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8" r:id="rId1"/>
  </p:sldMasterIdLst>
  <p:sldIdLst>
    <p:sldId id="256" r:id="rId2"/>
    <p:sldId id="257" r:id="rId3"/>
    <p:sldId id="258" r:id="rId4"/>
    <p:sldId id="259" r:id="rId5"/>
    <p:sldId id="260" r:id="rId6"/>
    <p:sldId id="261" r:id="rId7"/>
    <p:sldId id="262" r:id="rId8"/>
    <p:sldId id="269" r:id="rId9"/>
    <p:sldId id="270" r:id="rId10"/>
    <p:sldId id="271" r:id="rId11"/>
    <p:sldId id="263" r:id="rId12"/>
    <p:sldId id="265" r:id="rId13"/>
    <p:sldId id="266" r:id="rId14"/>
    <p:sldId id="264" r:id="rId15"/>
    <p:sldId id="26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ADA8159-0A2A-6D4C-9ECB-F60DC0265FFC}" v="356" dt="2025-05-05T19:48:51.0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9B0F7D69-D93C-4C38-A23D-76E000D691CD}"/>
              </a:ext>
            </a:extLst>
          </p:cNvPr>
          <p:cNvSpPr/>
          <p:nvPr/>
        </p:nvSpPr>
        <p:spPr>
          <a:xfrm>
            <a:off x="0" y="0"/>
            <a:ext cx="3496422" cy="6858000"/>
          </a:xfrm>
          <a:custGeom>
            <a:avLst/>
            <a:gdLst>
              <a:gd name="connsiteX0" fmla="*/ 0 w 3496422"/>
              <a:gd name="connsiteY0" fmla="*/ 0 h 6858000"/>
              <a:gd name="connsiteX1" fmla="*/ 1873399 w 3496422"/>
              <a:gd name="connsiteY1" fmla="*/ 0 h 6858000"/>
              <a:gd name="connsiteX2" fmla="*/ 1895523 w 3496422"/>
              <a:gd name="connsiteY2" fmla="*/ 14997 h 6858000"/>
              <a:gd name="connsiteX3" fmla="*/ 3496422 w 3496422"/>
              <a:gd name="connsiteY3" fmla="*/ 3621656 h 6858000"/>
              <a:gd name="connsiteX4" fmla="*/ 1622072 w 3496422"/>
              <a:gd name="connsiteY4" fmla="*/ 6374814 h 6858000"/>
              <a:gd name="connsiteX5" fmla="*/ 1105424 w 3496422"/>
              <a:gd name="connsiteY5" fmla="*/ 6780599 h 6858000"/>
              <a:gd name="connsiteX6" fmla="*/ 993668 w 3496422"/>
              <a:gd name="connsiteY6" fmla="*/ 6858000 h 6858000"/>
              <a:gd name="connsiteX7" fmla="*/ 0 w 349642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96422" h="6858000">
                <a:moveTo>
                  <a:pt x="0" y="0"/>
                </a:moveTo>
                <a:lnTo>
                  <a:pt x="1873399" y="0"/>
                </a:lnTo>
                <a:lnTo>
                  <a:pt x="1895523" y="14997"/>
                </a:lnTo>
                <a:cubicBezTo>
                  <a:pt x="2922686" y="754641"/>
                  <a:pt x="3496422" y="2093192"/>
                  <a:pt x="3496422" y="3621656"/>
                </a:cubicBezTo>
                <a:cubicBezTo>
                  <a:pt x="3496422" y="4969131"/>
                  <a:pt x="2567697" y="5602839"/>
                  <a:pt x="1622072" y="6374814"/>
                </a:cubicBezTo>
                <a:cubicBezTo>
                  <a:pt x="1449869" y="6515397"/>
                  <a:pt x="1279242" y="6653108"/>
                  <a:pt x="1105424" y="6780599"/>
                </a:cubicBezTo>
                <a:lnTo>
                  <a:pt x="993668"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4654295" y="1346268"/>
            <a:ext cx="7060135" cy="3285207"/>
          </a:xfrm>
        </p:spPr>
        <p:txBody>
          <a:bodyPr anchor="b">
            <a:noAutofit/>
          </a:bodyPr>
          <a:lstStyle>
            <a:lvl1pPr algn="l">
              <a:lnSpc>
                <a:spcPct val="120000"/>
              </a:lnSpc>
              <a:defRPr sz="540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4662312" y="4631475"/>
            <a:ext cx="7052117" cy="1150200"/>
          </a:xfrm>
        </p:spPr>
        <p:txBody>
          <a:bodyPr lIns="109728" tIns="109728" rIns="109728" bIns="91440" anchor="t">
            <a:normAutofit/>
          </a:bodyPr>
          <a:lstStyle>
            <a:lvl1pPr marL="0" indent="0" algn="l">
              <a:lnSpc>
                <a:spcPct val="130000"/>
              </a:lnSpc>
              <a:buNone/>
              <a:defRPr sz="2400" baseline="0">
                <a:solidFill>
                  <a:schemeClr val="tx1">
                    <a:lumMod val="85000"/>
                    <a:lumOff val="1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Date Placeholder 9">
            <a:extLst>
              <a:ext uri="{FF2B5EF4-FFF2-40B4-BE49-F238E27FC236}">
                <a16:creationId xmlns:a16="http://schemas.microsoft.com/office/drawing/2014/main" id="{123E5C65-E22A-4865-9449-10140D62B655}"/>
              </a:ext>
            </a:extLst>
          </p:cNvPr>
          <p:cNvSpPr>
            <a:spLocks noGrp="1"/>
          </p:cNvSpPr>
          <p:nvPr>
            <p:ph type="dt" sz="half" idx="10"/>
          </p:nvPr>
        </p:nvSpPr>
        <p:spPr>
          <a:xfrm>
            <a:off x="4654295" y="617415"/>
            <a:ext cx="7123723" cy="457200"/>
          </a:xfrm>
        </p:spPr>
        <p:txBody>
          <a:bodyPr/>
          <a:lstStyle>
            <a:lvl1pPr algn="l">
              <a:defRPr/>
            </a:lvl1pPr>
          </a:lstStyle>
          <a:p>
            <a:fld id="{12241623-A064-4BED-B073-BA4D61433402}" type="datetime1">
              <a:rPr lang="en-US" smtClean="0"/>
              <a:t>5/6/2025</a:t>
            </a:fld>
            <a:endParaRPr lang="en-US"/>
          </a:p>
        </p:txBody>
      </p:sp>
      <p:sp>
        <p:nvSpPr>
          <p:cNvPr id="24" name="Footer Placeholder 23">
            <a:extLst>
              <a:ext uri="{FF2B5EF4-FFF2-40B4-BE49-F238E27FC236}">
                <a16:creationId xmlns:a16="http://schemas.microsoft.com/office/drawing/2014/main" id="{EF9C3DE0-E7F5-4B4D-B5AF-CDE724CE79A3}"/>
              </a:ext>
            </a:extLst>
          </p:cNvPr>
          <p:cNvSpPr>
            <a:spLocks noGrp="1"/>
          </p:cNvSpPr>
          <p:nvPr>
            <p:ph type="ftr" sz="quarter" idx="11"/>
          </p:nvPr>
        </p:nvSpPr>
        <p:spPr>
          <a:xfrm>
            <a:off x="4654295" y="6170490"/>
            <a:ext cx="5588349" cy="457200"/>
          </a:xfrm>
        </p:spPr>
        <p:txBody>
          <a:bodyPr/>
          <a:lstStyle/>
          <a:p>
            <a:endParaRPr lang="en-US"/>
          </a:p>
        </p:txBody>
      </p:sp>
      <p:sp>
        <p:nvSpPr>
          <p:cNvPr id="25" name="Slide Number Placeholder 24">
            <a:extLst>
              <a:ext uri="{FF2B5EF4-FFF2-40B4-BE49-F238E27FC236}">
                <a16:creationId xmlns:a16="http://schemas.microsoft.com/office/drawing/2014/main" id="{48C1E146-840A-4217-B63E-62E5CF8909C2}"/>
              </a:ext>
            </a:extLst>
          </p:cNvPr>
          <p:cNvSpPr>
            <a:spLocks noGrp="1"/>
          </p:cNvSpPr>
          <p:nvPr>
            <p:ph type="sldNum" sz="quarter" idx="12"/>
          </p:nvPr>
        </p:nvSpPr>
        <p:spPr>
          <a:xfrm>
            <a:off x="10515600" y="6170490"/>
            <a:ext cx="1198829" cy="457200"/>
          </a:xfrm>
        </p:spPr>
        <p:txBody>
          <a:bodyPr/>
          <a:lstStyle>
            <a:lvl1pPr algn="r">
              <a:defRPr/>
            </a:lvl1pPr>
          </a:lstStyle>
          <a:p>
            <a:fld id="{FAEF9944-A4F6-4C59-AEBD-678D6480B8EA}" type="slidenum">
              <a:rPr lang="en-US" smtClean="0"/>
              <a:pPr/>
              <a:t>‹#›</a:t>
            </a:fld>
            <a:endParaRPr lang="en-US"/>
          </a:p>
        </p:txBody>
      </p:sp>
      <p:sp>
        <p:nvSpPr>
          <p:cNvPr id="4" name="Freeform: Shape 3">
            <a:extLst>
              <a:ext uri="{FF2B5EF4-FFF2-40B4-BE49-F238E27FC236}">
                <a16:creationId xmlns:a16="http://schemas.microsoft.com/office/drawing/2014/main" id="{8CD419D4-EA9D-42D9-BF62-B07F0B7B672B}"/>
              </a:ext>
            </a:extLst>
          </p:cNvPr>
          <p:cNvSpPr/>
          <p:nvPr/>
        </p:nvSpPr>
        <p:spPr>
          <a:xfrm>
            <a:off x="1375409"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 name="Freeform: Shape 4">
            <a:extLst>
              <a:ext uri="{FF2B5EF4-FFF2-40B4-BE49-F238E27FC236}">
                <a16:creationId xmlns:a16="http://schemas.microsoft.com/office/drawing/2014/main" id="{1C6FEC9B-9608-4181-A9E5-A1B80E72021C}"/>
              </a:ext>
            </a:extLst>
          </p:cNvPr>
          <p:cNvSpPr/>
          <p:nvPr/>
        </p:nvSpPr>
        <p:spPr>
          <a:xfrm>
            <a:off x="1155402"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 name="Freeform: Shape 5">
            <a:extLst>
              <a:ext uri="{FF2B5EF4-FFF2-40B4-BE49-F238E27FC236}">
                <a16:creationId xmlns:a16="http://schemas.microsoft.com/office/drawing/2014/main" id="{AB1564ED-F26F-451D-97D6-A6EC3E83FD55}"/>
              </a:ext>
            </a:extLst>
          </p:cNvPr>
          <p:cNvSpPr/>
          <p:nvPr/>
        </p:nvSpPr>
        <p:spPr>
          <a:xfrm>
            <a:off x="924161" y="0"/>
            <a:ext cx="2261351"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Tree>
    <p:extLst>
      <p:ext uri="{BB962C8B-B14F-4D97-AF65-F5344CB8AC3E}">
        <p14:creationId xmlns:p14="http://schemas.microsoft.com/office/powerpoint/2010/main" val="2496500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397E4A-EB6A-4FA6-AA4F-69EA0C70FDC9}"/>
              </a:ext>
            </a:extLst>
          </p:cNvPr>
          <p:cNvSpPr>
            <a:spLocks noGrp="1"/>
          </p:cNvSpPr>
          <p:nvPr>
            <p:ph type="dt" sz="half" idx="10"/>
          </p:nvPr>
        </p:nvSpPr>
        <p:spPr/>
        <p:txBody>
          <a:bodyPr/>
          <a:lstStyle/>
          <a:p>
            <a:fld id="{6F86ED0C-1DA7-41F0-94CF-6218B1FEDFF1}" type="datetime1">
              <a:rPr lang="en-US" smtClean="0"/>
              <a:t>5/6/2025</a:t>
            </a:fld>
            <a:endParaRPr lang="en-US"/>
          </a:p>
        </p:txBody>
      </p:sp>
      <p:sp>
        <p:nvSpPr>
          <p:cNvPr id="8" name="Footer Placeholder 7">
            <a:extLst>
              <a:ext uri="{FF2B5EF4-FFF2-40B4-BE49-F238E27FC236}">
                <a16:creationId xmlns:a16="http://schemas.microsoft.com/office/drawing/2014/main" id="{051A2F5D-7AC4-4F91-965A-7B6A45D6F41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6E8B86-CDB8-482F-9D9F-1BFDA3638B3E}"/>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Tree>
    <p:extLst>
      <p:ext uri="{BB962C8B-B14F-4D97-AF65-F5344CB8AC3E}">
        <p14:creationId xmlns:p14="http://schemas.microsoft.com/office/powerpoint/2010/main" val="30821180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77965" y="507037"/>
            <a:ext cx="1571626" cy="533993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933700" y="524373"/>
            <a:ext cx="5959577" cy="532259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9277965" y="6296615"/>
            <a:ext cx="2505996" cy="365125"/>
          </a:xfrm>
        </p:spPr>
        <p:txBody>
          <a:bodyPr/>
          <a:lstStyle/>
          <a:p>
            <a:fld id="{EECF02AB-6034-4B88-BC5A-7C17CB0EF809}" type="datetime1">
              <a:rPr lang="en-US" smtClean="0"/>
              <a:t>5/6/2025</a:t>
            </a:fld>
            <a:endParaRPr lang="en-US"/>
          </a:p>
        </p:txBody>
      </p:sp>
      <p:sp>
        <p:nvSpPr>
          <p:cNvPr id="5" name="Footer Placeholder 4"/>
          <p:cNvSpPr>
            <a:spLocks noGrp="1"/>
          </p:cNvSpPr>
          <p:nvPr>
            <p:ph type="ftr" sz="quarter" idx="11"/>
          </p:nvPr>
        </p:nvSpPr>
        <p:spPr>
          <a:xfrm>
            <a:off x="2933699" y="6296615"/>
            <a:ext cx="5959577" cy="365125"/>
          </a:xfrm>
        </p:spPr>
        <p:txBody>
          <a:bodyPr/>
          <a:lstStyle/>
          <a:p>
            <a:endParaRPr lang="en-US"/>
          </a:p>
        </p:txBody>
      </p:sp>
      <p:sp>
        <p:nvSpPr>
          <p:cNvPr id="6" name="Slide Number Placeholder 5"/>
          <p:cNvSpPr>
            <a:spLocks noGrp="1"/>
          </p:cNvSpPr>
          <p:nvPr>
            <p:ph type="sldNum" sz="quarter" idx="12"/>
          </p:nvPr>
        </p:nvSpPr>
        <p:spPr>
          <a:xfrm rot="5400000">
            <a:off x="8734643" y="2853201"/>
            <a:ext cx="5383267" cy="604269"/>
          </a:xfrm>
        </p:spPr>
        <p:txBody>
          <a:bodyPr/>
          <a:lstStyle>
            <a:lvl1pPr algn="l">
              <a:defRPr/>
            </a:lvl1pPr>
          </a:lstStyle>
          <a:p>
            <a:fld id="{FAEF9944-A4F6-4C59-AEBD-678D6480B8EA}" type="slidenum">
              <a:rPr lang="en-US" smtClean="0"/>
              <a:pPr/>
              <a:t>‹#›</a:t>
            </a:fld>
            <a:endParaRPr lang="en-US"/>
          </a:p>
        </p:txBody>
      </p:sp>
      <p:cxnSp>
        <p:nvCxnSpPr>
          <p:cNvPr id="7" name="Straight Connector 6" title="Rule Line">
            <a:extLst>
              <a:ext uri="{FF2B5EF4-FFF2-40B4-BE49-F238E27FC236}">
                <a16:creationId xmlns:a16="http://schemas.microsoft.com/office/drawing/2014/main" id="{A1005B08-D2D4-455C-AA62-1200E43E7AF9}"/>
              </a:ext>
            </a:extLst>
          </p:cNvPr>
          <p:cNvCxnSpPr/>
          <p:nvPr/>
        </p:nvCxnSpPr>
        <p:spPr>
          <a:xfrm>
            <a:off x="9111582" y="571502"/>
            <a:ext cx="0" cy="5275467"/>
          </a:xfrm>
          <a:prstGeom prst="line">
            <a:avLst/>
          </a:prstGeom>
          <a:ln w="381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26936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a:extLst>
              <a:ext uri="{FF2B5EF4-FFF2-40B4-BE49-F238E27FC236}">
                <a16:creationId xmlns:a16="http://schemas.microsoft.com/office/drawing/2014/main" id="{6923EF53-7767-4C94-BEF6-D452927945DA}"/>
              </a:ext>
            </a:extLst>
          </p:cNvPr>
          <p:cNvSpPr>
            <a:spLocks noGrp="1"/>
          </p:cNvSpPr>
          <p:nvPr>
            <p:ph type="dt" sz="half" idx="10"/>
          </p:nvPr>
        </p:nvSpPr>
        <p:spPr/>
        <p:txBody>
          <a:bodyPr/>
          <a:lstStyle/>
          <a:p>
            <a:fld id="{22F3E5F3-28EE-488F-BD53-B744C06C3DEC}" type="datetime1">
              <a:rPr lang="en-US" smtClean="0"/>
              <a:t>5/6/2025</a:t>
            </a:fld>
            <a:endParaRPr lang="en-US"/>
          </a:p>
        </p:txBody>
      </p:sp>
      <p:sp>
        <p:nvSpPr>
          <p:cNvPr id="11" name="Footer Placeholder 10">
            <a:extLst>
              <a:ext uri="{FF2B5EF4-FFF2-40B4-BE49-F238E27FC236}">
                <a16:creationId xmlns:a16="http://schemas.microsoft.com/office/drawing/2014/main" id="{ACF12700-F905-4CFA-970C-C81E05A64D5B}"/>
              </a:ext>
            </a:extLst>
          </p:cNvPr>
          <p:cNvSpPr>
            <a:spLocks noGrp="1"/>
          </p:cNvSpPr>
          <p:nvPr>
            <p:ph type="ftr" sz="quarter" idx="11"/>
          </p:nvPr>
        </p:nvSpPr>
        <p:spPr/>
        <p:txBody>
          <a:bodyPr/>
          <a:lstStyle/>
          <a:p>
            <a:endParaRPr lang="en-US"/>
          </a:p>
        </p:txBody>
      </p:sp>
      <p:sp>
        <p:nvSpPr>
          <p:cNvPr id="12" name="Slide Number Placeholder 11">
            <a:extLst>
              <a:ext uri="{FF2B5EF4-FFF2-40B4-BE49-F238E27FC236}">
                <a16:creationId xmlns:a16="http://schemas.microsoft.com/office/drawing/2014/main" id="{DA1B1EE2-BCA3-432B-A32D-B04C7F1DD93F}"/>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Tree>
    <p:extLst>
      <p:ext uri="{BB962C8B-B14F-4D97-AF65-F5344CB8AC3E}">
        <p14:creationId xmlns:p14="http://schemas.microsoft.com/office/powerpoint/2010/main" val="3852200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B84A89F5-6982-40AE-8108-88B93E85C8FF}"/>
              </a:ext>
            </a:extLst>
          </p:cNvPr>
          <p:cNvGrpSpPr/>
          <p:nvPr/>
        </p:nvGrpSpPr>
        <p:grpSpPr>
          <a:xfrm>
            <a:off x="3124577" y="0"/>
            <a:ext cx="4389519" cy="2916937"/>
            <a:chOff x="3124577" y="0"/>
            <a:chExt cx="4389519" cy="2916937"/>
          </a:xfrm>
        </p:grpSpPr>
        <p:sp>
          <p:nvSpPr>
            <p:cNvPr id="49" name="Freeform: Shape 48">
              <a:extLst>
                <a:ext uri="{FF2B5EF4-FFF2-40B4-BE49-F238E27FC236}">
                  <a16:creationId xmlns:a16="http://schemas.microsoft.com/office/drawing/2014/main" id="{B80BED93-E30B-4492-A268-84C33CA4F067}"/>
                </a:ext>
              </a:extLst>
            </p:cNvPr>
            <p:cNvSpPr/>
            <p:nvPr/>
          </p:nvSpPr>
          <p:spPr>
            <a:xfrm>
              <a:off x="3320637" y="0"/>
              <a:ext cx="4013331" cy="2742133"/>
            </a:xfrm>
            <a:custGeom>
              <a:avLst/>
              <a:gdLst>
                <a:gd name="connsiteX0" fmla="*/ 294151 w 4013331"/>
                <a:gd name="connsiteY0" fmla="*/ 0 h 2742133"/>
                <a:gd name="connsiteX1" fmla="*/ 3844057 w 4013331"/>
                <a:gd name="connsiteY1" fmla="*/ 0 h 2742133"/>
                <a:gd name="connsiteX2" fmla="*/ 3892490 w 4013331"/>
                <a:gd name="connsiteY2" fmla="*/ 131440 h 2742133"/>
                <a:gd name="connsiteX3" fmla="*/ 4013331 w 4013331"/>
                <a:gd name="connsiteY3" fmla="*/ 941251 h 2742133"/>
                <a:gd name="connsiteX4" fmla="*/ 3804827 w 4013331"/>
                <a:gd name="connsiteY4" fmla="*/ 1540292 h 2742133"/>
                <a:gd name="connsiteX5" fmla="*/ 3187498 w 4013331"/>
                <a:gd name="connsiteY5" fmla="*/ 2098087 h 2742133"/>
                <a:gd name="connsiteX6" fmla="*/ 3051769 w 4013331"/>
                <a:gd name="connsiteY6" fmla="*/ 2204787 h 2742133"/>
                <a:gd name="connsiteX7" fmla="*/ 1936476 w 4013331"/>
                <a:gd name="connsiteY7" fmla="*/ 2742133 h 2742133"/>
                <a:gd name="connsiteX8" fmla="*/ 467303 w 4013331"/>
                <a:gd name="connsiteY8" fmla="*/ 1868695 h 2742133"/>
                <a:gd name="connsiteX9" fmla="*/ 310732 w 4013331"/>
                <a:gd name="connsiteY9" fmla="*/ 1645244 h 2742133"/>
                <a:gd name="connsiteX10" fmla="*/ 0 w 4013331"/>
                <a:gd name="connsiteY10" fmla="*/ 941251 h 2742133"/>
                <a:gd name="connsiteX11" fmla="*/ 187749 w 4013331"/>
                <a:gd name="connsiteY11" fmla="*/ 183076 h 2742133"/>
                <a:gd name="connsiteX12" fmla="*/ 288888 w 4013331"/>
                <a:gd name="connsiteY12" fmla="*/ 7329 h 27421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013331" h="2742133">
                  <a:moveTo>
                    <a:pt x="294151" y="0"/>
                  </a:moveTo>
                  <a:lnTo>
                    <a:pt x="3844057" y="0"/>
                  </a:lnTo>
                  <a:lnTo>
                    <a:pt x="3892490" y="131440"/>
                  </a:lnTo>
                  <a:cubicBezTo>
                    <a:pt x="3971777" y="378867"/>
                    <a:pt x="4013331" y="652783"/>
                    <a:pt x="4013331" y="941251"/>
                  </a:cubicBezTo>
                  <a:cubicBezTo>
                    <a:pt x="4013331" y="1171430"/>
                    <a:pt x="3948997" y="1356167"/>
                    <a:pt x="3804827" y="1540292"/>
                  </a:cubicBezTo>
                  <a:cubicBezTo>
                    <a:pt x="3654026" y="1732895"/>
                    <a:pt x="3427436" y="1910292"/>
                    <a:pt x="3187498" y="2098087"/>
                  </a:cubicBezTo>
                  <a:cubicBezTo>
                    <a:pt x="3143231" y="2132693"/>
                    <a:pt x="3097499" y="2168522"/>
                    <a:pt x="3051769" y="2204787"/>
                  </a:cubicBezTo>
                  <a:cubicBezTo>
                    <a:pt x="2642425" y="2529345"/>
                    <a:pt x="2343664" y="2742133"/>
                    <a:pt x="1936476" y="2742133"/>
                  </a:cubicBezTo>
                  <a:cubicBezTo>
                    <a:pt x="1316045" y="2742133"/>
                    <a:pt x="876647" y="2480932"/>
                    <a:pt x="467303" y="1868695"/>
                  </a:cubicBezTo>
                  <a:cubicBezTo>
                    <a:pt x="413736" y="1788559"/>
                    <a:pt x="361372" y="1715679"/>
                    <a:pt x="310732" y="1645244"/>
                  </a:cubicBezTo>
                  <a:cubicBezTo>
                    <a:pt x="100850" y="1353195"/>
                    <a:pt x="0" y="1201315"/>
                    <a:pt x="0" y="941251"/>
                  </a:cubicBezTo>
                  <a:cubicBezTo>
                    <a:pt x="0" y="683021"/>
                    <a:pt x="63214" y="427935"/>
                    <a:pt x="187749" y="183076"/>
                  </a:cubicBezTo>
                  <a:cubicBezTo>
                    <a:pt x="218215" y="123194"/>
                    <a:pt x="251953" y="64578"/>
                    <a:pt x="288888" y="7329"/>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0" name="Freeform: Shape 49">
              <a:extLst>
                <a:ext uri="{FF2B5EF4-FFF2-40B4-BE49-F238E27FC236}">
                  <a16:creationId xmlns:a16="http://schemas.microsoft.com/office/drawing/2014/main" id="{965F60C1-CD8B-4326-9B24-3D197CF382A6}"/>
                </a:ext>
              </a:extLst>
            </p:cNvPr>
            <p:cNvSpPr/>
            <p:nvPr/>
          </p:nvSpPr>
          <p:spPr>
            <a:xfrm>
              <a:off x="3566319" y="0"/>
              <a:ext cx="3401415" cy="2440484"/>
            </a:xfrm>
            <a:custGeom>
              <a:avLst/>
              <a:gdLst>
                <a:gd name="connsiteX0" fmla="*/ 332917 w 3401415"/>
                <a:gd name="connsiteY0" fmla="*/ 0 h 2440484"/>
                <a:gd name="connsiteX1" fmla="*/ 3207137 w 3401415"/>
                <a:gd name="connsiteY1" fmla="*/ 0 h 2440484"/>
                <a:gd name="connsiteX2" fmla="*/ 3242654 w 3401415"/>
                <a:gd name="connsiteY2" fmla="*/ 74937 h 2440484"/>
                <a:gd name="connsiteX3" fmla="*/ 3401415 w 3401415"/>
                <a:gd name="connsiteY3" fmla="*/ 914184 h 2440484"/>
                <a:gd name="connsiteX4" fmla="*/ 3224702 w 3401415"/>
                <a:gd name="connsiteY4" fmla="*/ 1421888 h 2440484"/>
                <a:gd name="connsiteX5" fmla="*/ 2701498 w 3401415"/>
                <a:gd name="connsiteY5" fmla="*/ 1894635 h 2440484"/>
                <a:gd name="connsiteX6" fmla="*/ 2586463 w 3401415"/>
                <a:gd name="connsiteY6" fmla="*/ 1985068 h 2440484"/>
                <a:gd name="connsiteX7" fmla="*/ 1641219 w 3401415"/>
                <a:gd name="connsiteY7" fmla="*/ 2440484 h 2440484"/>
                <a:gd name="connsiteX8" fmla="*/ 396053 w 3401415"/>
                <a:gd name="connsiteY8" fmla="*/ 1700219 h 2440484"/>
                <a:gd name="connsiteX9" fmla="*/ 263354 w 3401415"/>
                <a:gd name="connsiteY9" fmla="*/ 1510839 h 2440484"/>
                <a:gd name="connsiteX10" fmla="*/ 0 w 3401415"/>
                <a:gd name="connsiteY10" fmla="*/ 914184 h 2440484"/>
                <a:gd name="connsiteX11" fmla="*/ 159122 w 3401415"/>
                <a:gd name="connsiteY11" fmla="*/ 271610 h 2440484"/>
                <a:gd name="connsiteX12" fmla="*/ 244841 w 3401415"/>
                <a:gd name="connsiteY12" fmla="*/ 122658 h 2440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01415" h="2440484">
                  <a:moveTo>
                    <a:pt x="332917" y="0"/>
                  </a:moveTo>
                  <a:lnTo>
                    <a:pt x="3207137" y="0"/>
                  </a:lnTo>
                  <a:lnTo>
                    <a:pt x="3242654" y="74937"/>
                  </a:lnTo>
                  <a:cubicBezTo>
                    <a:pt x="3346386" y="322243"/>
                    <a:pt x="3401415" y="608579"/>
                    <a:pt x="3401415" y="914184"/>
                  </a:cubicBezTo>
                  <a:cubicBezTo>
                    <a:pt x="3401415" y="1109268"/>
                    <a:pt x="3346890" y="1265837"/>
                    <a:pt x="3224702" y="1421888"/>
                  </a:cubicBezTo>
                  <a:cubicBezTo>
                    <a:pt x="3096894" y="1585125"/>
                    <a:pt x="2904852" y="1735475"/>
                    <a:pt x="2701498" y="1894635"/>
                  </a:cubicBezTo>
                  <a:cubicBezTo>
                    <a:pt x="2663980" y="1923966"/>
                    <a:pt x="2625221" y="1954332"/>
                    <a:pt x="2586463" y="1985068"/>
                  </a:cubicBezTo>
                  <a:cubicBezTo>
                    <a:pt x="2239532" y="2260140"/>
                    <a:pt x="1986324" y="2440484"/>
                    <a:pt x="1641219" y="2440484"/>
                  </a:cubicBezTo>
                  <a:cubicBezTo>
                    <a:pt x="1115386" y="2440484"/>
                    <a:pt x="742984" y="2219109"/>
                    <a:pt x="396053" y="1700219"/>
                  </a:cubicBezTo>
                  <a:cubicBezTo>
                    <a:pt x="350653" y="1632303"/>
                    <a:pt x="306273" y="1570535"/>
                    <a:pt x="263354" y="1510839"/>
                  </a:cubicBezTo>
                  <a:cubicBezTo>
                    <a:pt x="85473" y="1263318"/>
                    <a:pt x="0" y="1134597"/>
                    <a:pt x="0" y="914184"/>
                  </a:cubicBezTo>
                  <a:cubicBezTo>
                    <a:pt x="0" y="695327"/>
                    <a:pt x="53576" y="479135"/>
                    <a:pt x="159122" y="271610"/>
                  </a:cubicBezTo>
                  <a:cubicBezTo>
                    <a:pt x="184943" y="220858"/>
                    <a:pt x="213538" y="171179"/>
                    <a:pt x="244841" y="122658"/>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1" name="Freeform: Shape 50">
              <a:extLst>
                <a:ext uri="{FF2B5EF4-FFF2-40B4-BE49-F238E27FC236}">
                  <a16:creationId xmlns:a16="http://schemas.microsoft.com/office/drawing/2014/main" id="{69511D06-104E-440E-8049-4CDCE4B87E96}"/>
                </a:ext>
              </a:extLst>
            </p:cNvPr>
            <p:cNvSpPr/>
            <p:nvPr/>
          </p:nvSpPr>
          <p:spPr>
            <a:xfrm>
              <a:off x="3232490" y="0"/>
              <a:ext cx="4164597" cy="2817185"/>
            </a:xfrm>
            <a:custGeom>
              <a:avLst/>
              <a:gdLst>
                <a:gd name="connsiteX0" fmla="*/ 237339 w 4130517"/>
                <a:gd name="connsiteY0" fmla="*/ 0 h 2806419"/>
                <a:gd name="connsiteX1" fmla="*/ 3997489 w 4130517"/>
                <a:gd name="connsiteY1" fmla="*/ 0 h 2806419"/>
                <a:gd name="connsiteX2" fmla="*/ 4006148 w 4130517"/>
                <a:gd name="connsiteY2" fmla="*/ 24333 h 2806419"/>
                <a:gd name="connsiteX3" fmla="*/ 4130517 w 4130517"/>
                <a:gd name="connsiteY3" fmla="*/ 887307 h 2806419"/>
                <a:gd name="connsiteX4" fmla="*/ 3915925 w 4130517"/>
                <a:gd name="connsiteY4" fmla="*/ 1525677 h 2806419"/>
                <a:gd name="connsiteX5" fmla="*/ 3280571 w 4130517"/>
                <a:gd name="connsiteY5" fmla="*/ 2120090 h 2806419"/>
                <a:gd name="connsiteX6" fmla="*/ 3140878 w 4130517"/>
                <a:gd name="connsiteY6" fmla="*/ 2233796 h 2806419"/>
                <a:gd name="connsiteX7" fmla="*/ 1993019 w 4130517"/>
                <a:gd name="connsiteY7" fmla="*/ 2806419 h 2806419"/>
                <a:gd name="connsiteX8" fmla="*/ 480948 w 4130517"/>
                <a:gd name="connsiteY8" fmla="*/ 1875638 h 2806419"/>
                <a:gd name="connsiteX9" fmla="*/ 319805 w 4130517"/>
                <a:gd name="connsiteY9" fmla="*/ 1637519 h 2806419"/>
                <a:gd name="connsiteX10" fmla="*/ 0 w 4130517"/>
                <a:gd name="connsiteY10" fmla="*/ 887307 h 2806419"/>
                <a:gd name="connsiteX11" fmla="*/ 193231 w 4130517"/>
                <a:gd name="connsiteY11" fmla="*/ 79360 h 28064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130517" h="2806419">
                  <a:moveTo>
                    <a:pt x="237339" y="0"/>
                  </a:moveTo>
                  <a:lnTo>
                    <a:pt x="3997489" y="0"/>
                  </a:lnTo>
                  <a:lnTo>
                    <a:pt x="4006148" y="24333"/>
                  </a:lnTo>
                  <a:cubicBezTo>
                    <a:pt x="4087750" y="288004"/>
                    <a:pt x="4130517" y="579903"/>
                    <a:pt x="4130517" y="887307"/>
                  </a:cubicBezTo>
                  <a:cubicBezTo>
                    <a:pt x="4130517" y="1132599"/>
                    <a:pt x="4064304" y="1329464"/>
                    <a:pt x="3915925" y="1525677"/>
                  </a:cubicBezTo>
                  <a:cubicBezTo>
                    <a:pt x="3760721" y="1730924"/>
                    <a:pt x="3527514" y="1919967"/>
                    <a:pt x="3280571" y="2120090"/>
                  </a:cubicBezTo>
                  <a:cubicBezTo>
                    <a:pt x="3235011" y="2156968"/>
                    <a:pt x="3187944" y="2195151"/>
                    <a:pt x="3140878" y="2233796"/>
                  </a:cubicBezTo>
                  <a:cubicBezTo>
                    <a:pt x="2719582" y="2579662"/>
                    <a:pt x="2412097" y="2806419"/>
                    <a:pt x="1993019" y="2806419"/>
                  </a:cubicBezTo>
                  <a:cubicBezTo>
                    <a:pt x="1354472" y="2806419"/>
                    <a:pt x="902244" y="2528070"/>
                    <a:pt x="480948" y="1875638"/>
                  </a:cubicBezTo>
                  <a:cubicBezTo>
                    <a:pt x="425816" y="1790244"/>
                    <a:pt x="371924" y="1712578"/>
                    <a:pt x="319805" y="1637519"/>
                  </a:cubicBezTo>
                  <a:cubicBezTo>
                    <a:pt x="103795" y="1326296"/>
                    <a:pt x="0" y="1164446"/>
                    <a:pt x="0" y="887307"/>
                  </a:cubicBezTo>
                  <a:cubicBezTo>
                    <a:pt x="0" y="612125"/>
                    <a:pt x="65060" y="340293"/>
                    <a:pt x="193231" y="79360"/>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2" name="Freeform: Shape 51">
              <a:extLst>
                <a:ext uri="{FF2B5EF4-FFF2-40B4-BE49-F238E27FC236}">
                  <a16:creationId xmlns:a16="http://schemas.microsoft.com/office/drawing/2014/main" id="{164F6B39-7B0A-4839-9F52-1FFA2044F248}"/>
                </a:ext>
              </a:extLst>
            </p:cNvPr>
            <p:cNvSpPr/>
            <p:nvPr/>
          </p:nvSpPr>
          <p:spPr>
            <a:xfrm>
              <a:off x="3124577" y="0"/>
              <a:ext cx="4389519" cy="2916937"/>
            </a:xfrm>
            <a:custGeom>
              <a:avLst/>
              <a:gdLst>
                <a:gd name="connsiteX0" fmla="*/ 208215 w 4389519"/>
                <a:gd name="connsiteY0" fmla="*/ 0 h 2916937"/>
                <a:gd name="connsiteX1" fmla="*/ 4284014 w 4389519"/>
                <a:gd name="connsiteY1" fmla="*/ 0 h 2916937"/>
                <a:gd name="connsiteX2" fmla="*/ 4335794 w 4389519"/>
                <a:gd name="connsiteY2" fmla="*/ 207911 h 2916937"/>
                <a:gd name="connsiteX3" fmla="*/ 4376420 w 4389519"/>
                <a:gd name="connsiteY3" fmla="*/ 1078865 h 2916937"/>
                <a:gd name="connsiteX4" fmla="*/ 4090147 w 4389519"/>
                <a:gd name="connsiteY4" fmla="*/ 1734728 h 2916937"/>
                <a:gd name="connsiteX5" fmla="*/ 3362552 w 4389519"/>
                <a:gd name="connsiteY5" fmla="*/ 2305097 h 2916937"/>
                <a:gd name="connsiteX6" fmla="*/ 3204152 w 4389519"/>
                <a:gd name="connsiteY6" fmla="*/ 2412521 h 2916937"/>
                <a:gd name="connsiteX7" fmla="*/ 1936072 w 4389519"/>
                <a:gd name="connsiteY7" fmla="*/ 2912360 h 2916937"/>
                <a:gd name="connsiteX8" fmla="*/ 421690 w 4389519"/>
                <a:gd name="connsiteY8" fmla="*/ 1787063 h 2916937"/>
                <a:gd name="connsiteX9" fmla="*/ 273167 w 4389519"/>
                <a:gd name="connsiteY9" fmla="*/ 1520080 h 2916937"/>
                <a:gd name="connsiteX10" fmla="*/ 4118 w 4389519"/>
                <a:gd name="connsiteY10" fmla="*/ 696338 h 2916937"/>
                <a:gd name="connsiteX11" fmla="*/ 175984 w 4389519"/>
                <a:gd name="connsiteY11" fmla="*/ 60381 h 29169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89519" h="2916937">
                  <a:moveTo>
                    <a:pt x="208215" y="0"/>
                  </a:moveTo>
                  <a:lnTo>
                    <a:pt x="4284014" y="0"/>
                  </a:lnTo>
                  <a:lnTo>
                    <a:pt x="4335794" y="207911"/>
                  </a:lnTo>
                  <a:cubicBezTo>
                    <a:pt x="4388748" y="479686"/>
                    <a:pt x="4403109" y="773803"/>
                    <a:pt x="4376420" y="1078865"/>
                  </a:cubicBezTo>
                  <a:cubicBezTo>
                    <a:pt x="4353703" y="1338514"/>
                    <a:pt x="4265383" y="1540772"/>
                    <a:pt x="4090147" y="1734728"/>
                  </a:cubicBezTo>
                  <a:cubicBezTo>
                    <a:pt x="3906850" y="1937616"/>
                    <a:pt x="3642485" y="2116128"/>
                    <a:pt x="3362552" y="2305097"/>
                  </a:cubicBezTo>
                  <a:cubicBezTo>
                    <a:pt x="3310910" y="2339914"/>
                    <a:pt x="3257553" y="2375972"/>
                    <a:pt x="3204152" y="2412521"/>
                  </a:cubicBezTo>
                  <a:cubicBezTo>
                    <a:pt x="2726165" y="2739616"/>
                    <a:pt x="2379682" y="2951171"/>
                    <a:pt x="1936072" y="2912360"/>
                  </a:cubicBezTo>
                  <a:cubicBezTo>
                    <a:pt x="1260148" y="2853224"/>
                    <a:pt x="807225" y="2516700"/>
                    <a:pt x="421690" y="1787063"/>
                  </a:cubicBezTo>
                  <a:cubicBezTo>
                    <a:pt x="371240" y="1691563"/>
                    <a:pt x="321385" y="1604361"/>
                    <a:pt x="273167" y="1520080"/>
                  </a:cubicBezTo>
                  <a:cubicBezTo>
                    <a:pt x="73334" y="1170636"/>
                    <a:pt x="-21548" y="989700"/>
                    <a:pt x="4118" y="696338"/>
                  </a:cubicBezTo>
                  <a:cubicBezTo>
                    <a:pt x="23232" y="477870"/>
                    <a:pt x="80908" y="264786"/>
                    <a:pt x="175984" y="60381"/>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grpSp>
        <p:nvGrpSpPr>
          <p:cNvPr id="8" name="Group 7">
            <a:extLst>
              <a:ext uri="{FF2B5EF4-FFF2-40B4-BE49-F238E27FC236}">
                <a16:creationId xmlns:a16="http://schemas.microsoft.com/office/drawing/2014/main" id="{03099122-D80B-4389-A1CF-52C635217F4B}"/>
              </a:ext>
            </a:extLst>
          </p:cNvPr>
          <p:cNvGrpSpPr/>
          <p:nvPr/>
        </p:nvGrpSpPr>
        <p:grpSpPr>
          <a:xfrm>
            <a:off x="8122942" y="0"/>
            <a:ext cx="4069058" cy="3547008"/>
            <a:chOff x="8122942" y="0"/>
            <a:chExt cx="4069058" cy="3547008"/>
          </a:xfrm>
        </p:grpSpPr>
        <p:sp>
          <p:nvSpPr>
            <p:cNvPr id="54" name="Freeform: Shape 53">
              <a:extLst>
                <a:ext uri="{FF2B5EF4-FFF2-40B4-BE49-F238E27FC236}">
                  <a16:creationId xmlns:a16="http://schemas.microsoft.com/office/drawing/2014/main" id="{CA535D59-CDAA-4AA9-84AC-A6142E857FE2}"/>
                </a:ext>
              </a:extLst>
            </p:cNvPr>
            <p:cNvSpPr/>
            <p:nvPr/>
          </p:nvSpPr>
          <p:spPr>
            <a:xfrm>
              <a:off x="8122942" y="0"/>
              <a:ext cx="4069058" cy="3547008"/>
            </a:xfrm>
            <a:custGeom>
              <a:avLst/>
              <a:gdLst>
                <a:gd name="connsiteX0" fmla="*/ 305212 w 4069058"/>
                <a:gd name="connsiteY0" fmla="*/ 0 h 3547008"/>
                <a:gd name="connsiteX1" fmla="*/ 4069058 w 4069058"/>
                <a:gd name="connsiteY1" fmla="*/ 0 h 3547008"/>
                <a:gd name="connsiteX2" fmla="*/ 4069058 w 4069058"/>
                <a:gd name="connsiteY2" fmla="*/ 2865785 h 3547008"/>
                <a:gd name="connsiteX3" fmla="*/ 3996814 w 4069058"/>
                <a:gd name="connsiteY3" fmla="*/ 2947457 h 3547008"/>
                <a:gd name="connsiteX4" fmla="*/ 2732780 w 4069058"/>
                <a:gd name="connsiteY4" fmla="*/ 3541640 h 3547008"/>
                <a:gd name="connsiteX5" fmla="*/ 1317550 w 4069058"/>
                <a:gd name="connsiteY5" fmla="*/ 3015110 h 3547008"/>
                <a:gd name="connsiteX6" fmla="*/ 1140977 w 4069058"/>
                <a:gd name="connsiteY6" fmla="*/ 2901419 h 3547008"/>
                <a:gd name="connsiteX7" fmla="*/ 330269 w 4069058"/>
                <a:gd name="connsiteY7" fmla="*/ 2297252 h 3547008"/>
                <a:gd name="connsiteX8" fmla="*/ 13299 w 4069058"/>
                <a:gd name="connsiteY8" fmla="*/ 1599966 h 3547008"/>
                <a:gd name="connsiteX9" fmla="*/ 217457 w 4069058"/>
                <a:gd name="connsiteY9" fmla="*/ 178659 h 3547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69058" h="3547008">
                  <a:moveTo>
                    <a:pt x="305212" y="0"/>
                  </a:moveTo>
                  <a:lnTo>
                    <a:pt x="4069058" y="0"/>
                  </a:lnTo>
                  <a:lnTo>
                    <a:pt x="4069058" y="2865785"/>
                  </a:lnTo>
                  <a:lnTo>
                    <a:pt x="3996814" y="2947457"/>
                  </a:lnTo>
                  <a:cubicBezTo>
                    <a:pt x="3654887" y="3311545"/>
                    <a:pt x="3252443" y="3496175"/>
                    <a:pt x="2732780" y="3541640"/>
                  </a:cubicBezTo>
                  <a:cubicBezTo>
                    <a:pt x="2236701" y="3585041"/>
                    <a:pt x="1850359" y="3361306"/>
                    <a:pt x="1317550" y="3015110"/>
                  </a:cubicBezTo>
                  <a:cubicBezTo>
                    <a:pt x="1258026" y="2976425"/>
                    <a:pt x="1198546" y="2938265"/>
                    <a:pt x="1140977" y="2901419"/>
                  </a:cubicBezTo>
                  <a:cubicBezTo>
                    <a:pt x="828927" y="2701433"/>
                    <a:pt x="534230" y="2512513"/>
                    <a:pt x="330269" y="2297252"/>
                  </a:cubicBezTo>
                  <a:cubicBezTo>
                    <a:pt x="135278" y="2091465"/>
                    <a:pt x="37487" y="1876435"/>
                    <a:pt x="13299" y="1599966"/>
                  </a:cubicBezTo>
                  <a:cubicBezTo>
                    <a:pt x="-32170" y="1080250"/>
                    <a:pt x="39709" y="589889"/>
                    <a:pt x="217457" y="178659"/>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55" name="Freeform: Shape 54">
              <a:extLst>
                <a:ext uri="{FF2B5EF4-FFF2-40B4-BE49-F238E27FC236}">
                  <a16:creationId xmlns:a16="http://schemas.microsoft.com/office/drawing/2014/main" id="{CD6948CC-6D51-4092-887C-B0664DC102C7}"/>
                </a:ext>
              </a:extLst>
            </p:cNvPr>
            <p:cNvSpPr/>
            <p:nvPr/>
          </p:nvSpPr>
          <p:spPr>
            <a:xfrm flipH="1">
              <a:off x="8319994" y="0"/>
              <a:ext cx="3872006" cy="3321595"/>
            </a:xfrm>
            <a:custGeom>
              <a:avLst/>
              <a:gdLst>
                <a:gd name="connsiteX0" fmla="*/ 3466434 w 3872006"/>
                <a:gd name="connsiteY0" fmla="*/ 0 h 3321595"/>
                <a:gd name="connsiteX1" fmla="*/ 65800 w 3872006"/>
                <a:gd name="connsiteY1" fmla="*/ 0 h 3321595"/>
                <a:gd name="connsiteX2" fmla="*/ 0 w 3872006"/>
                <a:gd name="connsiteY2" fmla="*/ 59511 h 3321595"/>
                <a:gd name="connsiteX3" fmla="*/ 0 w 3872006"/>
                <a:gd name="connsiteY3" fmla="*/ 2518435 h 3321595"/>
                <a:gd name="connsiteX4" fmla="*/ 80122 w 3872006"/>
                <a:gd name="connsiteY4" fmla="*/ 2618704 h 3321595"/>
                <a:gd name="connsiteX5" fmla="*/ 1549501 w 3872006"/>
                <a:gd name="connsiteY5" fmla="*/ 3321595 h 3321595"/>
                <a:gd name="connsiteX6" fmla="*/ 2796711 w 3872006"/>
                <a:gd name="connsiteY6" fmla="*/ 2749441 h 3321595"/>
                <a:gd name="connsiteX7" fmla="*/ 2948494 w 3872006"/>
                <a:gd name="connsiteY7" fmla="*/ 2635829 h 3321595"/>
                <a:gd name="connsiteX8" fmla="*/ 3638840 w 3872006"/>
                <a:gd name="connsiteY8" fmla="*/ 2041901 h 3321595"/>
                <a:gd name="connsiteX9" fmla="*/ 3872006 w 3872006"/>
                <a:gd name="connsiteY9" fmla="*/ 1404055 h 3321595"/>
                <a:gd name="connsiteX10" fmla="*/ 3467973 w 3872006"/>
                <a:gd name="connsiteY10" fmla="*/ 1974 h 3321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872006" h="3321595">
                  <a:moveTo>
                    <a:pt x="3466434" y="0"/>
                  </a:moveTo>
                  <a:lnTo>
                    <a:pt x="65800" y="0"/>
                  </a:lnTo>
                  <a:lnTo>
                    <a:pt x="0" y="59511"/>
                  </a:lnTo>
                  <a:lnTo>
                    <a:pt x="0" y="2518435"/>
                  </a:lnTo>
                  <a:lnTo>
                    <a:pt x="80122" y="2618704"/>
                  </a:lnTo>
                  <a:cubicBezTo>
                    <a:pt x="490323" y="3108658"/>
                    <a:pt x="942414" y="3321595"/>
                    <a:pt x="1549501" y="3321595"/>
                  </a:cubicBezTo>
                  <a:cubicBezTo>
                    <a:pt x="2004852" y="3321595"/>
                    <a:pt x="2338950" y="3095023"/>
                    <a:pt x="2796711" y="2749441"/>
                  </a:cubicBezTo>
                  <a:cubicBezTo>
                    <a:pt x="2847850" y="2710827"/>
                    <a:pt x="2898991" y="2672676"/>
                    <a:pt x="2948494" y="2635829"/>
                  </a:cubicBezTo>
                  <a:cubicBezTo>
                    <a:pt x="3216812" y="2435869"/>
                    <a:pt x="3470203" y="2246981"/>
                    <a:pt x="3638840" y="2041901"/>
                  </a:cubicBezTo>
                  <a:cubicBezTo>
                    <a:pt x="3800062" y="1845849"/>
                    <a:pt x="3872006" y="1649145"/>
                    <a:pt x="3872006" y="1404055"/>
                  </a:cubicBezTo>
                  <a:cubicBezTo>
                    <a:pt x="3872006" y="866538"/>
                    <a:pt x="3729694" y="376466"/>
                    <a:pt x="3467973" y="1974"/>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6" name="Freeform: Shape 55">
              <a:extLst>
                <a:ext uri="{FF2B5EF4-FFF2-40B4-BE49-F238E27FC236}">
                  <a16:creationId xmlns:a16="http://schemas.microsoft.com/office/drawing/2014/main" id="{F5F9FD94-99CC-42AD-8E66-CF99E8FD5A94}"/>
                </a:ext>
              </a:extLst>
            </p:cNvPr>
            <p:cNvSpPr/>
            <p:nvPr/>
          </p:nvSpPr>
          <p:spPr>
            <a:xfrm flipH="1">
              <a:off x="8729240" y="9274"/>
              <a:ext cx="3462454" cy="3010961"/>
            </a:xfrm>
            <a:custGeom>
              <a:avLst/>
              <a:gdLst>
                <a:gd name="connsiteX0" fmla="*/ 2953507 w 3462454"/>
                <a:gd name="connsiteY0" fmla="*/ 0 h 3010961"/>
                <a:gd name="connsiteX1" fmla="*/ 477652 w 3462454"/>
                <a:gd name="connsiteY1" fmla="*/ 0 h 3010961"/>
                <a:gd name="connsiteX2" fmla="*/ 327396 w 3462454"/>
                <a:gd name="connsiteY2" fmla="*/ 113681 h 3010961"/>
                <a:gd name="connsiteX3" fmla="*/ 46554 w 3462454"/>
                <a:gd name="connsiteY3" fmla="*/ 391785 h 3010961"/>
                <a:gd name="connsiteX4" fmla="*/ 0 w 3462454"/>
                <a:gd name="connsiteY4" fmla="*/ 453516 h 3010961"/>
                <a:gd name="connsiteX5" fmla="*/ 0 w 3462454"/>
                <a:gd name="connsiteY5" fmla="*/ 2083461 h 3010961"/>
                <a:gd name="connsiteX6" fmla="*/ 26382 w 3462454"/>
                <a:gd name="connsiteY6" fmla="*/ 2118637 h 3010961"/>
                <a:gd name="connsiteX7" fmla="*/ 101620 w 3462454"/>
                <a:gd name="connsiteY7" fmla="*/ 2222744 h 3010961"/>
                <a:gd name="connsiteX8" fmla="*/ 1494064 w 3462454"/>
                <a:gd name="connsiteY8" fmla="*/ 3010961 h 3010961"/>
                <a:gd name="connsiteX9" fmla="*/ 2551110 w 3462454"/>
                <a:gd name="connsiteY9" fmla="*/ 2526044 h 3010961"/>
                <a:gd name="connsiteX10" fmla="*/ 2679751 w 3462454"/>
                <a:gd name="connsiteY10" fmla="*/ 2429754 h 3010961"/>
                <a:gd name="connsiteX11" fmla="*/ 3264840 w 3462454"/>
                <a:gd name="connsiteY11" fmla="*/ 1926383 h 3010961"/>
                <a:gd name="connsiteX12" fmla="*/ 3462454 w 3462454"/>
                <a:gd name="connsiteY12" fmla="*/ 1385790 h 3010961"/>
                <a:gd name="connsiteX13" fmla="*/ 3018820 w 3462454"/>
                <a:gd name="connsiteY13" fmla="*/ 67626 h 30109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62454" h="3010961">
                  <a:moveTo>
                    <a:pt x="2953507" y="0"/>
                  </a:moveTo>
                  <a:lnTo>
                    <a:pt x="477652" y="0"/>
                  </a:lnTo>
                  <a:lnTo>
                    <a:pt x="327396" y="113681"/>
                  </a:lnTo>
                  <a:cubicBezTo>
                    <a:pt x="222344" y="200626"/>
                    <a:pt x="128536" y="293564"/>
                    <a:pt x="46554" y="391785"/>
                  </a:cubicBezTo>
                  <a:lnTo>
                    <a:pt x="0" y="453516"/>
                  </a:lnTo>
                  <a:lnTo>
                    <a:pt x="0" y="2083461"/>
                  </a:lnTo>
                  <a:lnTo>
                    <a:pt x="26382" y="2118637"/>
                  </a:lnTo>
                  <a:cubicBezTo>
                    <a:pt x="51135" y="2152065"/>
                    <a:pt x="76235" y="2186586"/>
                    <a:pt x="101620" y="2222744"/>
                  </a:cubicBezTo>
                  <a:cubicBezTo>
                    <a:pt x="489585" y="2775245"/>
                    <a:pt x="906035" y="3010961"/>
                    <a:pt x="1494064" y="3010961"/>
                  </a:cubicBezTo>
                  <a:cubicBezTo>
                    <a:pt x="1879987" y="3010961"/>
                    <a:pt x="2163144" y="2818935"/>
                    <a:pt x="2551110" y="2526044"/>
                  </a:cubicBezTo>
                  <a:cubicBezTo>
                    <a:pt x="2594452" y="2493317"/>
                    <a:pt x="2637795" y="2460984"/>
                    <a:pt x="2679751" y="2429754"/>
                  </a:cubicBezTo>
                  <a:cubicBezTo>
                    <a:pt x="2907158" y="2260282"/>
                    <a:pt x="3121914" y="2100194"/>
                    <a:pt x="3264840" y="1926383"/>
                  </a:cubicBezTo>
                  <a:cubicBezTo>
                    <a:pt x="3401480" y="1760224"/>
                    <a:pt x="3462454" y="1593511"/>
                    <a:pt x="3462454" y="1385790"/>
                  </a:cubicBezTo>
                  <a:cubicBezTo>
                    <a:pt x="3462454" y="865148"/>
                    <a:pt x="3304918" y="397028"/>
                    <a:pt x="3018820" y="67626"/>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7" name="Freeform: Shape 56">
              <a:extLst>
                <a:ext uri="{FF2B5EF4-FFF2-40B4-BE49-F238E27FC236}">
                  <a16:creationId xmlns:a16="http://schemas.microsoft.com/office/drawing/2014/main" id="{F47D3E70-A759-410D-B5DB-855218E138C3}"/>
                </a:ext>
              </a:extLst>
            </p:cNvPr>
            <p:cNvSpPr/>
            <p:nvPr/>
          </p:nvSpPr>
          <p:spPr>
            <a:xfrm flipH="1">
              <a:off x="8243247" y="9274"/>
              <a:ext cx="3948447" cy="3411460"/>
            </a:xfrm>
            <a:custGeom>
              <a:avLst/>
              <a:gdLst>
                <a:gd name="connsiteX0" fmla="*/ 3564894 w 3904481"/>
                <a:gd name="connsiteY0" fmla="*/ 0 h 3411460"/>
                <a:gd name="connsiteX1" fmla="*/ 0 w 3904481"/>
                <a:gd name="connsiteY1" fmla="*/ 0 h 3411460"/>
                <a:gd name="connsiteX2" fmla="*/ 0 w 3904481"/>
                <a:gd name="connsiteY2" fmla="*/ 2659993 h 3411460"/>
                <a:gd name="connsiteX3" fmla="*/ 1876 w 3904481"/>
                <a:gd name="connsiteY3" fmla="*/ 2662425 h 3411460"/>
                <a:gd name="connsiteX4" fmla="*/ 1514161 w 3904481"/>
                <a:gd name="connsiteY4" fmla="*/ 3411460 h 3411460"/>
                <a:gd name="connsiteX5" fmla="*/ 2797788 w 3904481"/>
                <a:gd name="connsiteY5" fmla="*/ 2801744 h 3411460"/>
                <a:gd name="connsiteX6" fmla="*/ 2954004 w 3904481"/>
                <a:gd name="connsiteY6" fmla="*/ 2680673 h 3411460"/>
                <a:gd name="connsiteX7" fmla="*/ 3664508 w 3904481"/>
                <a:gd name="connsiteY7" fmla="*/ 2047754 h 3411460"/>
                <a:gd name="connsiteX8" fmla="*/ 3904481 w 3904481"/>
                <a:gd name="connsiteY8" fmla="*/ 1368033 h 3411460"/>
                <a:gd name="connsiteX9" fmla="*/ 3596499 w 3904481"/>
                <a:gd name="connsiteY9" fmla="*/ 52268 h 341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04481" h="3411460">
                  <a:moveTo>
                    <a:pt x="3564894" y="0"/>
                  </a:moveTo>
                  <a:lnTo>
                    <a:pt x="0" y="0"/>
                  </a:lnTo>
                  <a:lnTo>
                    <a:pt x="0" y="2659993"/>
                  </a:lnTo>
                  <a:lnTo>
                    <a:pt x="1876" y="2662425"/>
                  </a:lnTo>
                  <a:cubicBezTo>
                    <a:pt x="424055" y="3184544"/>
                    <a:pt x="889346" y="3411460"/>
                    <a:pt x="1514161" y="3411460"/>
                  </a:cubicBezTo>
                  <a:cubicBezTo>
                    <a:pt x="1982808" y="3411460"/>
                    <a:pt x="2326661" y="3170014"/>
                    <a:pt x="2797788" y="2801744"/>
                  </a:cubicBezTo>
                  <a:cubicBezTo>
                    <a:pt x="2850420" y="2760595"/>
                    <a:pt x="2903054" y="2719940"/>
                    <a:pt x="2954004" y="2680673"/>
                  </a:cubicBezTo>
                  <a:cubicBezTo>
                    <a:pt x="3230156" y="2467586"/>
                    <a:pt x="3490946" y="2266297"/>
                    <a:pt x="3664508" y="2047754"/>
                  </a:cubicBezTo>
                  <a:cubicBezTo>
                    <a:pt x="3830437" y="1838832"/>
                    <a:pt x="3904481" y="1629214"/>
                    <a:pt x="3904481" y="1368033"/>
                  </a:cubicBezTo>
                  <a:cubicBezTo>
                    <a:pt x="3904481" y="877057"/>
                    <a:pt x="3796872" y="423228"/>
                    <a:pt x="3596499" y="52268"/>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9" name="Group 8">
            <a:extLst>
              <a:ext uri="{FF2B5EF4-FFF2-40B4-BE49-F238E27FC236}">
                <a16:creationId xmlns:a16="http://schemas.microsoft.com/office/drawing/2014/main" id="{90302A25-2D4F-4AD5-B0E9-C12184C3599E}"/>
              </a:ext>
            </a:extLst>
          </p:cNvPr>
          <p:cNvGrpSpPr/>
          <p:nvPr/>
        </p:nvGrpSpPr>
        <p:grpSpPr>
          <a:xfrm>
            <a:off x="-1" y="1355238"/>
            <a:ext cx="4381339" cy="5510713"/>
            <a:chOff x="0" y="1347287"/>
            <a:chExt cx="4259808" cy="5510713"/>
          </a:xfrm>
        </p:grpSpPr>
        <p:sp>
          <p:nvSpPr>
            <p:cNvPr id="59" name="Freeform: Shape 58">
              <a:extLst>
                <a:ext uri="{FF2B5EF4-FFF2-40B4-BE49-F238E27FC236}">
                  <a16:creationId xmlns:a16="http://schemas.microsoft.com/office/drawing/2014/main" id="{E227AF03-773A-4B1E-8FED-67198038E60D}"/>
                </a:ext>
              </a:extLst>
            </p:cNvPr>
            <p:cNvSpPr/>
            <p:nvPr/>
          </p:nvSpPr>
          <p:spPr>
            <a:xfrm>
              <a:off x="0" y="1676545"/>
              <a:ext cx="4174269" cy="5181455"/>
            </a:xfrm>
            <a:custGeom>
              <a:avLst/>
              <a:gdLst>
                <a:gd name="connsiteX0" fmla="*/ 1155130 w 4174269"/>
                <a:gd name="connsiteY0" fmla="*/ 990 h 5181455"/>
                <a:gd name="connsiteX1" fmla="*/ 2396955 w 4174269"/>
                <a:gd name="connsiteY1" fmla="*/ 367328 h 5181455"/>
                <a:gd name="connsiteX2" fmla="*/ 3827960 w 4174269"/>
                <a:gd name="connsiteY2" fmla="*/ 4749328 h 5181455"/>
                <a:gd name="connsiteX3" fmla="*/ 3561502 w 4174269"/>
                <a:gd name="connsiteY3" fmla="*/ 5090948 h 5181455"/>
                <a:gd name="connsiteX4" fmla="*/ 3452726 w 4174269"/>
                <a:gd name="connsiteY4" fmla="*/ 5181455 h 5181455"/>
                <a:gd name="connsiteX5" fmla="*/ 0 w 4174269"/>
                <a:gd name="connsiteY5" fmla="*/ 5181455 h 5181455"/>
                <a:gd name="connsiteX6" fmla="*/ 0 w 4174269"/>
                <a:gd name="connsiteY6" fmla="*/ 251605 h 5181455"/>
                <a:gd name="connsiteX7" fmla="*/ 157396 w 4174269"/>
                <a:gd name="connsiteY7" fmla="*/ 182600 h 5181455"/>
                <a:gd name="connsiteX8" fmla="*/ 1155130 w 4174269"/>
                <a:gd name="connsiteY8" fmla="*/ 990 h 5181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74269" h="5181455">
                  <a:moveTo>
                    <a:pt x="1155130" y="990"/>
                  </a:moveTo>
                  <a:cubicBezTo>
                    <a:pt x="1564667" y="12730"/>
                    <a:pt x="1984593" y="129250"/>
                    <a:pt x="2396955" y="367328"/>
                  </a:cubicBezTo>
                  <a:cubicBezTo>
                    <a:pt x="3871760" y="1218807"/>
                    <a:pt x="4678347" y="3276416"/>
                    <a:pt x="3827960" y="4749328"/>
                  </a:cubicBezTo>
                  <a:cubicBezTo>
                    <a:pt x="3748235" y="4887417"/>
                    <a:pt x="3658928" y="4998272"/>
                    <a:pt x="3561502" y="5090948"/>
                  </a:cubicBezTo>
                  <a:lnTo>
                    <a:pt x="3452726" y="5181455"/>
                  </a:lnTo>
                  <a:lnTo>
                    <a:pt x="0" y="5181455"/>
                  </a:lnTo>
                  <a:lnTo>
                    <a:pt x="0" y="251605"/>
                  </a:lnTo>
                  <a:lnTo>
                    <a:pt x="157396" y="182600"/>
                  </a:lnTo>
                  <a:cubicBezTo>
                    <a:pt x="475610" y="54980"/>
                    <a:pt x="811718" y="-8854"/>
                    <a:pt x="1155130" y="990"/>
                  </a:cubicBez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0" name="Freeform: Shape 59">
              <a:extLst>
                <a:ext uri="{FF2B5EF4-FFF2-40B4-BE49-F238E27FC236}">
                  <a16:creationId xmlns:a16="http://schemas.microsoft.com/office/drawing/2014/main" id="{D6FE8FAD-8A4A-49E1-AFAF-A074482295A9}"/>
                </a:ext>
              </a:extLst>
            </p:cNvPr>
            <p:cNvSpPr/>
            <p:nvPr/>
          </p:nvSpPr>
          <p:spPr>
            <a:xfrm>
              <a:off x="0" y="1347287"/>
              <a:ext cx="4259808" cy="5510713"/>
            </a:xfrm>
            <a:custGeom>
              <a:avLst/>
              <a:gdLst>
                <a:gd name="connsiteX0" fmla="*/ 948905 w 4259808"/>
                <a:gd name="connsiteY0" fmla="*/ 1556 h 5510713"/>
                <a:gd name="connsiteX1" fmla="*/ 2304106 w 4259808"/>
                <a:gd name="connsiteY1" fmla="*/ 405867 h 5510713"/>
                <a:gd name="connsiteX2" fmla="*/ 3890982 w 4259808"/>
                <a:gd name="connsiteY2" fmla="*/ 5156588 h 5510713"/>
                <a:gd name="connsiteX3" fmla="*/ 3680329 w 4259808"/>
                <a:gd name="connsiteY3" fmla="*/ 5445948 h 5510713"/>
                <a:gd name="connsiteX4" fmla="*/ 3616504 w 4259808"/>
                <a:gd name="connsiteY4" fmla="*/ 5510713 h 5510713"/>
                <a:gd name="connsiteX5" fmla="*/ 0 w 4259808"/>
                <a:gd name="connsiteY5" fmla="*/ 5510713 h 5510713"/>
                <a:gd name="connsiteX6" fmla="*/ 0 w 4259808"/>
                <a:gd name="connsiteY6" fmla="*/ 144797 h 5510713"/>
                <a:gd name="connsiteX7" fmla="*/ 164164 w 4259808"/>
                <a:gd name="connsiteY7" fmla="*/ 92266 h 5510713"/>
                <a:gd name="connsiteX8" fmla="*/ 948905 w 4259808"/>
                <a:gd name="connsiteY8" fmla="*/ 1556 h 5510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59808" h="5510713">
                  <a:moveTo>
                    <a:pt x="948905" y="1556"/>
                  </a:moveTo>
                  <a:cubicBezTo>
                    <a:pt x="1395136" y="16867"/>
                    <a:pt x="1853354" y="145625"/>
                    <a:pt x="2304106" y="405867"/>
                  </a:cubicBezTo>
                  <a:cubicBezTo>
                    <a:pt x="3916211" y="1336616"/>
                    <a:pt x="4808028" y="3568218"/>
                    <a:pt x="3890982" y="5156588"/>
                  </a:cubicBezTo>
                  <a:cubicBezTo>
                    <a:pt x="3826502" y="5268272"/>
                    <a:pt x="3756052" y="5363347"/>
                    <a:pt x="3680329" y="5445948"/>
                  </a:cubicBezTo>
                  <a:lnTo>
                    <a:pt x="3616504" y="5510713"/>
                  </a:lnTo>
                  <a:lnTo>
                    <a:pt x="0" y="5510713"/>
                  </a:lnTo>
                  <a:lnTo>
                    <a:pt x="0" y="144797"/>
                  </a:lnTo>
                  <a:lnTo>
                    <a:pt x="164164" y="92266"/>
                  </a:lnTo>
                  <a:cubicBezTo>
                    <a:pt x="418657" y="23914"/>
                    <a:pt x="681631" y="-7614"/>
                    <a:pt x="948905" y="1556"/>
                  </a:cubicBezTo>
                  <a:close/>
                </a:path>
              </a:pathLst>
            </a:custGeom>
            <a:noFill/>
            <a:ln w="1905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1" name="Freeform: Shape 60">
              <a:extLst>
                <a:ext uri="{FF2B5EF4-FFF2-40B4-BE49-F238E27FC236}">
                  <a16:creationId xmlns:a16="http://schemas.microsoft.com/office/drawing/2014/main" id="{0A7C4DFB-FDFD-4F28-8B00-287EB75C79EB}"/>
                </a:ext>
              </a:extLst>
            </p:cNvPr>
            <p:cNvSpPr/>
            <p:nvPr/>
          </p:nvSpPr>
          <p:spPr>
            <a:xfrm>
              <a:off x="0" y="1592806"/>
              <a:ext cx="4029221" cy="5265194"/>
            </a:xfrm>
            <a:custGeom>
              <a:avLst/>
              <a:gdLst>
                <a:gd name="connsiteX0" fmla="*/ 812878 w 4029221"/>
                <a:gd name="connsiteY0" fmla="*/ 840 h 5265194"/>
                <a:gd name="connsiteX1" fmla="*/ 960980 w 4029221"/>
                <a:gd name="connsiteY1" fmla="*/ 1442 h 5265194"/>
                <a:gd name="connsiteX2" fmla="*/ 2216856 w 4029221"/>
                <a:gd name="connsiteY2" fmla="*/ 376120 h 5265194"/>
                <a:gd name="connsiteX3" fmla="*/ 3687427 w 4029221"/>
                <a:gd name="connsiteY3" fmla="*/ 4778650 h 5265194"/>
                <a:gd name="connsiteX4" fmla="*/ 3267677 w 4029221"/>
                <a:gd name="connsiteY4" fmla="*/ 5245601 h 5265194"/>
                <a:gd name="connsiteX5" fmla="*/ 3237167 w 4029221"/>
                <a:gd name="connsiteY5" fmla="*/ 5265194 h 5265194"/>
                <a:gd name="connsiteX6" fmla="*/ 0 w 4029221"/>
                <a:gd name="connsiteY6" fmla="*/ 5265194 h 5265194"/>
                <a:gd name="connsiteX7" fmla="*/ 0 w 4029221"/>
                <a:gd name="connsiteY7" fmla="*/ 162790 h 5265194"/>
                <a:gd name="connsiteX8" fmla="*/ 58408 w 4029221"/>
                <a:gd name="connsiteY8" fmla="*/ 139352 h 5265194"/>
                <a:gd name="connsiteX9" fmla="*/ 812878 w 4029221"/>
                <a:gd name="connsiteY9" fmla="*/ 840 h 5265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9221" h="5265194">
                  <a:moveTo>
                    <a:pt x="812878" y="840"/>
                  </a:moveTo>
                  <a:cubicBezTo>
                    <a:pt x="862065" y="-449"/>
                    <a:pt x="911443" y="-258"/>
                    <a:pt x="960980" y="1442"/>
                  </a:cubicBezTo>
                  <a:cubicBezTo>
                    <a:pt x="1374507" y="15631"/>
                    <a:pt x="1799140" y="134952"/>
                    <a:pt x="2216856" y="376120"/>
                  </a:cubicBezTo>
                  <a:cubicBezTo>
                    <a:pt x="3710806" y="1238652"/>
                    <a:pt x="4537261" y="3306696"/>
                    <a:pt x="3687427" y="4778650"/>
                  </a:cubicBezTo>
                  <a:cubicBezTo>
                    <a:pt x="3567917" y="4985647"/>
                    <a:pt x="3426282" y="5131074"/>
                    <a:pt x="3267677" y="5245601"/>
                  </a:cubicBezTo>
                  <a:lnTo>
                    <a:pt x="3237167" y="5265194"/>
                  </a:lnTo>
                  <a:lnTo>
                    <a:pt x="0" y="5265194"/>
                  </a:lnTo>
                  <a:lnTo>
                    <a:pt x="0" y="162790"/>
                  </a:lnTo>
                  <a:lnTo>
                    <a:pt x="58408" y="139352"/>
                  </a:lnTo>
                  <a:cubicBezTo>
                    <a:pt x="301661" y="55163"/>
                    <a:pt x="554646" y="7607"/>
                    <a:pt x="812878" y="840"/>
                  </a:cubicBezTo>
                  <a:close/>
                </a:path>
              </a:pathLst>
            </a:custGeom>
            <a:noFill/>
            <a:ln w="19050">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62" name="Freeform: Shape 61">
              <a:extLst>
                <a:ext uri="{FF2B5EF4-FFF2-40B4-BE49-F238E27FC236}">
                  <a16:creationId xmlns:a16="http://schemas.microsoft.com/office/drawing/2014/main" id="{B6E867DF-0B62-429A-A554-CBE585048439}"/>
                </a:ext>
              </a:extLst>
            </p:cNvPr>
            <p:cNvSpPr/>
            <p:nvPr/>
          </p:nvSpPr>
          <p:spPr>
            <a:xfrm>
              <a:off x="0" y="2147333"/>
              <a:ext cx="3702048" cy="4710667"/>
            </a:xfrm>
            <a:custGeom>
              <a:avLst/>
              <a:gdLst>
                <a:gd name="connsiteX0" fmla="*/ 1057511 w 3702048"/>
                <a:gd name="connsiteY0" fmla="*/ 1243 h 4710667"/>
                <a:gd name="connsiteX1" fmla="*/ 2139959 w 3702048"/>
                <a:gd name="connsiteY1" fmla="*/ 324180 h 4710667"/>
                <a:gd name="connsiteX2" fmla="*/ 3407455 w 3702048"/>
                <a:gd name="connsiteY2" fmla="*/ 4118750 h 4710667"/>
                <a:gd name="connsiteX3" fmla="*/ 2754080 w 3702048"/>
                <a:gd name="connsiteY3" fmla="*/ 4690965 h 4710667"/>
                <a:gd name="connsiteX4" fmla="*/ 2711405 w 3702048"/>
                <a:gd name="connsiteY4" fmla="*/ 4710667 h 4710667"/>
                <a:gd name="connsiteX5" fmla="*/ 0 w 3702048"/>
                <a:gd name="connsiteY5" fmla="*/ 4710667 h 4710667"/>
                <a:gd name="connsiteX6" fmla="*/ 0 w 3702048"/>
                <a:gd name="connsiteY6" fmla="*/ 239601 h 4710667"/>
                <a:gd name="connsiteX7" fmla="*/ 72857 w 3702048"/>
                <a:gd name="connsiteY7" fmla="*/ 203063 h 4710667"/>
                <a:gd name="connsiteX8" fmla="*/ 1057511 w 3702048"/>
                <a:gd name="connsiteY8" fmla="*/ 1243 h 4710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02048" h="4710667">
                  <a:moveTo>
                    <a:pt x="1057511" y="1243"/>
                  </a:moveTo>
                  <a:cubicBezTo>
                    <a:pt x="1413932" y="13473"/>
                    <a:pt x="1779927" y="116316"/>
                    <a:pt x="2139959" y="324180"/>
                  </a:cubicBezTo>
                  <a:cubicBezTo>
                    <a:pt x="3427605" y="1067603"/>
                    <a:pt x="4139931" y="2850064"/>
                    <a:pt x="3407455" y="4118750"/>
                  </a:cubicBezTo>
                  <a:cubicBezTo>
                    <a:pt x="3235777" y="4416105"/>
                    <a:pt x="3011128" y="4566048"/>
                    <a:pt x="2754080" y="4690965"/>
                  </a:cubicBezTo>
                  <a:lnTo>
                    <a:pt x="2711405" y="4710667"/>
                  </a:lnTo>
                  <a:lnTo>
                    <a:pt x="0" y="4710667"/>
                  </a:lnTo>
                  <a:lnTo>
                    <a:pt x="0" y="239601"/>
                  </a:lnTo>
                  <a:lnTo>
                    <a:pt x="72857" y="203063"/>
                  </a:lnTo>
                  <a:cubicBezTo>
                    <a:pt x="383165" y="61024"/>
                    <a:pt x="715942" y="-10476"/>
                    <a:pt x="1057511" y="1243"/>
                  </a:cubicBezTo>
                  <a:close/>
                </a:path>
              </a:pathLst>
            </a:custGeom>
            <a:noFill/>
            <a:ln w="158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grpSp>
      <p:sp>
        <p:nvSpPr>
          <p:cNvPr id="2" name="Title 1"/>
          <p:cNvSpPr>
            <a:spLocks noGrp="1"/>
          </p:cNvSpPr>
          <p:nvPr>
            <p:ph type="title"/>
          </p:nvPr>
        </p:nvSpPr>
        <p:spPr>
          <a:xfrm>
            <a:off x="4654296" y="3420734"/>
            <a:ext cx="6665976" cy="2129674"/>
          </a:xfrm>
        </p:spPr>
        <p:txBody>
          <a:bodyPr anchor="b">
            <a:noAutofit/>
          </a:bodyPr>
          <a:lstStyle>
            <a:lvl1pPr algn="l">
              <a:lnSpc>
                <a:spcPct val="110000"/>
              </a:lnSpc>
              <a:defRPr sz="4800" cap="none" baseline="0">
                <a:solidFill>
                  <a:schemeClr val="tx1">
                    <a:lumMod val="75000"/>
                    <a:lumOff val="25000"/>
                  </a:schemeClr>
                </a:solidFill>
              </a:defRPr>
            </a:lvl1pPr>
          </a:lstStyle>
          <a:p>
            <a:r>
              <a:rPr lang="en-US"/>
              <a:t>Click to edit Master title style</a:t>
            </a:r>
          </a:p>
        </p:txBody>
      </p:sp>
      <p:sp>
        <p:nvSpPr>
          <p:cNvPr id="23" name="Footer Placeholder 22">
            <a:extLst>
              <a:ext uri="{FF2B5EF4-FFF2-40B4-BE49-F238E27FC236}">
                <a16:creationId xmlns:a16="http://schemas.microsoft.com/office/drawing/2014/main" id="{E197B67B-BA44-4D2A-B31D-35A89323C4B1}"/>
              </a:ext>
            </a:extLst>
          </p:cNvPr>
          <p:cNvSpPr>
            <a:spLocks noGrp="1"/>
          </p:cNvSpPr>
          <p:nvPr>
            <p:ph type="ftr" sz="quarter" idx="11"/>
          </p:nvPr>
        </p:nvSpPr>
        <p:spPr>
          <a:xfrm>
            <a:off x="4654296" y="6170490"/>
            <a:ext cx="5713314" cy="457200"/>
          </a:xfrm>
        </p:spPr>
        <p:txBody>
          <a:bodyPr/>
          <a:lstStyle/>
          <a:p>
            <a:endParaRPr lang="en-US"/>
          </a:p>
        </p:txBody>
      </p:sp>
      <p:sp>
        <p:nvSpPr>
          <p:cNvPr id="27" name="Slide Number Placeholder 26">
            <a:extLst>
              <a:ext uri="{FF2B5EF4-FFF2-40B4-BE49-F238E27FC236}">
                <a16:creationId xmlns:a16="http://schemas.microsoft.com/office/drawing/2014/main" id="{1D718595-24D3-4517-A62E-C1F493407AAE}"/>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
        <p:nvSpPr>
          <p:cNvPr id="3" name="Text Placeholder 2"/>
          <p:cNvSpPr>
            <a:spLocks noGrp="1"/>
          </p:cNvSpPr>
          <p:nvPr>
            <p:ph type="body" idx="1"/>
          </p:nvPr>
        </p:nvSpPr>
        <p:spPr>
          <a:xfrm>
            <a:off x="4654295" y="5550408"/>
            <a:ext cx="6665975" cy="512064"/>
          </a:xfrm>
        </p:spPr>
        <p:txBody>
          <a:bodyPr>
            <a:normAutofit/>
          </a:bodyPr>
          <a:lstStyle>
            <a:lvl1pPr marL="0" indent="0" algn="l">
              <a:lnSpc>
                <a:spcPct val="130000"/>
              </a:lnSpc>
              <a:spcBef>
                <a:spcPts val="0"/>
              </a:spcBef>
              <a:buNone/>
              <a:defRPr sz="2000" baseline="0">
                <a:solidFill>
                  <a:schemeClr val="tx1">
                    <a:lumMod val="75000"/>
                    <a:lumOff val="2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8" name="Date Placeholder 17">
            <a:extLst>
              <a:ext uri="{FF2B5EF4-FFF2-40B4-BE49-F238E27FC236}">
                <a16:creationId xmlns:a16="http://schemas.microsoft.com/office/drawing/2014/main" id="{3C6217BB-A228-414D-92D9-E1D1EFEB8BE6}"/>
              </a:ext>
            </a:extLst>
          </p:cNvPr>
          <p:cNvSpPr>
            <a:spLocks noGrp="1"/>
          </p:cNvSpPr>
          <p:nvPr>
            <p:ph type="dt" sz="half" idx="10"/>
          </p:nvPr>
        </p:nvSpPr>
        <p:spPr>
          <a:xfrm>
            <a:off x="640080" y="6170491"/>
            <a:ext cx="2840083" cy="457200"/>
          </a:xfrm>
        </p:spPr>
        <p:txBody>
          <a:bodyPr/>
          <a:lstStyle>
            <a:lvl1pPr algn="l">
              <a:defRPr/>
            </a:lvl1pPr>
          </a:lstStyle>
          <a:p>
            <a:fld id="{E72EB70D-CD01-44DA-83B3-8FEB3383D307}" type="datetime1">
              <a:rPr lang="en-US" smtClean="0"/>
              <a:t>5/6/2025</a:t>
            </a:fld>
            <a:endParaRPr lang="en-US"/>
          </a:p>
        </p:txBody>
      </p:sp>
    </p:spTree>
    <p:extLst>
      <p:ext uri="{BB962C8B-B14F-4D97-AF65-F5344CB8AC3E}">
        <p14:creationId xmlns:p14="http://schemas.microsoft.com/office/powerpoint/2010/main" val="175985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92024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30290" y="2438399"/>
            <a:ext cx="4160520" cy="36576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C1D6427-F07F-4D50-B151-455100AF70FF}"/>
              </a:ext>
            </a:extLst>
          </p:cNvPr>
          <p:cNvSpPr>
            <a:spLocks noGrp="1"/>
          </p:cNvSpPr>
          <p:nvPr>
            <p:ph type="dt" sz="half" idx="10"/>
          </p:nvPr>
        </p:nvSpPr>
        <p:spPr/>
        <p:txBody>
          <a:bodyPr/>
          <a:lstStyle/>
          <a:p>
            <a:fld id="{D0158CFD-9357-46BE-A189-D637A67C8730}" type="datetime1">
              <a:rPr lang="en-US" smtClean="0"/>
              <a:t>5/6/2025</a:t>
            </a:fld>
            <a:endParaRPr lang="en-US"/>
          </a:p>
        </p:txBody>
      </p:sp>
      <p:sp>
        <p:nvSpPr>
          <p:cNvPr id="9" name="Footer Placeholder 8">
            <a:extLst>
              <a:ext uri="{FF2B5EF4-FFF2-40B4-BE49-F238E27FC236}">
                <a16:creationId xmlns:a16="http://schemas.microsoft.com/office/drawing/2014/main" id="{479EFBB2-C5E0-4D57-AB1D-3AA907ECFD72}"/>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7AE6B7E1-F60B-4D08-9052-423D6FBFAD64}"/>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Tree>
    <p:extLst>
      <p:ext uri="{BB962C8B-B14F-4D97-AF65-F5344CB8AC3E}">
        <p14:creationId xmlns:p14="http://schemas.microsoft.com/office/powerpoint/2010/main" val="1513595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920241" y="2456408"/>
            <a:ext cx="4160520" cy="823912"/>
          </a:xfrm>
        </p:spPr>
        <p:txBody>
          <a:bodyPr anchor="b">
            <a:normAutofit/>
          </a:bodyPr>
          <a:lstStyle>
            <a:lvl1pPr marL="0" indent="0">
              <a:lnSpc>
                <a:spcPct val="130000"/>
              </a:lnSpc>
              <a:buNone/>
              <a:defRPr sz="1800" b="1"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20241"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30290" y="2456408"/>
            <a:ext cx="4160520" cy="823912"/>
          </a:xfrm>
        </p:spPr>
        <p:txBody>
          <a:bodyPr anchor="b">
            <a:normAutofit/>
          </a:bodyPr>
          <a:lstStyle>
            <a:lvl1pPr marL="0" indent="0">
              <a:lnSpc>
                <a:spcPct val="99000"/>
              </a:lnSpc>
              <a:buNone/>
              <a:defRPr lang="en-US" sz="1800" b="1" kern="1200" cap="all" spc="150"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130000"/>
              </a:lnSpc>
              <a:spcBef>
                <a:spcPts val="930"/>
              </a:spcBef>
              <a:buFont typeface="Corbel" panose="020B0503020204020204" pitchFamily="34" charset="0"/>
              <a:buNone/>
            </a:pPr>
            <a:r>
              <a:rPr lang="en-US"/>
              <a:t>Click to edit Master text styles</a:t>
            </a:r>
          </a:p>
        </p:txBody>
      </p:sp>
      <p:sp>
        <p:nvSpPr>
          <p:cNvPr id="6" name="Content Placeholder 5"/>
          <p:cNvSpPr>
            <a:spLocks noGrp="1"/>
          </p:cNvSpPr>
          <p:nvPr>
            <p:ph sz="quarter" idx="4"/>
          </p:nvPr>
        </p:nvSpPr>
        <p:spPr>
          <a:xfrm>
            <a:off x="6530290" y="3316639"/>
            <a:ext cx="4160520" cy="27793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a:extLst>
              <a:ext uri="{FF2B5EF4-FFF2-40B4-BE49-F238E27FC236}">
                <a16:creationId xmlns:a16="http://schemas.microsoft.com/office/drawing/2014/main" id="{3771BF97-4D2A-43A4-8CDC-2250017EB045}"/>
              </a:ext>
            </a:extLst>
          </p:cNvPr>
          <p:cNvSpPr>
            <a:spLocks noGrp="1"/>
          </p:cNvSpPr>
          <p:nvPr>
            <p:ph type="dt" sz="half" idx="10"/>
          </p:nvPr>
        </p:nvSpPr>
        <p:spPr/>
        <p:txBody>
          <a:bodyPr/>
          <a:lstStyle/>
          <a:p>
            <a:fld id="{7B4742EE-B331-4632-BD10-A82FED6B6FC0}" type="datetime1">
              <a:rPr lang="en-US" smtClean="0"/>
              <a:t>5/6/2025</a:t>
            </a:fld>
            <a:endParaRPr lang="en-US"/>
          </a:p>
        </p:txBody>
      </p:sp>
      <p:sp>
        <p:nvSpPr>
          <p:cNvPr id="11" name="Footer Placeholder 10">
            <a:extLst>
              <a:ext uri="{FF2B5EF4-FFF2-40B4-BE49-F238E27FC236}">
                <a16:creationId xmlns:a16="http://schemas.microsoft.com/office/drawing/2014/main" id="{6020661A-DA07-4679-9226-945B5DD2480C}"/>
              </a:ext>
            </a:extLst>
          </p:cNvPr>
          <p:cNvSpPr>
            <a:spLocks noGrp="1"/>
          </p:cNvSpPr>
          <p:nvPr>
            <p:ph type="ftr" sz="quarter" idx="11"/>
          </p:nvPr>
        </p:nvSpPr>
        <p:spPr/>
        <p:txBody>
          <a:bodyPr/>
          <a:lstStyle/>
          <a:p>
            <a:endParaRPr lang="en-US"/>
          </a:p>
        </p:txBody>
      </p:sp>
      <p:sp>
        <p:nvSpPr>
          <p:cNvPr id="12" name="Slide Number Placeholder 11">
            <a:extLst>
              <a:ext uri="{FF2B5EF4-FFF2-40B4-BE49-F238E27FC236}">
                <a16:creationId xmlns:a16="http://schemas.microsoft.com/office/drawing/2014/main" id="{EEFCE38B-E087-4988-BC3A-FE3B55E70D7E}"/>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
        <p:nvSpPr>
          <p:cNvPr id="13" name="Title 12">
            <a:extLst>
              <a:ext uri="{FF2B5EF4-FFF2-40B4-BE49-F238E27FC236}">
                <a16:creationId xmlns:a16="http://schemas.microsoft.com/office/drawing/2014/main" id="{D3BC439C-E995-4E1F-8DE9-75C32785E00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11950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CF30096C-3491-4EF2-ABB2-D57F3F4B5BD5}"/>
              </a:ext>
            </a:extLst>
          </p:cNvPr>
          <p:cNvSpPr>
            <a:spLocks noGrp="1"/>
          </p:cNvSpPr>
          <p:nvPr>
            <p:ph type="dt" sz="half" idx="10"/>
          </p:nvPr>
        </p:nvSpPr>
        <p:spPr/>
        <p:txBody>
          <a:bodyPr/>
          <a:lstStyle/>
          <a:p>
            <a:fld id="{451BA835-D13F-49F4-8F11-5D576AC65FAD}" type="datetime1">
              <a:rPr lang="en-US" smtClean="0"/>
              <a:t>5/6/2025</a:t>
            </a:fld>
            <a:endParaRPr lang="en-US"/>
          </a:p>
        </p:txBody>
      </p:sp>
      <p:sp>
        <p:nvSpPr>
          <p:cNvPr id="7" name="Footer Placeholder 6">
            <a:extLst>
              <a:ext uri="{FF2B5EF4-FFF2-40B4-BE49-F238E27FC236}">
                <a16:creationId xmlns:a16="http://schemas.microsoft.com/office/drawing/2014/main" id="{79DA3A85-7147-4F32-944A-B079AF5147E2}"/>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EEDDF50D-95C0-4DA2-BBC6-41774FAC1404}"/>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Tree>
    <p:extLst>
      <p:ext uri="{BB962C8B-B14F-4D97-AF65-F5344CB8AC3E}">
        <p14:creationId xmlns:p14="http://schemas.microsoft.com/office/powerpoint/2010/main" val="2610582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209BEFCA-6D6F-4F26-823F-C86CA694B830}"/>
              </a:ext>
            </a:extLst>
          </p:cNvPr>
          <p:cNvSpPr>
            <a:spLocks noGrp="1"/>
          </p:cNvSpPr>
          <p:nvPr>
            <p:ph type="dt" sz="half" idx="10"/>
          </p:nvPr>
        </p:nvSpPr>
        <p:spPr/>
        <p:txBody>
          <a:bodyPr/>
          <a:lstStyle/>
          <a:p>
            <a:fld id="{ADBD1799-ACB5-4CB2-86A2-5C574F1C8706}" type="datetime1">
              <a:rPr lang="en-US" smtClean="0"/>
              <a:t>5/6/2025</a:t>
            </a:fld>
            <a:endParaRPr lang="en-US"/>
          </a:p>
        </p:txBody>
      </p:sp>
      <p:sp>
        <p:nvSpPr>
          <p:cNvPr id="6" name="Footer Placeholder 5">
            <a:extLst>
              <a:ext uri="{FF2B5EF4-FFF2-40B4-BE49-F238E27FC236}">
                <a16:creationId xmlns:a16="http://schemas.microsoft.com/office/drawing/2014/main" id="{BC2EE2C9-E87D-4495-9EDA-6BC0EDC270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5557A9-903F-4B36-8B06-D9EADF230508}"/>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Tree>
    <p:extLst>
      <p:ext uri="{BB962C8B-B14F-4D97-AF65-F5344CB8AC3E}">
        <p14:creationId xmlns:p14="http://schemas.microsoft.com/office/powerpoint/2010/main" val="261678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76488" y="640080"/>
            <a:ext cx="3227715" cy="2551751"/>
          </a:xfrm>
        </p:spPr>
        <p:txBody>
          <a:bodyPr anchor="b">
            <a:normAutofit/>
          </a:bodyPr>
          <a:lstStyle>
            <a:lvl1pPr>
              <a:lnSpc>
                <a:spcPct val="104000"/>
              </a:lnSpc>
              <a:defRPr sz="3400"/>
            </a:lvl1pPr>
          </a:lstStyle>
          <a:p>
            <a:r>
              <a:rPr lang="en-US"/>
              <a:t>Click to edit Master title style</a:t>
            </a:r>
          </a:p>
        </p:txBody>
      </p:sp>
      <p:sp>
        <p:nvSpPr>
          <p:cNvPr id="3" name="Content Placeholder 2"/>
          <p:cNvSpPr>
            <a:spLocks noGrp="1"/>
          </p:cNvSpPr>
          <p:nvPr>
            <p:ph idx="1"/>
          </p:nvPr>
        </p:nvSpPr>
        <p:spPr>
          <a:xfrm>
            <a:off x="1280160" y="640080"/>
            <a:ext cx="6949440" cy="5455919"/>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76488" y="3223803"/>
            <a:ext cx="3227715" cy="2872197"/>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a:extLst>
              <a:ext uri="{FF2B5EF4-FFF2-40B4-BE49-F238E27FC236}">
                <a16:creationId xmlns:a16="http://schemas.microsoft.com/office/drawing/2014/main" id="{BB904BE8-2080-4FFA-9239-A8929E28FAD9}"/>
              </a:ext>
            </a:extLst>
          </p:cNvPr>
          <p:cNvSpPr>
            <a:spLocks noGrp="1"/>
          </p:cNvSpPr>
          <p:nvPr>
            <p:ph type="dt" sz="half" idx="10"/>
          </p:nvPr>
        </p:nvSpPr>
        <p:spPr>
          <a:xfrm>
            <a:off x="8476488" y="6170491"/>
            <a:ext cx="2214322" cy="457200"/>
          </a:xfrm>
        </p:spPr>
        <p:txBody>
          <a:bodyPr/>
          <a:lstStyle/>
          <a:p>
            <a:fld id="{ED5DD0D6-7A82-473E-879B-C6ECD6CCCFEC}" type="datetime1">
              <a:rPr lang="en-US" smtClean="0"/>
              <a:t>5/6/2025</a:t>
            </a:fld>
            <a:endParaRPr lang="en-US"/>
          </a:p>
        </p:txBody>
      </p:sp>
      <p:sp>
        <p:nvSpPr>
          <p:cNvPr id="9" name="Footer Placeholder 8">
            <a:extLst>
              <a:ext uri="{FF2B5EF4-FFF2-40B4-BE49-F238E27FC236}">
                <a16:creationId xmlns:a16="http://schemas.microsoft.com/office/drawing/2014/main" id="{ED5580C6-5CD7-4CDD-977D-0533C84F2F45}"/>
              </a:ext>
            </a:extLst>
          </p:cNvPr>
          <p:cNvSpPr>
            <a:spLocks noGrp="1"/>
          </p:cNvSpPr>
          <p:nvPr>
            <p:ph type="ftr" sz="quarter" idx="11"/>
          </p:nvPr>
        </p:nvSpPr>
        <p:spPr>
          <a:xfrm>
            <a:off x="1280160" y="6170490"/>
            <a:ext cx="6949440" cy="457200"/>
          </a:xfrm>
        </p:spPr>
        <p:txBody>
          <a:bodyPr/>
          <a:lstStyle/>
          <a:p>
            <a:endParaRPr lang="en-US"/>
          </a:p>
        </p:txBody>
      </p:sp>
      <p:sp>
        <p:nvSpPr>
          <p:cNvPr id="10" name="Slide Number Placeholder 9">
            <a:extLst>
              <a:ext uri="{FF2B5EF4-FFF2-40B4-BE49-F238E27FC236}">
                <a16:creationId xmlns:a16="http://schemas.microsoft.com/office/drawing/2014/main" id="{518D0320-9B66-443F-8E28-8BCF07E082BD}"/>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Tree>
    <p:extLst>
      <p:ext uri="{BB962C8B-B14F-4D97-AF65-F5344CB8AC3E}">
        <p14:creationId xmlns:p14="http://schemas.microsoft.com/office/powerpoint/2010/main" val="4220506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0" y="0"/>
            <a:ext cx="8102651" cy="6857999"/>
          </a:xfrm>
          <a:solidFill>
            <a:schemeClr val="bg2">
              <a:lumMod val="9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 name="Title 1"/>
          <p:cNvSpPr>
            <a:spLocks noGrp="1"/>
          </p:cNvSpPr>
          <p:nvPr>
            <p:ph type="title"/>
          </p:nvPr>
        </p:nvSpPr>
        <p:spPr>
          <a:xfrm>
            <a:off x="8476488" y="1503910"/>
            <a:ext cx="3230625" cy="1687924"/>
          </a:xfrm>
        </p:spPr>
        <p:txBody>
          <a:bodyPr anchor="b">
            <a:noAutofit/>
          </a:bodyPr>
          <a:lstStyle>
            <a:lvl1pPr>
              <a:lnSpc>
                <a:spcPct val="104000"/>
              </a:lnSpc>
              <a:defRPr sz="3400"/>
            </a:lvl1pPr>
          </a:lstStyle>
          <a:p>
            <a:r>
              <a:rPr lang="en-US"/>
              <a:t>Click to edit Master title style</a:t>
            </a:r>
          </a:p>
        </p:txBody>
      </p:sp>
      <p:sp>
        <p:nvSpPr>
          <p:cNvPr id="4" name="Text Placeholder 3"/>
          <p:cNvSpPr>
            <a:spLocks noGrp="1"/>
          </p:cNvSpPr>
          <p:nvPr>
            <p:ph type="body" sz="half" idx="2"/>
          </p:nvPr>
        </p:nvSpPr>
        <p:spPr>
          <a:xfrm>
            <a:off x="8476488" y="3223806"/>
            <a:ext cx="3227832" cy="2872194"/>
          </a:xfrm>
        </p:spPr>
        <p:txBody>
          <a:bodyPr/>
          <a:lstStyle>
            <a:lvl1pPr marL="0" indent="0">
              <a:spcBef>
                <a:spcPts val="140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1" name="Date Placeholder 10">
            <a:extLst>
              <a:ext uri="{FF2B5EF4-FFF2-40B4-BE49-F238E27FC236}">
                <a16:creationId xmlns:a16="http://schemas.microsoft.com/office/drawing/2014/main" id="{41C2A9DB-B176-4069-8734-5B4ED352BA2B}"/>
              </a:ext>
            </a:extLst>
          </p:cNvPr>
          <p:cNvSpPr>
            <a:spLocks noGrp="1"/>
          </p:cNvSpPr>
          <p:nvPr>
            <p:ph type="dt" sz="half" idx="10"/>
          </p:nvPr>
        </p:nvSpPr>
        <p:spPr>
          <a:xfrm>
            <a:off x="8476488" y="6170491"/>
            <a:ext cx="2214322" cy="457200"/>
          </a:xfrm>
        </p:spPr>
        <p:txBody>
          <a:bodyPr/>
          <a:lstStyle/>
          <a:p>
            <a:fld id="{D4605E03-BC17-41A7-854C-DFAB672737DC}" type="datetime1">
              <a:rPr lang="en-US" smtClean="0"/>
              <a:t>5/6/2025</a:t>
            </a:fld>
            <a:endParaRPr lang="en-US"/>
          </a:p>
        </p:txBody>
      </p:sp>
      <p:sp>
        <p:nvSpPr>
          <p:cNvPr id="12" name="Footer Placeholder 11">
            <a:extLst>
              <a:ext uri="{FF2B5EF4-FFF2-40B4-BE49-F238E27FC236}">
                <a16:creationId xmlns:a16="http://schemas.microsoft.com/office/drawing/2014/main" id="{430F9A2F-C2C4-4E1C-B4B3-07ED84F28CE8}"/>
              </a:ext>
            </a:extLst>
          </p:cNvPr>
          <p:cNvSpPr>
            <a:spLocks noGrp="1"/>
          </p:cNvSpPr>
          <p:nvPr>
            <p:ph type="ftr" sz="quarter" idx="11"/>
          </p:nvPr>
        </p:nvSpPr>
        <p:spPr>
          <a:xfrm>
            <a:off x="1280160" y="6170490"/>
            <a:ext cx="6464410" cy="457200"/>
          </a:xfrm>
        </p:spPr>
        <p:txBody>
          <a:bodyPr/>
          <a:lstStyle>
            <a:lvl1pPr>
              <a:defRPr b="1">
                <a:solidFill>
                  <a:srgbClr val="FFFFFF"/>
                </a:solidFill>
                <a:effectLst>
                  <a:outerShdw blurRad="50800" dist="38100" dir="2700000" algn="tl" rotWithShape="0">
                    <a:prstClr val="black">
                      <a:alpha val="43000"/>
                    </a:prstClr>
                  </a:outerShdw>
                </a:effectLst>
              </a:defRPr>
            </a:lvl1pPr>
          </a:lstStyle>
          <a:p>
            <a:endParaRPr lang="en-US"/>
          </a:p>
        </p:txBody>
      </p:sp>
      <p:sp>
        <p:nvSpPr>
          <p:cNvPr id="13" name="Slide Number Placeholder 12">
            <a:extLst>
              <a:ext uri="{FF2B5EF4-FFF2-40B4-BE49-F238E27FC236}">
                <a16:creationId xmlns:a16="http://schemas.microsoft.com/office/drawing/2014/main" id="{F9BFA0A0-2117-4A10-9DAA-080C21559CF3}"/>
              </a:ext>
            </a:extLst>
          </p:cNvPr>
          <p:cNvSpPr>
            <a:spLocks noGrp="1"/>
          </p:cNvSpPr>
          <p:nvPr>
            <p:ph type="sldNum" sz="quarter" idx="12"/>
          </p:nvPr>
        </p:nvSpPr>
        <p:spPr/>
        <p:txBody>
          <a:bodyPr/>
          <a:lstStyle/>
          <a:p>
            <a:pPr algn="l"/>
            <a:fld id="{FAEF9944-A4F6-4C59-AEBD-678D6480B8EA}" type="slidenum">
              <a:rPr lang="en-US" smtClean="0"/>
              <a:pPr algn="l"/>
              <a:t>‹#›</a:t>
            </a:fld>
            <a:endParaRPr lang="en-US"/>
          </a:p>
        </p:txBody>
      </p:sp>
    </p:spTree>
    <p:extLst>
      <p:ext uri="{BB962C8B-B14F-4D97-AF65-F5344CB8AC3E}">
        <p14:creationId xmlns:p14="http://schemas.microsoft.com/office/powerpoint/2010/main" val="42781517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20240" y="442220"/>
            <a:ext cx="8770571" cy="1345269"/>
          </a:xfrm>
          <a:prstGeom prst="rect">
            <a:avLst/>
          </a:prstGeom>
        </p:spPr>
        <p:txBody>
          <a:bodyPr vert="horz" lIns="109728" tIns="109728" rIns="109728" bIns="91440" rtlCol="0" anchor="b">
            <a:normAutofit/>
          </a:bodyPr>
          <a:lstStyle/>
          <a:p>
            <a:r>
              <a:rPr lang="en-US"/>
              <a:t>Click to edit Master title style</a:t>
            </a:r>
          </a:p>
        </p:txBody>
      </p:sp>
      <p:sp>
        <p:nvSpPr>
          <p:cNvPr id="3" name="Text Placeholder 2"/>
          <p:cNvSpPr>
            <a:spLocks noGrp="1"/>
          </p:cNvSpPr>
          <p:nvPr>
            <p:ph type="body" idx="1"/>
          </p:nvPr>
        </p:nvSpPr>
        <p:spPr>
          <a:xfrm>
            <a:off x="1920240" y="2312276"/>
            <a:ext cx="8770571" cy="3651504"/>
          </a:xfrm>
          <a:prstGeom prst="rect">
            <a:avLst/>
          </a:prstGeom>
        </p:spPr>
        <p:txBody>
          <a:bodyPr vert="horz" lIns="109728" tIns="109728" rIns="109728" bIns="9144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850727" y="6170491"/>
            <a:ext cx="2840083" cy="457200"/>
          </a:xfrm>
          <a:prstGeom prst="rect">
            <a:avLst/>
          </a:prstGeom>
        </p:spPr>
        <p:txBody>
          <a:bodyPr vert="horz" lIns="109728" tIns="109728" rIns="109728" bIns="91440" rtlCol="0" anchor="ctr"/>
          <a:lstStyle>
            <a:lvl1pPr algn="r">
              <a:defRPr sz="1100" spc="150" baseline="0">
                <a:solidFill>
                  <a:schemeClr val="tx1">
                    <a:lumMod val="75000"/>
                    <a:lumOff val="25000"/>
                  </a:schemeClr>
                </a:solidFill>
                <a:latin typeface="+mj-lt"/>
              </a:defRPr>
            </a:lvl1pPr>
          </a:lstStyle>
          <a:p>
            <a:fld id="{C4408324-A84C-4A45-93B6-78D079CCE772}" type="datetime1">
              <a:rPr lang="en-US" smtClean="0"/>
              <a:t>5/6/2025</a:t>
            </a:fld>
            <a:endParaRPr lang="en-US"/>
          </a:p>
        </p:txBody>
      </p:sp>
      <p:sp>
        <p:nvSpPr>
          <p:cNvPr id="5" name="Footer Placeholder 4"/>
          <p:cNvSpPr>
            <a:spLocks noGrp="1"/>
          </p:cNvSpPr>
          <p:nvPr>
            <p:ph type="ftr" sz="quarter" idx="3"/>
          </p:nvPr>
        </p:nvSpPr>
        <p:spPr>
          <a:xfrm>
            <a:off x="1920240" y="6170490"/>
            <a:ext cx="5667375" cy="457200"/>
          </a:xfrm>
          <a:prstGeom prst="rect">
            <a:avLst/>
          </a:prstGeom>
        </p:spPr>
        <p:txBody>
          <a:bodyPr vert="horz" lIns="109728" tIns="109728" rIns="109728" bIns="91440" rtlCol="0" anchor="ctr"/>
          <a:lstStyle>
            <a:lvl1pPr algn="l">
              <a:defRPr sz="1100" spc="150" baseline="0">
                <a:solidFill>
                  <a:schemeClr val="tx1">
                    <a:lumMod val="75000"/>
                    <a:lumOff val="25000"/>
                  </a:schemeClr>
                </a:solidFill>
                <a:latin typeface="+mj-lt"/>
              </a:defRPr>
            </a:lvl1pPr>
          </a:lstStyle>
          <a:p>
            <a:endParaRPr lang="en-US"/>
          </a:p>
        </p:txBody>
      </p:sp>
      <p:sp>
        <p:nvSpPr>
          <p:cNvPr id="6" name="Slide Number Placeholder 5"/>
          <p:cNvSpPr>
            <a:spLocks noGrp="1"/>
          </p:cNvSpPr>
          <p:nvPr>
            <p:ph type="sldNum" sz="quarter" idx="4"/>
          </p:nvPr>
        </p:nvSpPr>
        <p:spPr>
          <a:xfrm>
            <a:off x="10853744" y="6170490"/>
            <a:ext cx="1188720" cy="457200"/>
          </a:xfrm>
          <a:prstGeom prst="rect">
            <a:avLst/>
          </a:prstGeom>
        </p:spPr>
        <p:txBody>
          <a:bodyPr vert="horz" lIns="109728" tIns="109728" rIns="109728" bIns="91440" rtlCol="0" anchor="b"/>
          <a:lstStyle>
            <a:lvl1pPr algn="r">
              <a:defRPr sz="1600" b="1" baseline="0">
                <a:solidFill>
                  <a:schemeClr val="tx1">
                    <a:lumMod val="75000"/>
                    <a:lumOff val="25000"/>
                  </a:schemeClr>
                </a:solidFill>
                <a:latin typeface="+mj-lt"/>
              </a:defRPr>
            </a:lvl1pPr>
          </a:lstStyle>
          <a:p>
            <a:pPr algn="l"/>
            <a:fld id="{FAEF9944-A4F6-4C59-AEBD-678D6480B8EA}" type="slidenum">
              <a:rPr lang="en-US" smtClean="0"/>
              <a:pPr algn="l"/>
              <a:t>‹#›</a:t>
            </a:fld>
            <a:endParaRPr lang="en-US"/>
          </a:p>
        </p:txBody>
      </p:sp>
      <p:cxnSp>
        <p:nvCxnSpPr>
          <p:cNvPr id="9" name="Straight Connector 8" title="Rule Line">
            <a:extLst>
              <a:ext uri="{FF2B5EF4-FFF2-40B4-BE49-F238E27FC236}">
                <a16:creationId xmlns:a16="http://schemas.microsoft.com/office/drawing/2014/main" id="{430127AE-B29E-4FDF-99D2-A2F1E7003F74}"/>
              </a:ext>
            </a:extLst>
          </p:cNvPr>
          <p:cNvCxnSpPr/>
          <p:nvPr/>
        </p:nvCxnSpPr>
        <p:spPr>
          <a:xfrm>
            <a:off x="1920240" y="2176009"/>
            <a:ext cx="8770571" cy="0"/>
          </a:xfrm>
          <a:prstGeom prst="line">
            <a:avLst/>
          </a:prstGeom>
          <a:ln w="254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29138040"/>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7" r:id="rId6"/>
    <p:sldLayoutId id="2147483732" r:id="rId7"/>
    <p:sldLayoutId id="2147483733" r:id="rId8"/>
    <p:sldLayoutId id="2147483734" r:id="rId9"/>
    <p:sldLayoutId id="2147483736" r:id="rId10"/>
    <p:sldLayoutId id="2147483735" r:id="rId11"/>
  </p:sldLayoutIdLst>
  <p:hf sldNum="0" hdr="0" ftr="0" dt="0"/>
  <p:txStyles>
    <p:titleStyle>
      <a:lvl1pPr algn="l" defTabSz="914400" rtl="0" eaLnBrk="1" latinLnBrk="0" hangingPunct="1">
        <a:lnSpc>
          <a:spcPct val="130000"/>
        </a:lnSpc>
        <a:spcBef>
          <a:spcPct val="0"/>
        </a:spcBef>
        <a:buNone/>
        <a:defRPr sz="3200" b="1" kern="1200" spc="150" baseline="0">
          <a:solidFill>
            <a:schemeClr val="tx1">
              <a:lumMod val="75000"/>
              <a:lumOff val="25000"/>
            </a:schemeClr>
          </a:solidFill>
          <a:latin typeface="+mj-lt"/>
          <a:ea typeface="+mj-ea"/>
          <a:cs typeface="+mj-cs"/>
        </a:defRPr>
      </a:lvl1pPr>
    </p:titleStyle>
    <p:bodyStyle>
      <a:lvl1pPr marL="0" indent="0" algn="l" defTabSz="914400" rtl="0" eaLnBrk="1" latinLnBrk="0" hangingPunct="1">
        <a:lnSpc>
          <a:spcPct val="140000"/>
        </a:lnSpc>
        <a:spcBef>
          <a:spcPts val="930"/>
        </a:spcBef>
        <a:buFont typeface="Corbel" panose="020B0503020204020204" pitchFamily="34" charset="0"/>
        <a:buNone/>
        <a:defRPr sz="1800" b="0" kern="1200" spc="150" baseline="0">
          <a:solidFill>
            <a:schemeClr val="tx1">
              <a:lumMod val="75000"/>
              <a:lumOff val="25000"/>
            </a:schemeClr>
          </a:solidFill>
          <a:latin typeface="+mn-lt"/>
          <a:ea typeface="+mn-ea"/>
          <a:cs typeface="+mn-cs"/>
        </a:defRPr>
      </a:lvl1pPr>
      <a:lvl2pPr marL="0" indent="0" algn="l" defTabSz="914400" rtl="0" eaLnBrk="1" latinLnBrk="0" hangingPunct="1">
        <a:lnSpc>
          <a:spcPct val="140000"/>
        </a:lnSpc>
        <a:spcBef>
          <a:spcPts val="930"/>
        </a:spcBef>
        <a:buFont typeface="Corbel" panose="020B0503020204020204" pitchFamily="34" charset="0"/>
        <a:buNone/>
        <a:defRPr sz="1600" kern="1200" spc="150" baseline="0">
          <a:solidFill>
            <a:schemeClr val="tx1">
              <a:lumMod val="75000"/>
              <a:lumOff val="25000"/>
            </a:schemeClr>
          </a:solidFill>
          <a:latin typeface="+mn-lt"/>
          <a:ea typeface="+mn-ea"/>
          <a:cs typeface="+mn-cs"/>
        </a:defRPr>
      </a:lvl2pPr>
      <a:lvl3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3pPr>
      <a:lvl4pPr marL="0" indent="-320040" algn="l" defTabSz="914400" rtl="0" eaLnBrk="1" latinLnBrk="0" hangingPunct="1">
        <a:lnSpc>
          <a:spcPct val="140000"/>
        </a:lnSpc>
        <a:spcBef>
          <a:spcPts val="930"/>
        </a:spcBef>
        <a:buFont typeface="Corbel" panose="020B0503020204020204" pitchFamily="34" charset="0"/>
        <a:buChar char="–"/>
        <a:defRPr sz="1400" kern="1200" spc="150" baseline="0">
          <a:solidFill>
            <a:schemeClr val="tx1">
              <a:lumMod val="75000"/>
              <a:lumOff val="25000"/>
            </a:schemeClr>
          </a:solidFill>
          <a:latin typeface="+mn-lt"/>
          <a:ea typeface="+mn-ea"/>
          <a:cs typeface="+mn-cs"/>
        </a:defRPr>
      </a:lvl4pPr>
      <a:lvl5pPr marL="0" indent="-320040" algn="l" defTabSz="914400" rtl="0" eaLnBrk="1" latinLnBrk="0" hangingPunct="1">
        <a:lnSpc>
          <a:spcPct val="140000"/>
        </a:lnSpc>
        <a:spcBef>
          <a:spcPts val="930"/>
        </a:spcBef>
        <a:buFont typeface="Corbel" panose="020B0503020204020204" pitchFamily="34" charset="0"/>
        <a:buChar char="–"/>
        <a:defRPr sz="1400" i="1" kern="1200" spc="150" baseline="0">
          <a:solidFill>
            <a:schemeClr val="tx1">
              <a:lumMod val="75000"/>
              <a:lumOff val="25000"/>
            </a:schemeClr>
          </a:solidFill>
          <a:latin typeface="+mn-lt"/>
          <a:ea typeface="+mn-ea"/>
          <a:cs typeface="+mn-cs"/>
        </a:defRPr>
      </a:lvl5pPr>
      <a:lvl6pPr marL="192024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6pPr>
      <a:lvl7pPr marL="224028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7pPr>
      <a:lvl8pPr marL="2560320" indent="-320040" algn="l" defTabSz="914400" rtl="0" eaLnBrk="1" latinLnBrk="0" hangingPunct="1">
        <a:lnSpc>
          <a:spcPct val="111000"/>
        </a:lnSpc>
        <a:spcBef>
          <a:spcPts val="930"/>
        </a:spcBef>
        <a:buFont typeface="Corbel" panose="020B0503020204020204" pitchFamily="34" charset="0"/>
        <a:buChar char="–"/>
        <a:defRPr sz="1400" kern="1200">
          <a:solidFill>
            <a:schemeClr val="accent1">
              <a:lumMod val="75000"/>
            </a:schemeClr>
          </a:solidFill>
          <a:latin typeface="+mn-lt"/>
          <a:ea typeface="+mn-ea"/>
          <a:cs typeface="+mn-cs"/>
        </a:defRPr>
      </a:lvl8pPr>
      <a:lvl9pPr marL="2880360" indent="-320040" algn="l" defTabSz="914400" rtl="0" eaLnBrk="1" latinLnBrk="0" hangingPunct="1">
        <a:lnSpc>
          <a:spcPct val="111000"/>
        </a:lnSpc>
        <a:spcBef>
          <a:spcPts val="930"/>
        </a:spcBef>
        <a:buFont typeface="Corbel" panose="020B0503020204020204" pitchFamily="34" charset="0"/>
        <a:buChar char="–"/>
        <a:defRPr sz="1400" i="1" kern="1200">
          <a:solidFill>
            <a:schemeClr val="accent1">
              <a:lumMod val="7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colab.research.google.com/drive/1GFAxZbICmGosl6vwOPfHrGgH5MXSQCaZ?usp=sharing" TargetMode="External"/><Relationship Id="rId2" Type="http://schemas.openxmlformats.org/officeDocument/2006/relationships/hyperlink" Target="https://colab.research.google.com/drive/1DZ80rSVeoqyEvhep2RkjEpLxRYO6XFqa?usp=sharin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F1EC5FD1-165D-091E-8ACB-3E9D2305DEEE}"/>
              </a:ext>
            </a:extLst>
          </p:cNvPr>
          <p:cNvSpPr>
            <a:spLocks noGrp="1"/>
          </p:cNvSpPr>
          <p:nvPr>
            <p:ph type="ctrTitle"/>
          </p:nvPr>
        </p:nvSpPr>
        <p:spPr>
          <a:xfrm>
            <a:off x="1180531" y="1346268"/>
            <a:ext cx="5274860" cy="3066706"/>
          </a:xfrm>
        </p:spPr>
        <p:txBody>
          <a:bodyPr anchor="b">
            <a:normAutofit/>
          </a:bodyPr>
          <a:lstStyle/>
          <a:p>
            <a:pPr>
              <a:lnSpc>
                <a:spcPct val="110000"/>
              </a:lnSpc>
            </a:pPr>
            <a:r>
              <a:rPr lang="en-US" sz="4200" b="0" i="0" u="none" strike="noStrike">
                <a:effectLst/>
                <a:latin typeface="Arial" panose="020B0604020202020204" pitchFamily="34" charset="0"/>
              </a:rPr>
              <a:t>MedEval: G-Eval for Clinical</a:t>
            </a:r>
            <a:br>
              <a:rPr lang="en-US" sz="4200"/>
            </a:br>
            <a:r>
              <a:rPr lang="en-US" sz="4200" b="0" i="0" u="none" strike="noStrike">
                <a:effectLst/>
                <a:latin typeface="Arial" panose="020B0604020202020204" pitchFamily="34" charset="0"/>
              </a:rPr>
              <a:t>Summarization</a:t>
            </a:r>
            <a:br>
              <a:rPr lang="en-US" sz="4200"/>
            </a:br>
            <a:endParaRPr lang="en-US" sz="4200"/>
          </a:p>
        </p:txBody>
      </p:sp>
      <p:sp>
        <p:nvSpPr>
          <p:cNvPr id="3" name="Subtitle 2">
            <a:extLst>
              <a:ext uri="{FF2B5EF4-FFF2-40B4-BE49-F238E27FC236}">
                <a16:creationId xmlns:a16="http://schemas.microsoft.com/office/drawing/2014/main" id="{3A920AD1-787E-1A71-C7DB-311D428F539A}"/>
              </a:ext>
            </a:extLst>
          </p:cNvPr>
          <p:cNvSpPr>
            <a:spLocks noGrp="1"/>
          </p:cNvSpPr>
          <p:nvPr>
            <p:ph type="subTitle" idx="1"/>
          </p:nvPr>
        </p:nvSpPr>
        <p:spPr>
          <a:xfrm>
            <a:off x="1187101" y="3834419"/>
            <a:ext cx="4538135" cy="2154743"/>
          </a:xfrm>
        </p:spPr>
        <p:txBody>
          <a:bodyPr vert="horz" lIns="109728" tIns="109728" rIns="109728" bIns="91440" rtlCol="0" anchor="t">
            <a:noAutofit/>
          </a:bodyPr>
          <a:lstStyle/>
          <a:p>
            <a:pPr>
              <a:lnSpc>
                <a:spcPct val="120000"/>
              </a:lnSpc>
            </a:pPr>
            <a:r>
              <a:rPr lang="en-US" sz="1100" b="0" i="0" u="none" strike="noStrike">
                <a:effectLst/>
                <a:latin typeface="Arial"/>
                <a:cs typeface="Arial"/>
              </a:rPr>
              <a:t>Harini Varanasi</a:t>
            </a:r>
            <a:br>
              <a:rPr lang="en-US" sz="1100"/>
            </a:br>
            <a:r>
              <a:rPr lang="en-US" sz="1100" b="0" i="0" u="none" strike="noStrike">
                <a:effectLst/>
                <a:latin typeface="Arial"/>
                <a:cs typeface="Arial"/>
              </a:rPr>
              <a:t>11747338</a:t>
            </a:r>
            <a:br>
              <a:rPr lang="en-US" sz="1100"/>
            </a:br>
            <a:r>
              <a:rPr lang="en-US" sz="1100" b="0" i="0" u="none" strike="noStrike">
                <a:effectLst/>
                <a:latin typeface="Arial"/>
                <a:cs typeface="Arial"/>
              </a:rPr>
              <a:t>Akhila </a:t>
            </a:r>
            <a:r>
              <a:rPr lang="en-US" sz="1100" b="0" i="0" u="none" strike="noStrike" err="1">
                <a:effectLst/>
                <a:latin typeface="Arial"/>
                <a:cs typeface="Arial"/>
              </a:rPr>
              <a:t>Madanapati</a:t>
            </a:r>
            <a:br>
              <a:rPr lang="en-US" sz="1100"/>
            </a:br>
            <a:r>
              <a:rPr lang="en-US" sz="1100" b="0" i="0" u="none" strike="noStrike">
                <a:effectLst/>
                <a:latin typeface="Arial"/>
                <a:cs typeface="Arial"/>
              </a:rPr>
              <a:t>11710780</a:t>
            </a:r>
            <a:br>
              <a:rPr lang="en-US" sz="1100"/>
            </a:br>
            <a:r>
              <a:rPr lang="en-US" sz="1100" b="0" i="0" u="none" strike="noStrike">
                <a:effectLst/>
                <a:latin typeface="Arial"/>
                <a:cs typeface="Arial"/>
              </a:rPr>
              <a:t>Anjali </a:t>
            </a:r>
            <a:r>
              <a:rPr lang="en-US" sz="1100" b="0" i="0" u="none" strike="noStrike" err="1">
                <a:effectLst/>
                <a:latin typeface="Arial"/>
                <a:cs typeface="Arial"/>
              </a:rPr>
              <a:t>Bheemireddy</a:t>
            </a:r>
            <a:br>
              <a:rPr lang="en-US" sz="1100"/>
            </a:br>
            <a:r>
              <a:rPr lang="en-US" sz="1100" b="0" i="0" u="none" strike="noStrike">
                <a:effectLst/>
                <a:latin typeface="Arial"/>
                <a:cs typeface="Arial"/>
              </a:rPr>
              <a:t>11659436</a:t>
            </a:r>
            <a:br>
              <a:rPr lang="en-US" sz="1100"/>
            </a:br>
            <a:r>
              <a:rPr lang="en-US" sz="1100" b="0" i="0" u="none" strike="noStrike">
                <a:effectLst/>
                <a:latin typeface="Arial"/>
                <a:cs typeface="Arial"/>
              </a:rPr>
              <a:t>Drashti </a:t>
            </a:r>
            <a:r>
              <a:rPr lang="en-US" sz="1100" b="0" i="0" u="none" strike="noStrike" err="1">
                <a:effectLst/>
                <a:latin typeface="Arial"/>
                <a:cs typeface="Arial"/>
              </a:rPr>
              <a:t>Miteshkumar</a:t>
            </a:r>
            <a:r>
              <a:rPr lang="en-US" sz="1100" b="0" i="0" u="none" strike="noStrike">
                <a:effectLst/>
                <a:latin typeface="Arial"/>
                <a:cs typeface="Arial"/>
              </a:rPr>
              <a:t> Mehta</a:t>
            </a:r>
            <a:br>
              <a:rPr lang="en-US" sz="1100"/>
            </a:br>
            <a:r>
              <a:rPr lang="en-US" sz="1100" b="0" i="0" u="none" strike="noStrike">
                <a:effectLst/>
                <a:latin typeface="Arial"/>
                <a:cs typeface="Arial"/>
              </a:rPr>
              <a:t>11686504</a:t>
            </a:r>
            <a:endParaRPr lang="en-US" sz="1100">
              <a:latin typeface="Arial"/>
              <a:cs typeface="Arial"/>
            </a:endParaRPr>
          </a:p>
        </p:txBody>
      </p:sp>
      <p:sp>
        <p:nvSpPr>
          <p:cNvPr id="11" name="Freeform: Shape 10">
            <a:extLst>
              <a:ext uri="{FF2B5EF4-FFF2-40B4-BE49-F238E27FC236}">
                <a16:creationId xmlns:a16="http://schemas.microsoft.com/office/drawing/2014/main" id="{C7D887A3-61AD-4674-BC53-8DFA8CF7B4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986049" y="0"/>
            <a:ext cx="5205951" cy="6858000"/>
          </a:xfrm>
          <a:custGeom>
            <a:avLst/>
            <a:gdLst>
              <a:gd name="connsiteX0" fmla="*/ 0 w 5205951"/>
              <a:gd name="connsiteY0" fmla="*/ 0 h 6858000"/>
              <a:gd name="connsiteX1" fmla="*/ 1709529 w 5205951"/>
              <a:gd name="connsiteY1" fmla="*/ 0 h 6858000"/>
              <a:gd name="connsiteX2" fmla="*/ 2489695 w 5205951"/>
              <a:gd name="connsiteY2" fmla="*/ 0 h 6858000"/>
              <a:gd name="connsiteX3" fmla="*/ 3582928 w 5205951"/>
              <a:gd name="connsiteY3" fmla="*/ 0 h 6858000"/>
              <a:gd name="connsiteX4" fmla="*/ 3605052 w 5205951"/>
              <a:gd name="connsiteY4" fmla="*/ 14997 h 6858000"/>
              <a:gd name="connsiteX5" fmla="*/ 5205951 w 5205951"/>
              <a:gd name="connsiteY5" fmla="*/ 3621656 h 6858000"/>
              <a:gd name="connsiteX6" fmla="*/ 3331601 w 5205951"/>
              <a:gd name="connsiteY6" fmla="*/ 6374814 h 6858000"/>
              <a:gd name="connsiteX7" fmla="*/ 2814953 w 5205951"/>
              <a:gd name="connsiteY7" fmla="*/ 6780599 h 6858000"/>
              <a:gd name="connsiteX8" fmla="*/ 2703197 w 5205951"/>
              <a:gd name="connsiteY8" fmla="*/ 6858000 h 6858000"/>
              <a:gd name="connsiteX9" fmla="*/ 2489695 w 5205951"/>
              <a:gd name="connsiteY9" fmla="*/ 6858000 h 6858000"/>
              <a:gd name="connsiteX10" fmla="*/ 1709529 w 5205951"/>
              <a:gd name="connsiteY10" fmla="*/ 6858000 h 6858000"/>
              <a:gd name="connsiteX11" fmla="*/ 0 w 5205951"/>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05951" h="6858000">
                <a:moveTo>
                  <a:pt x="0" y="0"/>
                </a:moveTo>
                <a:lnTo>
                  <a:pt x="1709529" y="0"/>
                </a:lnTo>
                <a:lnTo>
                  <a:pt x="2489695" y="0"/>
                </a:lnTo>
                <a:lnTo>
                  <a:pt x="3582928" y="0"/>
                </a:lnTo>
                <a:lnTo>
                  <a:pt x="3605052" y="14997"/>
                </a:lnTo>
                <a:cubicBezTo>
                  <a:pt x="4632215" y="754641"/>
                  <a:pt x="5205951" y="2093192"/>
                  <a:pt x="5205951" y="3621656"/>
                </a:cubicBezTo>
                <a:cubicBezTo>
                  <a:pt x="5205951" y="4969131"/>
                  <a:pt x="4277226" y="5602839"/>
                  <a:pt x="3331601" y="6374814"/>
                </a:cubicBezTo>
                <a:cubicBezTo>
                  <a:pt x="3159398" y="6515397"/>
                  <a:pt x="2988771" y="6653108"/>
                  <a:pt x="2814953" y="6780599"/>
                </a:cubicBezTo>
                <a:lnTo>
                  <a:pt x="2703197" y="6858000"/>
                </a:lnTo>
                <a:lnTo>
                  <a:pt x="2489695" y="6858000"/>
                </a:lnTo>
                <a:lnTo>
                  <a:pt x="1709529" y="6858000"/>
                </a:lnTo>
                <a:lnTo>
                  <a:pt x="0" y="6858000"/>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2">
            <a:extLst>
              <a:ext uri="{FF2B5EF4-FFF2-40B4-BE49-F238E27FC236}">
                <a16:creationId xmlns:a16="http://schemas.microsoft.com/office/drawing/2014/main" id="{479F0FB3-8461-462D-84A2-53106FBF4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553480" y="0"/>
            <a:ext cx="2529723" cy="6858000"/>
          </a:xfrm>
          <a:custGeom>
            <a:avLst/>
            <a:gdLst>
              <a:gd name="connsiteX0" fmla="*/ 1258269 w 2529723"/>
              <a:gd name="connsiteY0" fmla="*/ 0 h 6858000"/>
              <a:gd name="connsiteX1" fmla="*/ 1275627 w 2529723"/>
              <a:gd name="connsiteY1" fmla="*/ 0 h 6858000"/>
              <a:gd name="connsiteX2" fmla="*/ 1302560 w 2529723"/>
              <a:gd name="connsiteY2" fmla="*/ 24338 h 6858000"/>
              <a:gd name="connsiteX3" fmla="*/ 2522825 w 2529723"/>
              <a:gd name="connsiteY3" fmla="*/ 3678515 h 6858000"/>
              <a:gd name="connsiteX4" fmla="*/ 557500 w 2529723"/>
              <a:gd name="connsiteY4" fmla="*/ 6451411 h 6858000"/>
              <a:gd name="connsiteX5" fmla="*/ 32482 w 2529723"/>
              <a:gd name="connsiteY5" fmla="*/ 6849373 h 6858000"/>
              <a:gd name="connsiteX6" fmla="*/ 19531 w 2529723"/>
              <a:gd name="connsiteY6" fmla="*/ 6858000 h 6858000"/>
              <a:gd name="connsiteX7" fmla="*/ 0 w 2529723"/>
              <a:gd name="connsiteY7" fmla="*/ 6858000 h 6858000"/>
              <a:gd name="connsiteX8" fmla="*/ 14202 w 2529723"/>
              <a:gd name="connsiteY8" fmla="*/ 6848540 h 6858000"/>
              <a:gd name="connsiteX9" fmla="*/ 539221 w 2529723"/>
              <a:gd name="connsiteY9" fmla="*/ 6450578 h 6858000"/>
              <a:gd name="connsiteX10" fmla="*/ 2504546 w 2529723"/>
              <a:gd name="connsiteY10" fmla="*/ 3677682 h 6858000"/>
              <a:gd name="connsiteX11" fmla="*/ 1284280 w 2529723"/>
              <a:gd name="connsiteY11" fmla="*/ 235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9723" h="6858000">
                <a:moveTo>
                  <a:pt x="1258269" y="0"/>
                </a:moveTo>
                <a:lnTo>
                  <a:pt x="1275627" y="0"/>
                </a:lnTo>
                <a:lnTo>
                  <a:pt x="1302560" y="24338"/>
                </a:lnTo>
                <a:cubicBezTo>
                  <a:pt x="2156831" y="855667"/>
                  <a:pt x="2590622" y="2191755"/>
                  <a:pt x="2522825" y="3678515"/>
                </a:cubicBezTo>
                <a:cubicBezTo>
                  <a:pt x="2459072" y="5076606"/>
                  <a:pt x="1519830" y="5692656"/>
                  <a:pt x="557500" y="6451411"/>
                </a:cubicBezTo>
                <a:cubicBezTo>
                  <a:pt x="382255" y="6589587"/>
                  <a:pt x="208689" y="6724853"/>
                  <a:pt x="32482" y="6849373"/>
                </a:cubicBezTo>
                <a:lnTo>
                  <a:pt x="19531" y="6858000"/>
                </a:lnTo>
                <a:lnTo>
                  <a:pt x="0" y="6858000"/>
                </a:lnTo>
                <a:lnTo>
                  <a:pt x="14202" y="6848540"/>
                </a:lnTo>
                <a:cubicBezTo>
                  <a:pt x="190409" y="6724020"/>
                  <a:pt x="363976" y="6588754"/>
                  <a:pt x="539221" y="6450578"/>
                </a:cubicBezTo>
                <a:cubicBezTo>
                  <a:pt x="1501550" y="5691822"/>
                  <a:pt x="2440792" y="5075773"/>
                  <a:pt x="2504546" y="3677682"/>
                </a:cubicBezTo>
                <a:cubicBezTo>
                  <a:pt x="2572343" y="2190921"/>
                  <a:pt x="2138551" y="854834"/>
                  <a:pt x="1284280" y="23504"/>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sp>
        <p:nvSpPr>
          <p:cNvPr id="19" name="Freeform: Shape 14">
            <a:extLst>
              <a:ext uri="{FF2B5EF4-FFF2-40B4-BE49-F238E27FC236}">
                <a16:creationId xmlns:a16="http://schemas.microsoft.com/office/drawing/2014/main" id="{11E3C311-4E8A-45D9-97BF-07F5FD3469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758825" y="0"/>
            <a:ext cx="2536434" cy="6858000"/>
          </a:xfrm>
          <a:custGeom>
            <a:avLst/>
            <a:gdLst>
              <a:gd name="connsiteX0" fmla="*/ 879731 w 2536434"/>
              <a:gd name="connsiteY0" fmla="*/ 0 h 6858000"/>
              <a:gd name="connsiteX1" fmla="*/ 913411 w 2536434"/>
              <a:gd name="connsiteY1" fmla="*/ 0 h 6858000"/>
              <a:gd name="connsiteX2" fmla="*/ 935535 w 2536434"/>
              <a:gd name="connsiteY2" fmla="*/ 14997 h 6858000"/>
              <a:gd name="connsiteX3" fmla="*/ 2536434 w 2536434"/>
              <a:gd name="connsiteY3" fmla="*/ 3621656 h 6858000"/>
              <a:gd name="connsiteX4" fmla="*/ 662084 w 2536434"/>
              <a:gd name="connsiteY4" fmla="*/ 6374814 h 6858000"/>
              <a:gd name="connsiteX5" fmla="*/ 145436 w 2536434"/>
              <a:gd name="connsiteY5" fmla="*/ 6780599 h 6858000"/>
              <a:gd name="connsiteX6" fmla="*/ 33680 w 2536434"/>
              <a:gd name="connsiteY6" fmla="*/ 6858000 h 6858000"/>
              <a:gd name="connsiteX7" fmla="*/ 0 w 2536434"/>
              <a:gd name="connsiteY7" fmla="*/ 6858000 h 6858000"/>
              <a:gd name="connsiteX8" fmla="*/ 111756 w 2536434"/>
              <a:gd name="connsiteY8" fmla="*/ 6780599 h 6858000"/>
              <a:gd name="connsiteX9" fmla="*/ 628404 w 2536434"/>
              <a:gd name="connsiteY9" fmla="*/ 6374814 h 6858000"/>
              <a:gd name="connsiteX10" fmla="*/ 2502754 w 2536434"/>
              <a:gd name="connsiteY10" fmla="*/ 3621656 h 6858000"/>
              <a:gd name="connsiteX11" fmla="*/ 901855 w 2536434"/>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6434" h="6858000">
                <a:moveTo>
                  <a:pt x="879731" y="0"/>
                </a:moveTo>
                <a:lnTo>
                  <a:pt x="913411" y="0"/>
                </a:lnTo>
                <a:lnTo>
                  <a:pt x="935535" y="14997"/>
                </a:lnTo>
                <a:cubicBezTo>
                  <a:pt x="1962698" y="754641"/>
                  <a:pt x="2536434" y="2093192"/>
                  <a:pt x="2536434" y="3621656"/>
                </a:cubicBezTo>
                <a:cubicBezTo>
                  <a:pt x="2536434" y="4969131"/>
                  <a:pt x="1607709" y="5602839"/>
                  <a:pt x="662084" y="6374814"/>
                </a:cubicBezTo>
                <a:cubicBezTo>
                  <a:pt x="489881" y="6515397"/>
                  <a:pt x="319254" y="6653108"/>
                  <a:pt x="145436" y="6780599"/>
                </a:cubicBezTo>
                <a:lnTo>
                  <a:pt x="33680"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Meiryo"/>
              <a:ea typeface="+mn-ea"/>
              <a:cs typeface="+mn-cs"/>
            </a:endParaRPr>
          </a:p>
        </p:txBody>
      </p:sp>
      <p:pic>
        <p:nvPicPr>
          <p:cNvPr id="4" name="Picture 3">
            <a:extLst>
              <a:ext uri="{FF2B5EF4-FFF2-40B4-BE49-F238E27FC236}">
                <a16:creationId xmlns:a16="http://schemas.microsoft.com/office/drawing/2014/main" id="{6CA515EC-5109-7BBA-CD0C-3C9CE0D71C97}"/>
              </a:ext>
            </a:extLst>
          </p:cNvPr>
          <p:cNvPicPr>
            <a:picLocks noChangeAspect="1"/>
          </p:cNvPicPr>
          <p:nvPr/>
        </p:nvPicPr>
        <p:blipFill>
          <a:blip r:embed="rId2"/>
          <a:srcRect l="26122" r="-2" b="-2"/>
          <a:stretch/>
        </p:blipFill>
        <p:spPr>
          <a:xfrm>
            <a:off x="7187979" y="10"/>
            <a:ext cx="5004021" cy="6857990"/>
          </a:xfrm>
          <a:custGeom>
            <a:avLst/>
            <a:gdLst/>
            <a:ahLst/>
            <a:cxnLst/>
            <a:rect l="l" t="t" r="r" b="b"/>
            <a:pathLst>
              <a:path w="4901771" h="6858000">
                <a:moveTo>
                  <a:pt x="1623023" y="0"/>
                </a:moveTo>
                <a:lnTo>
                  <a:pt x="2716256" y="0"/>
                </a:lnTo>
                <a:lnTo>
                  <a:pt x="3496422" y="0"/>
                </a:lnTo>
                <a:lnTo>
                  <a:pt x="4544484" y="0"/>
                </a:lnTo>
                <a:lnTo>
                  <a:pt x="4710787" y="0"/>
                </a:lnTo>
                <a:lnTo>
                  <a:pt x="4901771" y="0"/>
                </a:lnTo>
                <a:lnTo>
                  <a:pt x="4901771" y="6858000"/>
                </a:lnTo>
                <a:lnTo>
                  <a:pt x="4710787" y="6858000"/>
                </a:lnTo>
                <a:lnTo>
                  <a:pt x="4544484" y="6858000"/>
                </a:lnTo>
                <a:lnTo>
                  <a:pt x="3496422" y="6858000"/>
                </a:lnTo>
                <a:lnTo>
                  <a:pt x="2716256" y="6858000"/>
                </a:lnTo>
                <a:lnTo>
                  <a:pt x="2502754" y="6858000"/>
                </a:lnTo>
                <a:lnTo>
                  <a:pt x="2390998" y="6780599"/>
                </a:lnTo>
                <a:cubicBezTo>
                  <a:pt x="2217180" y="6653108"/>
                  <a:pt x="2046553" y="6515397"/>
                  <a:pt x="1874350" y="6374814"/>
                </a:cubicBezTo>
                <a:cubicBezTo>
                  <a:pt x="928725" y="5602839"/>
                  <a:pt x="0" y="4969131"/>
                  <a:pt x="0" y="3621656"/>
                </a:cubicBezTo>
                <a:cubicBezTo>
                  <a:pt x="0" y="2093192"/>
                  <a:pt x="573736" y="754641"/>
                  <a:pt x="1600899" y="14997"/>
                </a:cubicBezTo>
                <a:close/>
              </a:path>
            </a:pathLst>
          </a:custGeom>
        </p:spPr>
      </p:pic>
    </p:spTree>
    <p:extLst>
      <p:ext uri="{BB962C8B-B14F-4D97-AF65-F5344CB8AC3E}">
        <p14:creationId xmlns:p14="http://schemas.microsoft.com/office/powerpoint/2010/main" val="13372615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C94D3B-2694-DCB1-832C-3FCCD3D98D17}"/>
              </a:ext>
            </a:extLst>
          </p:cNvPr>
          <p:cNvSpPr>
            <a:spLocks noGrp="1"/>
          </p:cNvSpPr>
          <p:nvPr>
            <p:ph type="title"/>
          </p:nvPr>
        </p:nvSpPr>
        <p:spPr/>
        <p:txBody>
          <a:bodyPr/>
          <a:lstStyle/>
          <a:p>
            <a:r>
              <a:rPr lang="en-US"/>
              <a:t>Mistral 7B Output</a:t>
            </a:r>
          </a:p>
        </p:txBody>
      </p:sp>
      <p:pic>
        <p:nvPicPr>
          <p:cNvPr id="4" name="Content Placeholder 3">
            <a:extLst>
              <a:ext uri="{FF2B5EF4-FFF2-40B4-BE49-F238E27FC236}">
                <a16:creationId xmlns:a16="http://schemas.microsoft.com/office/drawing/2014/main" id="{21AAC095-4874-5A01-93E5-40302162B322}"/>
              </a:ext>
            </a:extLst>
          </p:cNvPr>
          <p:cNvPicPr>
            <a:picLocks noGrp="1" noChangeAspect="1"/>
          </p:cNvPicPr>
          <p:nvPr>
            <p:ph idx="1"/>
          </p:nvPr>
        </p:nvPicPr>
        <p:blipFill>
          <a:blip r:embed="rId2"/>
          <a:stretch>
            <a:fillRect/>
          </a:stretch>
        </p:blipFill>
        <p:spPr>
          <a:xfrm>
            <a:off x="1920875" y="2351858"/>
            <a:ext cx="8769350" cy="3573510"/>
          </a:xfrm>
          <a:prstGeom prst="rect">
            <a:avLst/>
          </a:prstGeom>
        </p:spPr>
      </p:pic>
    </p:spTree>
    <p:extLst>
      <p:ext uri="{BB962C8B-B14F-4D97-AF65-F5344CB8AC3E}">
        <p14:creationId xmlns:p14="http://schemas.microsoft.com/office/powerpoint/2010/main" val="3701507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1905D-E5CB-6006-8E92-9F66E37EE044}"/>
              </a:ext>
            </a:extLst>
          </p:cNvPr>
          <p:cNvSpPr>
            <a:spLocks noGrp="1"/>
          </p:cNvSpPr>
          <p:nvPr>
            <p:ph type="title"/>
          </p:nvPr>
        </p:nvSpPr>
        <p:spPr/>
        <p:txBody>
          <a:bodyPr/>
          <a:lstStyle/>
          <a:p>
            <a:r>
              <a:rPr lang="en-GB">
                <a:ea typeface="Meiryo"/>
              </a:rPr>
              <a:t>Code</a:t>
            </a:r>
            <a:endParaRPr lang="en-GB"/>
          </a:p>
        </p:txBody>
      </p:sp>
      <p:sp>
        <p:nvSpPr>
          <p:cNvPr id="3" name="Content Placeholder 2">
            <a:extLst>
              <a:ext uri="{FF2B5EF4-FFF2-40B4-BE49-F238E27FC236}">
                <a16:creationId xmlns:a16="http://schemas.microsoft.com/office/drawing/2014/main" id="{1E351A9A-9820-5697-317E-0C1923944611}"/>
              </a:ext>
            </a:extLst>
          </p:cNvPr>
          <p:cNvSpPr>
            <a:spLocks noGrp="1"/>
          </p:cNvSpPr>
          <p:nvPr>
            <p:ph idx="1"/>
          </p:nvPr>
        </p:nvSpPr>
        <p:spPr/>
        <p:txBody>
          <a:bodyPr vert="horz" lIns="109728" tIns="109728" rIns="109728" bIns="91440" rtlCol="0" anchor="t">
            <a:normAutofit/>
          </a:bodyPr>
          <a:lstStyle/>
          <a:p>
            <a:r>
              <a:rPr lang="en-IN" b="0" dirty="0">
                <a:solidFill>
                  <a:srgbClr val="1F1F1F"/>
                </a:solidFill>
                <a:effectLst/>
                <a:latin typeface="Times New Roman" panose="02020603050405020304" pitchFamily="18" charset="0"/>
                <a:cs typeface="Times New Roman" panose="02020603050405020304" pitchFamily="18" charset="0"/>
              </a:rPr>
              <a:t>Llama - </a:t>
            </a:r>
            <a:r>
              <a:rPr lang="en-IN" b="0" dirty="0">
                <a:solidFill>
                  <a:srgbClr val="1F1F1F"/>
                </a:solidFill>
                <a:effectLst/>
                <a:latin typeface="Times New Roman" panose="02020603050405020304" pitchFamily="18" charset="0"/>
                <a:cs typeface="Times New Roman" panose="02020603050405020304" pitchFamily="18" charset="0"/>
                <a:hlinkClick r:id="rId2"/>
              </a:rPr>
              <a:t>Google Colab for Llama</a:t>
            </a:r>
            <a:endParaRPr lang="en-IN" b="0" dirty="0">
              <a:solidFill>
                <a:srgbClr val="1F1F1F"/>
              </a:solidFill>
              <a:effectLst/>
              <a:latin typeface="Times New Roman" panose="02020603050405020304" pitchFamily="18" charset="0"/>
              <a:cs typeface="Times New Roman" panose="02020603050405020304" pitchFamily="18" charset="0"/>
            </a:endParaRPr>
          </a:p>
          <a:p>
            <a:endParaRPr lang="en-IN" b="0" dirty="0">
              <a:solidFill>
                <a:srgbClr val="1F1F1F"/>
              </a:solidFill>
              <a:effectLst/>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Mistral 7b - </a:t>
            </a:r>
            <a:r>
              <a:rPr lang="da-DK" dirty="0">
                <a:latin typeface="Times New Roman" panose="02020603050405020304" pitchFamily="18" charset="0"/>
                <a:cs typeface="Times New Roman" panose="02020603050405020304" pitchFamily="18" charset="0"/>
                <a:hlinkClick r:id="rId3"/>
              </a:rPr>
              <a:t>Google Colab for Mistral 7b</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5847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A32A2-96F8-6E3F-4CAD-F9D65E5D7E86}"/>
              </a:ext>
            </a:extLst>
          </p:cNvPr>
          <p:cNvSpPr>
            <a:spLocks noGrp="1"/>
          </p:cNvSpPr>
          <p:nvPr>
            <p:ph type="title"/>
          </p:nvPr>
        </p:nvSpPr>
        <p:spPr/>
        <p:txBody>
          <a:bodyPr/>
          <a:lstStyle/>
          <a:p>
            <a:r>
              <a:rPr lang="en-GB">
                <a:ea typeface="Meiryo"/>
              </a:rPr>
              <a:t>Contributions</a:t>
            </a:r>
            <a:endParaRPr lang="en-GB"/>
          </a:p>
        </p:txBody>
      </p:sp>
      <p:sp>
        <p:nvSpPr>
          <p:cNvPr id="3" name="Content Placeholder 2">
            <a:extLst>
              <a:ext uri="{FF2B5EF4-FFF2-40B4-BE49-F238E27FC236}">
                <a16:creationId xmlns:a16="http://schemas.microsoft.com/office/drawing/2014/main" id="{AB355793-6A6A-41FF-5005-D06091A13F3C}"/>
              </a:ext>
            </a:extLst>
          </p:cNvPr>
          <p:cNvSpPr>
            <a:spLocks noGrp="1"/>
          </p:cNvSpPr>
          <p:nvPr>
            <p:ph idx="1"/>
          </p:nvPr>
        </p:nvSpPr>
        <p:spPr>
          <a:xfrm>
            <a:off x="1521381" y="2014620"/>
            <a:ext cx="10032632" cy="4395644"/>
          </a:xfrm>
        </p:spPr>
        <p:txBody>
          <a:bodyPr vert="horz" lIns="109728" tIns="109728" rIns="109728" bIns="91440" rtlCol="0" anchor="t">
            <a:normAutofit/>
          </a:bodyPr>
          <a:lstStyle/>
          <a:p>
            <a:r>
              <a:rPr lang="en-GB" b="1" dirty="0">
                <a:ea typeface="Meiryo"/>
              </a:rPr>
              <a:t>Harini</a:t>
            </a:r>
            <a:r>
              <a:rPr lang="en-GB" dirty="0">
                <a:ea typeface="Meiryo"/>
              </a:rPr>
              <a:t>- </a:t>
            </a:r>
            <a:r>
              <a:rPr lang="en-GB" dirty="0">
                <a:ea typeface="+mn-lt"/>
                <a:cs typeface="+mn-lt"/>
              </a:rPr>
              <a:t>Conducted a thorough literature review and selected the base research paper to guide model development. Contributed to data collection efforts, ensuring data quality and relevance. Selected and contributed to coding and implementation of the LLaMA2 7B model using </a:t>
            </a:r>
            <a:r>
              <a:rPr lang="en-GB" dirty="0" err="1">
                <a:ea typeface="+mn-lt"/>
                <a:cs typeface="+mn-lt"/>
              </a:rPr>
              <a:t>Ollama</a:t>
            </a:r>
            <a:r>
              <a:rPr lang="en-GB" dirty="0">
                <a:ea typeface="+mn-lt"/>
                <a:cs typeface="+mn-lt"/>
              </a:rPr>
              <a:t> for optimal performance and relevance to project goals. Explored alternative models to compare performance.</a:t>
            </a:r>
            <a:endParaRPr lang="en-US" dirty="0">
              <a:ea typeface="+mn-lt"/>
              <a:cs typeface="+mn-lt"/>
            </a:endParaRPr>
          </a:p>
          <a:p>
            <a:r>
              <a:rPr lang="en-GB" b="1" dirty="0">
                <a:ea typeface="Meiryo"/>
              </a:rPr>
              <a:t>Akhila</a:t>
            </a:r>
            <a:r>
              <a:rPr lang="en-GB" dirty="0">
                <a:ea typeface="Meiryo"/>
              </a:rPr>
              <a:t>-Contributed to research phase in selecting models, Worked on implementing </a:t>
            </a:r>
            <a:r>
              <a:rPr lang="en-GB" dirty="0" err="1">
                <a:ea typeface="Meiryo"/>
              </a:rPr>
              <a:t>Bigpt</a:t>
            </a:r>
            <a:r>
              <a:rPr lang="en-GB" dirty="0">
                <a:ea typeface="Meiryo"/>
              </a:rPr>
              <a:t> and Clinical BERT for medical text summarization, addressing tokenization and input length challenges. Contributed on creating system architecture and documentation.</a:t>
            </a:r>
          </a:p>
          <a:p>
            <a:endParaRPr lang="en-GB" dirty="0">
              <a:ea typeface="Meiryo"/>
            </a:endParaRPr>
          </a:p>
          <a:p>
            <a:endParaRPr lang="en-GB" dirty="0">
              <a:ea typeface="Meiryo"/>
            </a:endParaRPr>
          </a:p>
        </p:txBody>
      </p:sp>
    </p:spTree>
    <p:extLst>
      <p:ext uri="{BB962C8B-B14F-4D97-AF65-F5344CB8AC3E}">
        <p14:creationId xmlns:p14="http://schemas.microsoft.com/office/powerpoint/2010/main" val="15291578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F439F-24D6-2D57-ECDF-320545742E05}"/>
              </a:ext>
            </a:extLst>
          </p:cNvPr>
          <p:cNvSpPr>
            <a:spLocks noGrp="1"/>
          </p:cNvSpPr>
          <p:nvPr>
            <p:ph type="title"/>
          </p:nvPr>
        </p:nvSpPr>
        <p:spPr/>
        <p:txBody>
          <a:bodyPr/>
          <a:lstStyle/>
          <a:p>
            <a:r>
              <a:rPr lang="en-US">
                <a:ea typeface="Meiryo"/>
              </a:rPr>
              <a:t>Contributions</a:t>
            </a:r>
          </a:p>
        </p:txBody>
      </p:sp>
      <p:sp>
        <p:nvSpPr>
          <p:cNvPr id="3" name="Content Placeholder 2">
            <a:extLst>
              <a:ext uri="{FF2B5EF4-FFF2-40B4-BE49-F238E27FC236}">
                <a16:creationId xmlns:a16="http://schemas.microsoft.com/office/drawing/2014/main" id="{0F9716F4-3B3C-09F4-319C-039150ABD522}"/>
              </a:ext>
            </a:extLst>
          </p:cNvPr>
          <p:cNvSpPr>
            <a:spLocks noGrp="1"/>
          </p:cNvSpPr>
          <p:nvPr>
            <p:ph idx="1"/>
          </p:nvPr>
        </p:nvSpPr>
        <p:spPr>
          <a:xfrm>
            <a:off x="1158241" y="2312276"/>
            <a:ext cx="10596494" cy="4103941"/>
          </a:xfrm>
        </p:spPr>
        <p:txBody>
          <a:bodyPr vert="horz" lIns="109728" tIns="109728" rIns="109728" bIns="91440" rtlCol="0" anchor="t">
            <a:noAutofit/>
          </a:bodyPr>
          <a:lstStyle/>
          <a:p>
            <a:pPr algn="just"/>
            <a:r>
              <a:rPr lang="en-GB" sz="1400" b="1">
                <a:ea typeface="Meiryo"/>
              </a:rPr>
              <a:t>Drashti </a:t>
            </a:r>
            <a:r>
              <a:rPr lang="en-GB" sz="1400">
                <a:ea typeface="Meiryo"/>
              </a:rPr>
              <a:t>- Led the implementation of the Mistral-7B model for clinical text summarization, focusing on crafting effective prompts and generating high-quality discharge summaries. Conducted thorough performance analysis using G-Eval metrics to evaluate clarity, completeness, and correctness of the outputs. Also explored alternative models like Google Flan, which generated summaries that lacked clinical precision and failed to return evaluation metrics, leading to its exclusion. Additionally contributed to documentation, interpretation of results, and model refinements based on statistical insights to support the final evaluation pipeline.</a:t>
            </a:r>
            <a:endParaRPr lang="en-US" sz="1400">
              <a:solidFill>
                <a:srgbClr val="000000"/>
              </a:solidFill>
              <a:ea typeface="Meiryo"/>
            </a:endParaRPr>
          </a:p>
          <a:p>
            <a:pPr algn="just"/>
            <a:endParaRPr lang="en-GB" sz="1400">
              <a:ea typeface="Meiryo"/>
            </a:endParaRPr>
          </a:p>
          <a:p>
            <a:r>
              <a:rPr lang="en-GB" sz="1400" b="1">
                <a:ea typeface="Meiryo"/>
              </a:rPr>
              <a:t>Anjali</a:t>
            </a:r>
            <a:r>
              <a:rPr lang="en-GB" sz="1400">
                <a:ea typeface="Meiryo"/>
              </a:rPr>
              <a:t>- </a:t>
            </a:r>
            <a:r>
              <a:rPr lang="en-GB" sz="1400">
                <a:ea typeface="+mn-lt"/>
                <a:cs typeface="+mn-lt"/>
              </a:rPr>
              <a:t>Actively contributed to research and design by reviewing literature and identifying suitable methodologies. Assisted with data preprocessing to structure clinical records for model. Collaborated on Mistral-7B implementation, focusing on prompt engineering and tuning. Explored alternative models like </a:t>
            </a:r>
            <a:r>
              <a:rPr lang="en-GB" sz="1400" err="1">
                <a:ea typeface="+mn-lt"/>
                <a:cs typeface="+mn-lt"/>
              </a:rPr>
              <a:t>ClinicalBERT</a:t>
            </a:r>
            <a:r>
              <a:rPr lang="en-GB" sz="1400">
                <a:ea typeface="+mn-lt"/>
                <a:cs typeface="+mn-lt"/>
              </a:rPr>
              <a:t> and T5, though limited by token constraints. Supported evaluation using G-Eval and helped refine both summaries and evaluation workflow.</a:t>
            </a:r>
          </a:p>
          <a:p>
            <a:endParaRPr lang="en-GB" sz="1050">
              <a:ea typeface="+mn-lt"/>
              <a:cs typeface="+mn-lt"/>
            </a:endParaRPr>
          </a:p>
          <a:p>
            <a:endParaRPr lang="en-GB"/>
          </a:p>
          <a:p>
            <a:endParaRPr lang="en-GB">
              <a:ea typeface="Meiryo"/>
            </a:endParaRPr>
          </a:p>
          <a:p>
            <a:endParaRPr lang="en-US">
              <a:ea typeface="Meiryo"/>
            </a:endParaRPr>
          </a:p>
        </p:txBody>
      </p:sp>
    </p:spTree>
    <p:extLst>
      <p:ext uri="{BB962C8B-B14F-4D97-AF65-F5344CB8AC3E}">
        <p14:creationId xmlns:p14="http://schemas.microsoft.com/office/powerpoint/2010/main" val="4075481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93BA-0DC5-D800-A69D-5981A3E60016}"/>
              </a:ext>
            </a:extLst>
          </p:cNvPr>
          <p:cNvSpPr>
            <a:spLocks noGrp="1"/>
          </p:cNvSpPr>
          <p:nvPr>
            <p:ph type="title"/>
          </p:nvPr>
        </p:nvSpPr>
        <p:spPr/>
        <p:txBody>
          <a:bodyPr/>
          <a:lstStyle/>
          <a:p>
            <a:r>
              <a:rPr lang="en-GB">
                <a:ea typeface="Meiryo"/>
              </a:rPr>
              <a:t>Future Work</a:t>
            </a:r>
            <a:endParaRPr lang="en-GB"/>
          </a:p>
        </p:txBody>
      </p:sp>
      <p:sp>
        <p:nvSpPr>
          <p:cNvPr id="3" name="Content Placeholder 2">
            <a:extLst>
              <a:ext uri="{FF2B5EF4-FFF2-40B4-BE49-F238E27FC236}">
                <a16:creationId xmlns:a16="http://schemas.microsoft.com/office/drawing/2014/main" id="{AF6A1DAE-989F-2BBC-C278-B448AB1CBE51}"/>
              </a:ext>
            </a:extLst>
          </p:cNvPr>
          <p:cNvSpPr>
            <a:spLocks noGrp="1"/>
          </p:cNvSpPr>
          <p:nvPr>
            <p:ph idx="1"/>
          </p:nvPr>
        </p:nvSpPr>
        <p:spPr/>
        <p:txBody>
          <a:bodyPr vert="horz" lIns="109728" tIns="109728" rIns="109728" bIns="91440" rtlCol="0" anchor="t">
            <a:normAutofit/>
          </a:bodyPr>
          <a:lstStyle/>
          <a:p>
            <a:pPr marL="285750" indent="-285750">
              <a:buFont typeface="Arial" panose="020B0503020204020204" pitchFamily="34" charset="0"/>
              <a:buChar char="•"/>
            </a:pPr>
            <a:r>
              <a:rPr lang="en-GB">
                <a:ea typeface="Meiryo"/>
              </a:rPr>
              <a:t>Include probability scoring function on the scores generated</a:t>
            </a:r>
          </a:p>
          <a:p>
            <a:pPr marL="285750" indent="-285750">
              <a:buFont typeface="Arial" panose="020B0503020204020204" pitchFamily="34" charset="0"/>
              <a:buChar char="•"/>
            </a:pPr>
            <a:r>
              <a:rPr lang="en-GB">
                <a:ea typeface="Meiryo"/>
              </a:rPr>
              <a:t>Test MedEval on LLMs which are fine tuned for clinical summarization.</a:t>
            </a:r>
          </a:p>
          <a:p>
            <a:pPr marL="285750" indent="-285750">
              <a:buFont typeface="Arial" panose="020B0503020204020204" pitchFamily="34" charset="0"/>
              <a:buChar char="•"/>
            </a:pPr>
            <a:endParaRPr lang="en-GB">
              <a:ea typeface="Meiryo"/>
            </a:endParaRPr>
          </a:p>
        </p:txBody>
      </p:sp>
    </p:spTree>
    <p:extLst>
      <p:ext uri="{BB962C8B-B14F-4D97-AF65-F5344CB8AC3E}">
        <p14:creationId xmlns:p14="http://schemas.microsoft.com/office/powerpoint/2010/main" val="3395379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17C4B-64AA-04B2-0395-A7EC3B6CCC97}"/>
              </a:ext>
            </a:extLst>
          </p:cNvPr>
          <p:cNvSpPr>
            <a:spLocks noGrp="1"/>
          </p:cNvSpPr>
          <p:nvPr>
            <p:ph type="title"/>
          </p:nvPr>
        </p:nvSpPr>
        <p:spPr/>
        <p:txBody>
          <a:bodyPr/>
          <a:lstStyle/>
          <a:p>
            <a:r>
              <a:rPr lang="en-US" sz="4400">
                <a:ea typeface="Meiryo"/>
              </a:rPr>
              <a:t>References</a:t>
            </a:r>
            <a:endParaRPr lang="en-US"/>
          </a:p>
        </p:txBody>
      </p:sp>
      <p:sp>
        <p:nvSpPr>
          <p:cNvPr id="3" name="Content Placeholder 2">
            <a:extLst>
              <a:ext uri="{FF2B5EF4-FFF2-40B4-BE49-F238E27FC236}">
                <a16:creationId xmlns:a16="http://schemas.microsoft.com/office/drawing/2014/main" id="{4F8DB136-BC36-8CF3-A194-917C76D94B2A}"/>
              </a:ext>
            </a:extLst>
          </p:cNvPr>
          <p:cNvSpPr>
            <a:spLocks noGrp="1"/>
          </p:cNvSpPr>
          <p:nvPr>
            <p:ph idx="1"/>
          </p:nvPr>
        </p:nvSpPr>
        <p:spPr/>
        <p:txBody>
          <a:bodyPr vert="horz" lIns="109728" tIns="109728" rIns="109728" bIns="91440" rtlCol="0" anchor="t">
            <a:normAutofit/>
          </a:bodyPr>
          <a:lstStyle/>
          <a:p>
            <a:r>
              <a:rPr lang="en-GB">
                <a:solidFill>
                  <a:schemeClr val="tx1"/>
                </a:solidFill>
                <a:ea typeface="Meiryo"/>
              </a:rPr>
              <a:t>Liu, Y., Iter, D., Xu, Y., Wang, S., Xu, R., &amp; Zhu, C. (2023). G-eval: NLG evaluation using gpt-4 with better human alignment. </a:t>
            </a:r>
            <a:r>
              <a:rPr lang="en-GB" err="1">
                <a:solidFill>
                  <a:schemeClr val="tx1"/>
                </a:solidFill>
                <a:ea typeface="Meiryo"/>
              </a:rPr>
              <a:t>arXiv</a:t>
            </a:r>
            <a:r>
              <a:rPr lang="en-GB">
                <a:solidFill>
                  <a:schemeClr val="tx1"/>
                </a:solidFill>
                <a:ea typeface="Meiryo"/>
              </a:rPr>
              <a:t> preprint arXiv:2303.16634.</a:t>
            </a:r>
            <a:endParaRPr lang="en-US">
              <a:solidFill>
                <a:schemeClr val="tx1"/>
              </a:solidFill>
            </a:endParaRPr>
          </a:p>
        </p:txBody>
      </p:sp>
    </p:spTree>
    <p:extLst>
      <p:ext uri="{BB962C8B-B14F-4D97-AF65-F5344CB8AC3E}">
        <p14:creationId xmlns:p14="http://schemas.microsoft.com/office/powerpoint/2010/main" val="3603874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7B775-69F3-B8A0-75C5-3F520D765D4A}"/>
              </a:ext>
            </a:extLst>
          </p:cNvPr>
          <p:cNvSpPr>
            <a:spLocks noGrp="1"/>
          </p:cNvSpPr>
          <p:nvPr>
            <p:ph type="title"/>
          </p:nvPr>
        </p:nvSpPr>
        <p:spPr/>
        <p:txBody>
          <a:bodyPr/>
          <a:lstStyle/>
          <a:p>
            <a:r>
              <a:rPr lang="en-US"/>
              <a:t>Introduction</a:t>
            </a:r>
          </a:p>
        </p:txBody>
      </p:sp>
      <p:sp>
        <p:nvSpPr>
          <p:cNvPr id="3" name="Content Placeholder 2">
            <a:extLst>
              <a:ext uri="{FF2B5EF4-FFF2-40B4-BE49-F238E27FC236}">
                <a16:creationId xmlns:a16="http://schemas.microsoft.com/office/drawing/2014/main" id="{F7DC66F4-FF15-6D92-E9F0-F601170062BA}"/>
              </a:ext>
            </a:extLst>
          </p:cNvPr>
          <p:cNvSpPr>
            <a:spLocks noGrp="1"/>
          </p:cNvSpPr>
          <p:nvPr>
            <p:ph idx="1"/>
          </p:nvPr>
        </p:nvSpPr>
        <p:spPr>
          <a:xfrm>
            <a:off x="1920240" y="2312276"/>
            <a:ext cx="8770571" cy="4103504"/>
          </a:xfrm>
        </p:spPr>
        <p:txBody>
          <a:bodyPr>
            <a:normAutofit lnSpcReduction="10000"/>
          </a:bodyPr>
          <a:lstStyle/>
          <a:p>
            <a:r>
              <a:rPr lang="en-US" sz="1500" b="1"/>
              <a:t>Why the Need for Clinical Summarization?</a:t>
            </a:r>
          </a:p>
          <a:p>
            <a:r>
              <a:rPr lang="en-US" sz="1500"/>
              <a:t>In medical settings, accurate and brief summaries of clinical notes matter for the safe and efficient decision-making.</a:t>
            </a:r>
          </a:p>
          <a:p>
            <a:r>
              <a:rPr lang="en-US" sz="1500" b="1"/>
              <a:t>Limitations Related to Traditional Evaluation:</a:t>
            </a:r>
          </a:p>
          <a:p>
            <a:r>
              <a:rPr lang="en-US" sz="1500"/>
              <a:t>Metrics like ROUGE and BLEU are unable to take contextual accuracy, coherence, completeness and actionability into account, and the particular case in point is complex medical text. </a:t>
            </a:r>
          </a:p>
          <a:p>
            <a:r>
              <a:rPr lang="en-US" sz="1500" b="1"/>
              <a:t>What MedEval does?</a:t>
            </a:r>
          </a:p>
          <a:p>
            <a:r>
              <a:rPr lang="en-US" sz="1500"/>
              <a:t>It considers LLMs (e.g., LLaMA-2, Mistral 7B) to evaluate generated clinical summaries through a more human-centered approach rather than through simple lexical overlap.</a:t>
            </a:r>
          </a:p>
          <a:p>
            <a:endParaRPr lang="en-US"/>
          </a:p>
          <a:p>
            <a:endParaRPr lang="en-US"/>
          </a:p>
        </p:txBody>
      </p:sp>
    </p:spTree>
    <p:extLst>
      <p:ext uri="{BB962C8B-B14F-4D97-AF65-F5344CB8AC3E}">
        <p14:creationId xmlns:p14="http://schemas.microsoft.com/office/powerpoint/2010/main" val="42717921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B5262-7B05-9EE3-3373-DEFF4B404CB4}"/>
              </a:ext>
            </a:extLst>
          </p:cNvPr>
          <p:cNvSpPr>
            <a:spLocks noGrp="1"/>
          </p:cNvSpPr>
          <p:nvPr>
            <p:ph type="title"/>
          </p:nvPr>
        </p:nvSpPr>
        <p:spPr/>
        <p:txBody>
          <a:bodyPr/>
          <a:lstStyle/>
          <a:p>
            <a:r>
              <a:rPr lang="en-US"/>
              <a:t>Base Paper</a:t>
            </a:r>
          </a:p>
        </p:txBody>
      </p:sp>
      <p:sp>
        <p:nvSpPr>
          <p:cNvPr id="3" name="Content Placeholder 2">
            <a:extLst>
              <a:ext uri="{FF2B5EF4-FFF2-40B4-BE49-F238E27FC236}">
                <a16:creationId xmlns:a16="http://schemas.microsoft.com/office/drawing/2014/main" id="{A5A9662C-4FF8-71BF-B6C0-8C837456FEE2}"/>
              </a:ext>
            </a:extLst>
          </p:cNvPr>
          <p:cNvSpPr>
            <a:spLocks noGrp="1"/>
          </p:cNvSpPr>
          <p:nvPr>
            <p:ph idx="1"/>
          </p:nvPr>
        </p:nvSpPr>
        <p:spPr/>
        <p:txBody>
          <a:bodyPr vert="horz" lIns="109728" tIns="109728" rIns="109728" bIns="91440" rtlCol="0" anchor="t">
            <a:noAutofit/>
          </a:bodyPr>
          <a:lstStyle/>
          <a:p>
            <a:r>
              <a:rPr lang="en-US" b="1"/>
              <a:t>G-Eval: NLG Evaluation using GPT-4 with Better Human Alignment</a:t>
            </a:r>
            <a:endParaRPr lang="en-US"/>
          </a:p>
          <a:p>
            <a:r>
              <a:rPr lang="en-US" sz="1600"/>
              <a:t>This publication collects results on the using GTP-4 to model human judgment in evaluating generated texts. It is found to show more agreement with human evaluators in terms of fluency, relevance, and coherence.</a:t>
            </a:r>
            <a:endParaRPr lang="en-US" sz="1600">
              <a:ea typeface="Meiryo"/>
            </a:endParaRPr>
          </a:p>
        </p:txBody>
      </p:sp>
    </p:spTree>
    <p:extLst>
      <p:ext uri="{BB962C8B-B14F-4D97-AF65-F5344CB8AC3E}">
        <p14:creationId xmlns:p14="http://schemas.microsoft.com/office/powerpoint/2010/main" val="3598061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B8B40-2A97-62E0-C2D6-3A9F4C715D6C}"/>
              </a:ext>
            </a:extLst>
          </p:cNvPr>
          <p:cNvSpPr>
            <a:spLocks noGrp="1"/>
          </p:cNvSpPr>
          <p:nvPr>
            <p:ph type="title"/>
          </p:nvPr>
        </p:nvSpPr>
        <p:spPr>
          <a:xfrm>
            <a:off x="1920240" y="620815"/>
            <a:ext cx="8770571" cy="1119051"/>
          </a:xfrm>
        </p:spPr>
        <p:txBody>
          <a:bodyPr/>
          <a:lstStyle/>
          <a:p>
            <a:r>
              <a:rPr lang="en-US">
                <a:ea typeface="+mj-lt"/>
                <a:cs typeface="+mj-lt"/>
              </a:rPr>
              <a:t>Existing Methodology</a:t>
            </a:r>
            <a:endParaRPr lang="en-US"/>
          </a:p>
        </p:txBody>
      </p:sp>
      <p:sp>
        <p:nvSpPr>
          <p:cNvPr id="3" name="Content Placeholder 2">
            <a:extLst>
              <a:ext uri="{FF2B5EF4-FFF2-40B4-BE49-F238E27FC236}">
                <a16:creationId xmlns:a16="http://schemas.microsoft.com/office/drawing/2014/main" id="{12DF1B5A-E53B-0860-D7A0-75EAFA65B47A}"/>
              </a:ext>
            </a:extLst>
          </p:cNvPr>
          <p:cNvSpPr>
            <a:spLocks noGrp="1"/>
          </p:cNvSpPr>
          <p:nvPr>
            <p:ph idx="1"/>
          </p:nvPr>
        </p:nvSpPr>
        <p:spPr>
          <a:xfrm>
            <a:off x="1455896" y="2550402"/>
            <a:ext cx="9496852" cy="4068222"/>
          </a:xfrm>
        </p:spPr>
        <p:txBody>
          <a:bodyPr vert="horz" lIns="109728" tIns="109728" rIns="109728" bIns="91440" rtlCol="0" anchor="t">
            <a:normAutofit fontScale="55000" lnSpcReduction="20000"/>
          </a:bodyPr>
          <a:lstStyle/>
          <a:p>
            <a:pPr>
              <a:buFont typeface="Arial" panose="020B0503020204020204" pitchFamily="34" charset="0"/>
              <a:buChar char="•"/>
            </a:pPr>
            <a:r>
              <a:rPr lang="en-US" sz="2700">
                <a:solidFill>
                  <a:srgbClr val="000000"/>
                </a:solidFill>
                <a:latin typeface="Calibri"/>
                <a:ea typeface="Calibri"/>
                <a:cs typeface="Calibri"/>
              </a:rPr>
              <a:t> </a:t>
            </a:r>
            <a:r>
              <a:rPr lang="en-US" sz="2700" b="1">
                <a:solidFill>
                  <a:srgbClr val="000000"/>
                </a:solidFill>
                <a:latin typeface="Calibri"/>
                <a:ea typeface="Calibri"/>
                <a:cs typeface="Calibri"/>
              </a:rPr>
              <a:t>Traditional Metrics</a:t>
            </a:r>
            <a:r>
              <a:rPr lang="en-US" sz="2700">
                <a:solidFill>
                  <a:srgbClr val="000000"/>
                </a:solidFill>
                <a:latin typeface="Calibri"/>
                <a:ea typeface="Calibri"/>
                <a:cs typeface="Calibri"/>
              </a:rPr>
              <a:t>: ROUGE, BLEU, METEOR</a:t>
            </a:r>
            <a:endParaRPr lang="en-US">
              <a:ea typeface="Meiryo"/>
            </a:endParaRPr>
          </a:p>
          <a:p>
            <a:pPr>
              <a:buFont typeface="Arial" panose="020B0503020204020204" pitchFamily="34" charset="0"/>
              <a:buChar char="•"/>
            </a:pPr>
            <a:r>
              <a:rPr lang="en-US" sz="2700">
                <a:solidFill>
                  <a:srgbClr val="000000"/>
                </a:solidFill>
                <a:latin typeface="Calibri"/>
                <a:ea typeface="Calibri"/>
                <a:cs typeface="Calibri"/>
              </a:rPr>
              <a:t> Focus on word overlap, not meaning</a:t>
            </a:r>
            <a:endParaRPr lang="en-US"/>
          </a:p>
          <a:p>
            <a:pPr>
              <a:buFont typeface="Arial" panose="020B0503020204020204" pitchFamily="34" charset="0"/>
              <a:buChar char="•"/>
            </a:pPr>
            <a:r>
              <a:rPr lang="en-US" sz="2700">
                <a:solidFill>
                  <a:srgbClr val="000000"/>
                </a:solidFill>
                <a:latin typeface="Calibri"/>
                <a:ea typeface="Calibri"/>
                <a:cs typeface="Calibri"/>
              </a:rPr>
              <a:t> Poor alignment with clinical relevance</a:t>
            </a:r>
            <a:endParaRPr lang="en-US"/>
          </a:p>
          <a:p>
            <a:r>
              <a:rPr lang="en-US" sz="2700">
                <a:latin typeface="Arial"/>
                <a:ea typeface="Meiryo"/>
                <a:cs typeface="Arial"/>
              </a:rPr>
              <a:t>•</a:t>
            </a:r>
            <a:r>
              <a:rPr lang="en-US" sz="2700">
                <a:solidFill>
                  <a:srgbClr val="404040"/>
                </a:solidFill>
                <a:latin typeface="Arial"/>
                <a:ea typeface="Meiryo"/>
                <a:cs typeface="Arial"/>
              </a:rPr>
              <a:t> </a:t>
            </a:r>
            <a:r>
              <a:rPr lang="en-US" sz="2700" b="1">
                <a:solidFill>
                  <a:srgbClr val="000000"/>
                </a:solidFill>
                <a:latin typeface="Calibri"/>
                <a:ea typeface="Calibri"/>
                <a:cs typeface="Calibri"/>
              </a:rPr>
              <a:t>Limitations</a:t>
            </a:r>
            <a:r>
              <a:rPr lang="en-US" sz="2700">
                <a:solidFill>
                  <a:srgbClr val="000000"/>
                </a:solidFill>
                <a:latin typeface="Calibri"/>
                <a:ea typeface="Calibri"/>
                <a:cs typeface="Calibri"/>
              </a:rPr>
              <a:t>:</a:t>
            </a:r>
            <a:endParaRPr lang="en-US">
              <a:ea typeface="Meiryo"/>
            </a:endParaRPr>
          </a:p>
          <a:p>
            <a:r>
              <a:rPr lang="en-US" sz="2700">
                <a:solidFill>
                  <a:srgbClr val="000000"/>
                </a:solidFill>
                <a:latin typeface="Calibri"/>
                <a:ea typeface="Calibri"/>
                <a:cs typeface="Calibri"/>
              </a:rPr>
              <a:t>  - Miss context and logical flow</a:t>
            </a:r>
            <a:endParaRPr lang="en-US">
              <a:ea typeface="Meiryo"/>
            </a:endParaRPr>
          </a:p>
          <a:p>
            <a:r>
              <a:rPr lang="en-US" sz="2700">
                <a:solidFill>
                  <a:srgbClr val="000000"/>
                </a:solidFill>
                <a:latin typeface="Calibri"/>
                <a:ea typeface="Calibri"/>
                <a:cs typeface="Calibri"/>
              </a:rPr>
              <a:t>  - Fail to capture medical accuracy</a:t>
            </a:r>
            <a:endParaRPr lang="en-US">
              <a:ea typeface="Meiryo"/>
            </a:endParaRPr>
          </a:p>
          <a:p>
            <a:pPr>
              <a:buFont typeface="Arial" panose="020B0503020204020204" pitchFamily="34" charset="0"/>
              <a:buChar char="•"/>
            </a:pPr>
            <a:r>
              <a:rPr lang="en-US" sz="2700">
                <a:solidFill>
                  <a:srgbClr val="000000"/>
                </a:solidFill>
                <a:latin typeface="Calibri"/>
                <a:ea typeface="Calibri"/>
                <a:cs typeface="Calibri"/>
              </a:rPr>
              <a:t> </a:t>
            </a:r>
            <a:r>
              <a:rPr lang="en-US" sz="2700" b="1">
                <a:solidFill>
                  <a:srgbClr val="000000"/>
                </a:solidFill>
                <a:latin typeface="Calibri"/>
                <a:ea typeface="Calibri"/>
                <a:cs typeface="Calibri"/>
              </a:rPr>
              <a:t>G-Eval Approach</a:t>
            </a:r>
            <a:r>
              <a:rPr lang="en-US" sz="2700">
                <a:solidFill>
                  <a:srgbClr val="000000"/>
                </a:solidFill>
                <a:latin typeface="Calibri"/>
                <a:ea typeface="Calibri"/>
                <a:cs typeface="Calibri"/>
              </a:rPr>
              <a:t>:</a:t>
            </a:r>
            <a:endParaRPr lang="en-US"/>
          </a:p>
          <a:p>
            <a:r>
              <a:rPr lang="en-US" sz="2700">
                <a:solidFill>
                  <a:srgbClr val="000000"/>
                </a:solidFill>
                <a:latin typeface="Calibri"/>
                <a:ea typeface="Calibri"/>
                <a:cs typeface="Calibri"/>
              </a:rPr>
              <a:t> - GPT-4 with Chain-of-Thought (CoT) prompting</a:t>
            </a:r>
            <a:endParaRPr lang="en-US">
              <a:solidFill>
                <a:srgbClr val="404040"/>
              </a:solidFill>
              <a:latin typeface="Meiryo"/>
              <a:ea typeface="Meiryo"/>
              <a:cs typeface="Calibri"/>
            </a:endParaRPr>
          </a:p>
          <a:p>
            <a:r>
              <a:rPr lang="en-US" sz="2700">
                <a:solidFill>
                  <a:srgbClr val="000000"/>
                </a:solidFill>
                <a:latin typeface="Calibri"/>
                <a:ea typeface="Calibri"/>
                <a:cs typeface="Calibri"/>
              </a:rPr>
              <a:t> - Evaluates based on clarity, correctness, completeness</a:t>
            </a:r>
            <a:endParaRPr lang="en-US">
              <a:ea typeface="Meiryo"/>
            </a:endParaRPr>
          </a:p>
          <a:p>
            <a:r>
              <a:rPr lang="en-US" sz="2700">
                <a:solidFill>
                  <a:srgbClr val="000000"/>
                </a:solidFill>
                <a:latin typeface="Calibri"/>
                <a:ea typeface="Calibri"/>
                <a:cs typeface="Calibri"/>
              </a:rPr>
              <a:t> - Closer to human judgment</a:t>
            </a:r>
            <a:endParaRPr lang="en-US">
              <a:ea typeface="Meiryo"/>
            </a:endParaRPr>
          </a:p>
          <a:p>
            <a:pPr marL="285750" indent="-285750">
              <a:buFont typeface="Arial" panose="020B0503020204020204" pitchFamily="34" charset="0"/>
              <a:buChar char="•"/>
            </a:pPr>
            <a:endParaRPr lang="en-US">
              <a:ea typeface="Meiryo"/>
            </a:endParaRPr>
          </a:p>
        </p:txBody>
      </p:sp>
    </p:spTree>
    <p:extLst>
      <p:ext uri="{BB962C8B-B14F-4D97-AF65-F5344CB8AC3E}">
        <p14:creationId xmlns:p14="http://schemas.microsoft.com/office/powerpoint/2010/main" val="2517144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E7EC4-B586-94E7-8CB1-920F067BFBBB}"/>
              </a:ext>
            </a:extLst>
          </p:cNvPr>
          <p:cNvSpPr>
            <a:spLocks noGrp="1"/>
          </p:cNvSpPr>
          <p:nvPr>
            <p:ph type="title"/>
          </p:nvPr>
        </p:nvSpPr>
        <p:spPr/>
        <p:txBody>
          <a:bodyPr/>
          <a:lstStyle/>
          <a:p>
            <a:r>
              <a:rPr lang="en-GB">
                <a:ea typeface="Meiryo"/>
              </a:rPr>
              <a:t>Proposed Methods</a:t>
            </a:r>
            <a:endParaRPr lang="en-GB"/>
          </a:p>
        </p:txBody>
      </p:sp>
      <p:sp>
        <p:nvSpPr>
          <p:cNvPr id="3" name="Content Placeholder 2">
            <a:extLst>
              <a:ext uri="{FF2B5EF4-FFF2-40B4-BE49-F238E27FC236}">
                <a16:creationId xmlns:a16="http://schemas.microsoft.com/office/drawing/2014/main" id="{7D96BF2D-B852-CD74-9287-F5D837DF40BA}"/>
              </a:ext>
            </a:extLst>
          </p:cNvPr>
          <p:cNvSpPr>
            <a:spLocks noGrp="1"/>
          </p:cNvSpPr>
          <p:nvPr>
            <p:ph idx="1"/>
          </p:nvPr>
        </p:nvSpPr>
        <p:spPr>
          <a:xfrm>
            <a:off x="1920240" y="2312276"/>
            <a:ext cx="8770571" cy="4342948"/>
          </a:xfrm>
        </p:spPr>
        <p:txBody>
          <a:bodyPr vert="horz" lIns="109728" tIns="109728" rIns="109728" bIns="91440" rtlCol="0" anchor="t">
            <a:normAutofit fontScale="62500" lnSpcReduction="20000"/>
          </a:bodyPr>
          <a:lstStyle/>
          <a:p>
            <a:r>
              <a:rPr lang="en-GB" b="1">
                <a:ea typeface="+mn-lt"/>
                <a:cs typeface="+mn-lt"/>
              </a:rPr>
              <a:t>Dataset</a:t>
            </a:r>
            <a:r>
              <a:rPr lang="en-GB">
                <a:ea typeface="+mn-lt"/>
                <a:cs typeface="+mn-lt"/>
              </a:rPr>
              <a:t>: MIMIC-III (Electronic Health Records from ICU patients)</a:t>
            </a:r>
            <a:endParaRPr lang="en-US">
              <a:ea typeface="Meiryo"/>
            </a:endParaRPr>
          </a:p>
          <a:p>
            <a:r>
              <a:rPr lang="en-GB" b="1">
                <a:ea typeface="+mn-lt"/>
                <a:cs typeface="+mn-lt"/>
              </a:rPr>
              <a:t>Preprocessing</a:t>
            </a:r>
            <a:r>
              <a:rPr lang="en-GB">
                <a:ea typeface="+mn-lt"/>
                <a:cs typeface="+mn-lt"/>
              </a:rPr>
              <a:t>:</a:t>
            </a:r>
            <a:endParaRPr lang="en-GB">
              <a:ea typeface="Meiryo"/>
            </a:endParaRPr>
          </a:p>
          <a:p>
            <a:pPr marL="285750" indent="-285750">
              <a:buFont typeface="Arial"/>
              <a:buChar char="•"/>
            </a:pPr>
            <a:r>
              <a:rPr lang="en-GB">
                <a:ea typeface="+mn-lt"/>
                <a:cs typeface="+mn-lt"/>
              </a:rPr>
              <a:t>Extracted key files: ADMISSIONS, DIAGNOSES_ICD, PROCEDURES, PATIENTS</a:t>
            </a:r>
            <a:endParaRPr lang="en-GB"/>
          </a:p>
          <a:p>
            <a:pPr marL="285750" indent="-285750">
              <a:buFont typeface="Arial"/>
              <a:buChar char="•"/>
            </a:pPr>
            <a:r>
              <a:rPr lang="en-GB">
                <a:ea typeface="+mn-lt"/>
                <a:cs typeface="+mn-lt"/>
              </a:rPr>
              <a:t>Filtered data by </a:t>
            </a:r>
            <a:r>
              <a:rPr lang="en-GB" err="1">
                <a:latin typeface="Consolas"/>
              </a:rPr>
              <a:t>subject_id</a:t>
            </a:r>
            <a:r>
              <a:rPr lang="en-GB">
                <a:ea typeface="+mn-lt"/>
                <a:cs typeface="+mn-lt"/>
              </a:rPr>
              <a:t> and </a:t>
            </a:r>
            <a:r>
              <a:rPr lang="en-GB" err="1">
                <a:latin typeface="Consolas"/>
              </a:rPr>
              <a:t>hadm_id</a:t>
            </a:r>
            <a:endParaRPr lang="en-GB" err="1"/>
          </a:p>
          <a:p>
            <a:pPr marL="285750" indent="-285750">
              <a:buFont typeface="Arial"/>
              <a:buChar char="•"/>
            </a:pPr>
            <a:r>
              <a:rPr lang="en-GB">
                <a:ea typeface="+mn-lt"/>
                <a:cs typeface="+mn-lt"/>
              </a:rPr>
              <a:t>Gathered ICD-9 codes and procedures for summarization input</a:t>
            </a:r>
            <a:endParaRPr lang="en-GB"/>
          </a:p>
          <a:p>
            <a:r>
              <a:rPr lang="en-GB" b="1">
                <a:ea typeface="+mn-lt"/>
                <a:cs typeface="+mn-lt"/>
              </a:rPr>
              <a:t>Summary Generation</a:t>
            </a:r>
            <a:r>
              <a:rPr lang="en-GB">
                <a:ea typeface="+mn-lt"/>
                <a:cs typeface="+mn-lt"/>
              </a:rPr>
              <a:t>:</a:t>
            </a:r>
            <a:endParaRPr lang="en-GB">
              <a:ea typeface="Meiryo"/>
            </a:endParaRPr>
          </a:p>
          <a:p>
            <a:pPr marL="285750" indent="-285750">
              <a:buFont typeface="Arial"/>
              <a:buChar char="•"/>
            </a:pPr>
            <a:r>
              <a:rPr lang="en-GB">
                <a:ea typeface="+mn-lt"/>
                <a:cs typeface="+mn-lt"/>
              </a:rPr>
              <a:t>Used </a:t>
            </a:r>
            <a:r>
              <a:rPr lang="en-GB" b="1">
                <a:ea typeface="+mn-lt"/>
                <a:cs typeface="+mn-lt"/>
              </a:rPr>
              <a:t>LLaMA-2</a:t>
            </a:r>
            <a:r>
              <a:rPr lang="en-GB">
                <a:ea typeface="+mn-lt"/>
                <a:cs typeface="+mn-lt"/>
              </a:rPr>
              <a:t> and </a:t>
            </a:r>
            <a:r>
              <a:rPr lang="en-GB" b="1">
                <a:ea typeface="+mn-lt"/>
                <a:cs typeface="+mn-lt"/>
              </a:rPr>
              <a:t>Mistral-7B</a:t>
            </a:r>
            <a:r>
              <a:rPr lang="en-GB">
                <a:ea typeface="+mn-lt"/>
                <a:cs typeface="+mn-lt"/>
              </a:rPr>
              <a:t> with structured prompts</a:t>
            </a:r>
            <a:endParaRPr lang="en-GB"/>
          </a:p>
          <a:p>
            <a:pPr marL="285750" indent="-285750">
              <a:buFont typeface="Arial"/>
              <a:buChar char="•"/>
            </a:pPr>
            <a:r>
              <a:rPr lang="en-GB">
                <a:ea typeface="+mn-lt"/>
                <a:cs typeface="+mn-lt"/>
              </a:rPr>
              <a:t>Included clinical sections like Chief Complaint, HPI, and Hospital Course</a:t>
            </a:r>
            <a:endParaRPr lang="en-GB"/>
          </a:p>
          <a:p>
            <a:r>
              <a:rPr lang="en-GB" b="1">
                <a:ea typeface="+mn-lt"/>
                <a:cs typeface="+mn-lt"/>
              </a:rPr>
              <a:t>Evaluation with G-Eval</a:t>
            </a:r>
            <a:r>
              <a:rPr lang="en-GB">
                <a:ea typeface="+mn-lt"/>
                <a:cs typeface="+mn-lt"/>
              </a:rPr>
              <a:t>:</a:t>
            </a:r>
            <a:endParaRPr lang="en-GB">
              <a:ea typeface="Meiryo"/>
            </a:endParaRPr>
          </a:p>
          <a:p>
            <a:pPr marL="285750" indent="-285750">
              <a:buFont typeface="Arial"/>
              <a:buChar char="•"/>
            </a:pPr>
            <a:r>
              <a:rPr lang="en-GB">
                <a:ea typeface="+mn-lt"/>
                <a:cs typeface="+mn-lt"/>
              </a:rPr>
              <a:t>Used </a:t>
            </a:r>
            <a:r>
              <a:rPr lang="en-GB" b="1">
                <a:ea typeface="+mn-lt"/>
                <a:cs typeface="+mn-lt"/>
              </a:rPr>
              <a:t>Chain-of-Thought (</a:t>
            </a:r>
            <a:r>
              <a:rPr lang="en-GB" b="1" err="1">
                <a:ea typeface="+mn-lt"/>
                <a:cs typeface="+mn-lt"/>
              </a:rPr>
              <a:t>CoT</a:t>
            </a:r>
            <a:r>
              <a:rPr lang="en-GB" b="1">
                <a:ea typeface="+mn-lt"/>
                <a:cs typeface="+mn-lt"/>
              </a:rPr>
              <a:t>)</a:t>
            </a:r>
            <a:r>
              <a:rPr lang="en-GB">
                <a:ea typeface="+mn-lt"/>
                <a:cs typeface="+mn-lt"/>
              </a:rPr>
              <a:t> prompts to guide LLM self-evaluation</a:t>
            </a:r>
            <a:endParaRPr lang="en-GB"/>
          </a:p>
          <a:p>
            <a:pPr marL="285750" indent="-285750">
              <a:buFont typeface="Arial"/>
              <a:buChar char="•"/>
            </a:pPr>
            <a:r>
              <a:rPr lang="en-GB">
                <a:ea typeface="+mn-lt"/>
                <a:cs typeface="+mn-lt"/>
              </a:rPr>
              <a:t>Evaluated summaries on: Clinical Accuracy, Completeness, Readability, Actionability</a:t>
            </a:r>
            <a:endParaRPr lang="en-GB"/>
          </a:p>
          <a:p>
            <a:pPr marL="285750" indent="-285750">
              <a:buFont typeface="Arial"/>
              <a:buChar char="•"/>
            </a:pPr>
            <a:r>
              <a:rPr lang="en-GB">
                <a:ea typeface="+mn-lt"/>
                <a:cs typeface="+mn-lt"/>
              </a:rPr>
              <a:t>Scoring: 0–10 with justification for each dimension</a:t>
            </a:r>
            <a:endParaRPr lang="en-GB"/>
          </a:p>
          <a:p>
            <a:endParaRPr lang="en-GB">
              <a:ea typeface="Meiryo"/>
            </a:endParaRPr>
          </a:p>
        </p:txBody>
      </p:sp>
    </p:spTree>
    <p:extLst>
      <p:ext uri="{BB962C8B-B14F-4D97-AF65-F5344CB8AC3E}">
        <p14:creationId xmlns:p14="http://schemas.microsoft.com/office/powerpoint/2010/main" val="13106692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6CB75-E9B3-4881-F80A-FCFA963787AD}"/>
              </a:ext>
            </a:extLst>
          </p:cNvPr>
          <p:cNvSpPr>
            <a:spLocks noGrp="1"/>
          </p:cNvSpPr>
          <p:nvPr>
            <p:ph type="title"/>
          </p:nvPr>
        </p:nvSpPr>
        <p:spPr/>
        <p:txBody>
          <a:bodyPr/>
          <a:lstStyle/>
          <a:p>
            <a:r>
              <a:rPr lang="en-GB">
                <a:ea typeface="Meiryo"/>
              </a:rPr>
              <a:t>Hypothesis</a:t>
            </a:r>
            <a:endParaRPr lang="en-GB"/>
          </a:p>
        </p:txBody>
      </p:sp>
      <p:sp>
        <p:nvSpPr>
          <p:cNvPr id="3" name="Content Placeholder 2">
            <a:extLst>
              <a:ext uri="{FF2B5EF4-FFF2-40B4-BE49-F238E27FC236}">
                <a16:creationId xmlns:a16="http://schemas.microsoft.com/office/drawing/2014/main" id="{D7E16440-B268-CCBA-F13D-490A882D3031}"/>
              </a:ext>
            </a:extLst>
          </p:cNvPr>
          <p:cNvSpPr>
            <a:spLocks noGrp="1"/>
          </p:cNvSpPr>
          <p:nvPr>
            <p:ph idx="1"/>
          </p:nvPr>
        </p:nvSpPr>
        <p:spPr/>
        <p:txBody>
          <a:bodyPr vert="horz" lIns="109728" tIns="109728" rIns="109728" bIns="91440" rtlCol="0" anchor="t">
            <a:normAutofit/>
          </a:bodyPr>
          <a:lstStyle/>
          <a:p>
            <a:r>
              <a:rPr lang="en-GB" sz="1300">
                <a:ea typeface="+mn-lt"/>
                <a:cs typeface="+mn-lt"/>
              </a:rPr>
              <a:t>1. To evaluate </a:t>
            </a:r>
            <a:r>
              <a:rPr lang="en-GB" sz="1300" err="1">
                <a:ea typeface="+mn-lt"/>
                <a:cs typeface="+mn-lt"/>
              </a:rPr>
              <a:t>MedEval</a:t>
            </a:r>
            <a:r>
              <a:rPr lang="en-GB" sz="1300">
                <a:ea typeface="+mn-lt"/>
                <a:cs typeface="+mn-lt"/>
              </a:rPr>
              <a:t> for its performance in estimating clinical text summarization.</a:t>
            </a:r>
            <a:br>
              <a:rPr lang="en-GB" sz="1300">
                <a:ea typeface="+mn-lt"/>
                <a:cs typeface="+mn-lt"/>
              </a:rPr>
            </a:br>
            <a:r>
              <a:rPr lang="en-GB" sz="1300">
                <a:ea typeface="+mn-lt"/>
                <a:cs typeface="+mn-lt"/>
              </a:rPr>
              <a:t>2. To compare performance of Mistral 7B, Llama 7B using </a:t>
            </a:r>
            <a:r>
              <a:rPr lang="en-GB" sz="1300" err="1">
                <a:ea typeface="+mn-lt"/>
                <a:cs typeface="+mn-lt"/>
              </a:rPr>
              <a:t>MedEval</a:t>
            </a:r>
            <a:r>
              <a:rPr lang="en-GB" sz="1300">
                <a:ea typeface="+mn-lt"/>
                <a:cs typeface="+mn-lt"/>
              </a:rPr>
              <a:t>.</a:t>
            </a:r>
            <a:br>
              <a:rPr lang="en-GB" sz="1300">
                <a:ea typeface="+mn-lt"/>
                <a:cs typeface="+mn-lt"/>
              </a:rPr>
            </a:br>
            <a:r>
              <a:rPr lang="en-GB" sz="1300">
                <a:ea typeface="+mn-lt"/>
                <a:cs typeface="+mn-lt"/>
              </a:rPr>
              <a:t>3. To make recommendations for improving evaluation frameworks for use in clinical</a:t>
            </a:r>
            <a:br>
              <a:rPr lang="en-GB" sz="1300">
                <a:ea typeface="+mn-lt"/>
                <a:cs typeface="+mn-lt"/>
              </a:rPr>
            </a:br>
            <a:r>
              <a:rPr lang="en-GB" sz="1300">
                <a:ea typeface="+mn-lt"/>
                <a:cs typeface="+mn-lt"/>
              </a:rPr>
              <a:t>NLP. </a:t>
            </a:r>
            <a:endParaRPr lang="en-US"/>
          </a:p>
        </p:txBody>
      </p:sp>
    </p:spTree>
    <p:extLst>
      <p:ext uri="{BB962C8B-B14F-4D97-AF65-F5344CB8AC3E}">
        <p14:creationId xmlns:p14="http://schemas.microsoft.com/office/powerpoint/2010/main" val="8554517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FFAAC-E440-6557-05EA-CBE6C4891E86}"/>
              </a:ext>
            </a:extLst>
          </p:cNvPr>
          <p:cNvSpPr>
            <a:spLocks noGrp="1"/>
          </p:cNvSpPr>
          <p:nvPr>
            <p:ph type="title"/>
          </p:nvPr>
        </p:nvSpPr>
        <p:spPr/>
        <p:txBody>
          <a:bodyPr/>
          <a:lstStyle/>
          <a:p>
            <a:r>
              <a:rPr lang="en-US"/>
              <a:t>System Architecture</a:t>
            </a:r>
          </a:p>
        </p:txBody>
      </p:sp>
      <p:pic>
        <p:nvPicPr>
          <p:cNvPr id="4" name="Picture 3">
            <a:extLst>
              <a:ext uri="{FF2B5EF4-FFF2-40B4-BE49-F238E27FC236}">
                <a16:creationId xmlns:a16="http://schemas.microsoft.com/office/drawing/2014/main" id="{91C368FD-9CBE-E7F4-755D-856A629DD0EA}"/>
              </a:ext>
            </a:extLst>
          </p:cNvPr>
          <p:cNvPicPr>
            <a:picLocks noChangeAspect="1"/>
          </p:cNvPicPr>
          <p:nvPr/>
        </p:nvPicPr>
        <p:blipFill>
          <a:blip r:embed="rId2"/>
          <a:stretch>
            <a:fillRect/>
          </a:stretch>
        </p:blipFill>
        <p:spPr>
          <a:xfrm>
            <a:off x="2530057" y="2335270"/>
            <a:ext cx="7772400" cy="4080510"/>
          </a:xfrm>
          <a:prstGeom prst="rect">
            <a:avLst/>
          </a:prstGeom>
        </p:spPr>
      </p:pic>
    </p:spTree>
    <p:extLst>
      <p:ext uri="{BB962C8B-B14F-4D97-AF65-F5344CB8AC3E}">
        <p14:creationId xmlns:p14="http://schemas.microsoft.com/office/powerpoint/2010/main" val="20477209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CD06A7-EFB8-8719-39D6-5AEEF9F63D52}"/>
              </a:ext>
            </a:extLst>
          </p:cNvPr>
          <p:cNvSpPr>
            <a:spLocks noGrp="1"/>
          </p:cNvSpPr>
          <p:nvPr>
            <p:ph type="title"/>
          </p:nvPr>
        </p:nvSpPr>
        <p:spPr/>
        <p:txBody>
          <a:bodyPr/>
          <a:lstStyle/>
          <a:p>
            <a:r>
              <a:rPr lang="en-US"/>
              <a:t>Results</a:t>
            </a:r>
          </a:p>
        </p:txBody>
      </p:sp>
      <p:pic>
        <p:nvPicPr>
          <p:cNvPr id="4" name="Content Placeholder 3">
            <a:extLst>
              <a:ext uri="{FF2B5EF4-FFF2-40B4-BE49-F238E27FC236}">
                <a16:creationId xmlns:a16="http://schemas.microsoft.com/office/drawing/2014/main" id="{B5C7B1F4-21CD-96A0-E3CD-E8DEB70F3654}"/>
              </a:ext>
            </a:extLst>
          </p:cNvPr>
          <p:cNvPicPr>
            <a:picLocks noGrp="1" noChangeAspect="1"/>
          </p:cNvPicPr>
          <p:nvPr>
            <p:ph idx="1"/>
          </p:nvPr>
        </p:nvPicPr>
        <p:blipFill>
          <a:blip r:embed="rId2"/>
          <a:stretch>
            <a:fillRect/>
          </a:stretch>
        </p:blipFill>
        <p:spPr>
          <a:xfrm>
            <a:off x="1920875" y="2764438"/>
            <a:ext cx="8769350" cy="2748349"/>
          </a:xfrm>
          <a:prstGeom prst="rect">
            <a:avLst/>
          </a:prstGeom>
        </p:spPr>
      </p:pic>
    </p:spTree>
    <p:extLst>
      <p:ext uri="{BB962C8B-B14F-4D97-AF65-F5344CB8AC3E}">
        <p14:creationId xmlns:p14="http://schemas.microsoft.com/office/powerpoint/2010/main" val="3890217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D3D137-B8D8-862B-0F70-9A84AA659B17}"/>
              </a:ext>
            </a:extLst>
          </p:cNvPr>
          <p:cNvSpPr>
            <a:spLocks noGrp="1"/>
          </p:cNvSpPr>
          <p:nvPr>
            <p:ph type="title"/>
          </p:nvPr>
        </p:nvSpPr>
        <p:spPr/>
        <p:txBody>
          <a:bodyPr/>
          <a:lstStyle/>
          <a:p>
            <a:r>
              <a:rPr lang="en-US">
                <a:ea typeface="Meiryo"/>
              </a:rPr>
              <a:t>Llama2 –7B Output </a:t>
            </a:r>
            <a:endParaRPr lang="en-US"/>
          </a:p>
        </p:txBody>
      </p:sp>
      <p:pic>
        <p:nvPicPr>
          <p:cNvPr id="4" name="Content Placeholder 3" descr="A screenshot of a medical report&#10;&#10;AI-generated content may be incorrect.">
            <a:extLst>
              <a:ext uri="{FF2B5EF4-FFF2-40B4-BE49-F238E27FC236}">
                <a16:creationId xmlns:a16="http://schemas.microsoft.com/office/drawing/2014/main" id="{FD241A97-1A1C-80EC-0259-BB76EF58A334}"/>
              </a:ext>
            </a:extLst>
          </p:cNvPr>
          <p:cNvPicPr>
            <a:picLocks noGrp="1" noChangeAspect="1"/>
          </p:cNvPicPr>
          <p:nvPr>
            <p:ph idx="1"/>
          </p:nvPr>
        </p:nvPicPr>
        <p:blipFill>
          <a:blip r:embed="rId2"/>
          <a:stretch>
            <a:fillRect/>
          </a:stretch>
        </p:blipFill>
        <p:spPr>
          <a:xfrm>
            <a:off x="1922849" y="2213498"/>
            <a:ext cx="8751240" cy="4441726"/>
          </a:xfrm>
        </p:spPr>
      </p:pic>
    </p:spTree>
    <p:extLst>
      <p:ext uri="{BB962C8B-B14F-4D97-AF65-F5344CB8AC3E}">
        <p14:creationId xmlns:p14="http://schemas.microsoft.com/office/powerpoint/2010/main" val="274898975"/>
      </p:ext>
    </p:extLst>
  </p:cSld>
  <p:clrMapOvr>
    <a:masterClrMapping/>
  </p:clrMapOvr>
</p:sld>
</file>

<file path=ppt/theme/theme1.xml><?xml version="1.0" encoding="utf-8"?>
<a:theme xmlns:a="http://schemas.openxmlformats.org/drawingml/2006/main" name="SketchLinesVTI">
  <a:themeElements>
    <a:clrScheme name="SketchLines">
      <a:dk1>
        <a:sysClr val="windowText" lastClr="000000"/>
      </a:dk1>
      <a:lt1>
        <a:sysClr val="window" lastClr="FFFFFF"/>
      </a:lt1>
      <a:dk2>
        <a:srgbClr val="564E4E"/>
      </a:dk2>
      <a:lt2>
        <a:srgbClr val="EEEBE2"/>
      </a:lt2>
      <a:accent1>
        <a:srgbClr val="E54837"/>
      </a:accent1>
      <a:accent2>
        <a:srgbClr val="947F53"/>
      </a:accent2>
      <a:accent3>
        <a:srgbClr val="BE8D64"/>
      </a:accent3>
      <a:accent4>
        <a:srgbClr val="E0C171"/>
      </a:accent4>
      <a:accent5>
        <a:srgbClr val="968572"/>
      </a:accent5>
      <a:accent6>
        <a:srgbClr val="855D5D"/>
      </a:accent6>
      <a:hlink>
        <a:srgbClr val="CC9900"/>
      </a:hlink>
      <a:folHlink>
        <a:srgbClr val="96A9A9"/>
      </a:folHlink>
    </a:clrScheme>
    <a:fontScheme name="Custom 7">
      <a:majorFont>
        <a:latin typeface="Meiryo"/>
        <a:ea typeface=""/>
        <a:cs typeface=""/>
      </a:majorFont>
      <a:minorFont>
        <a:latin typeface="Meiryo"/>
        <a:ea typeface=""/>
        <a:cs typeface=""/>
      </a:minorFont>
    </a:fontScheme>
    <a:fmtScheme name="Feathered">
      <a:fillStyleLst>
        <a:solidFill>
          <a:schemeClr val="phClr"/>
        </a:solidFill>
        <a:solidFill>
          <a:schemeClr val="phClr">
            <a:tint val="67000"/>
            <a:satMod val="105000"/>
          </a:schemeClr>
        </a:solidFill>
        <a:gradFill rotWithShape="1">
          <a:gsLst>
            <a:gs pos="0">
              <a:schemeClr val="phClr">
                <a:tint val="94000"/>
                <a:satMod val="103000"/>
                <a:lumMod val="102000"/>
              </a:schemeClr>
            </a:gs>
            <a:gs pos="50000">
              <a:schemeClr val="phClr">
                <a:shade val="100000"/>
                <a:satMod val="110000"/>
                <a:lumMod val="100000"/>
              </a:schemeClr>
            </a:gs>
            <a:gs pos="100000">
              <a:schemeClr val="phClr">
                <a:shade val="70000"/>
                <a:satMod val="120000"/>
                <a:lumMod val="99000"/>
              </a:schemeClr>
            </a:gs>
          </a:gsLst>
          <a:path path="circle">
            <a:fillToRect l="100000" t="100000" r="100000" b="100000"/>
          </a:path>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tint val="50000"/>
              <a:shade val="83000"/>
            </a:schemeClr>
          </a:solidFill>
          <a:prstDash val="solid"/>
        </a:ln>
      </a:lnStyleLst>
      <a:effectStyleLst>
        <a:effectStyle>
          <a:effectLst/>
        </a:effectStyle>
        <a:effectStyle>
          <a:effectLst/>
        </a:effectStyle>
        <a:effectStyle>
          <a:effectLst>
            <a:outerShdw blurRad="57150" dist="25400" dir="5400000" algn="ctr" rotWithShape="0">
              <a:srgbClr val="000000">
                <a:alpha val="20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LinesVTI" id="{8C0B0F05-C8D0-4078-9615-83E590287484}" vid="{43A7BC57-C1E3-4EE6-BDBC-5422DD574AF2}"/>
    </a:ext>
  </a:extLst>
</a:theme>
</file>

<file path=docMetadata/LabelInfo.xml><?xml version="1.0" encoding="utf-8"?>
<clbl:labelList xmlns:clbl="http://schemas.microsoft.com/office/2020/mipLabelMetadata">
  <clbl:label id="{37f4b8a2-ad4f-41b5-9a91-284d2cc38f56}" enabled="1" method="Standard" siteId="{70de1992-07c6-480f-a318-a1afcba03983}" removed="0"/>
</clbl:labelList>
</file>

<file path=docProps/app.xml><?xml version="1.0" encoding="utf-8"?>
<Properties xmlns="http://schemas.openxmlformats.org/officeDocument/2006/extended-properties" xmlns:vt="http://schemas.openxmlformats.org/officeDocument/2006/docPropsVTypes">
  <TotalTime>0</TotalTime>
  <Words>743</Words>
  <Application>Microsoft Office PowerPoint</Application>
  <PresentationFormat>Widescreen</PresentationFormat>
  <Paragraphs>60</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Meiryo</vt:lpstr>
      <vt:lpstr>Arial</vt:lpstr>
      <vt:lpstr>Calibri</vt:lpstr>
      <vt:lpstr>Consolas</vt:lpstr>
      <vt:lpstr>Corbel</vt:lpstr>
      <vt:lpstr>Times New Roman</vt:lpstr>
      <vt:lpstr>SketchLinesVTI</vt:lpstr>
      <vt:lpstr>MedEval: G-Eval for Clinical Summarization </vt:lpstr>
      <vt:lpstr>Introduction</vt:lpstr>
      <vt:lpstr>Base Paper</vt:lpstr>
      <vt:lpstr>Existing Methodology</vt:lpstr>
      <vt:lpstr>Proposed Methods</vt:lpstr>
      <vt:lpstr>Hypothesis</vt:lpstr>
      <vt:lpstr>System Architecture</vt:lpstr>
      <vt:lpstr>Results</vt:lpstr>
      <vt:lpstr>Llama2 –7B Output </vt:lpstr>
      <vt:lpstr>Mistral 7B Output</vt:lpstr>
      <vt:lpstr>Code</vt:lpstr>
      <vt:lpstr>Contributions</vt:lpstr>
      <vt:lpstr>Contributions</vt:lpstr>
      <vt:lpstr>Future Work</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Akhila Madanapati</dc:creator>
  <cp:lastModifiedBy>Drashti Mehta</cp:lastModifiedBy>
  <cp:revision>3</cp:revision>
  <dcterms:created xsi:type="dcterms:W3CDTF">2025-04-14T20:09:10Z</dcterms:created>
  <dcterms:modified xsi:type="dcterms:W3CDTF">2025-05-07T04:11:26Z</dcterms:modified>
</cp:coreProperties>
</file>