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96" r:id="rId5"/>
    <p:sldId id="297" r:id="rId6"/>
    <p:sldId id="298" r:id="rId7"/>
    <p:sldId id="299" r:id="rId8"/>
    <p:sldId id="300" r:id="rId9"/>
    <p:sldId id="301" r:id="rId10"/>
    <p:sldId id="302" r:id="rId11"/>
    <p:sldId id="303" r:id="rId12"/>
    <p:sldId id="304" r:id="rId13"/>
    <p:sldId id="305" r:id="rId14"/>
    <p:sldId id="306" r:id="rId15"/>
    <p:sldId id="308" r:id="rId16"/>
    <p:sldId id="295" r:id="rId17"/>
  </p:sldIdLst>
  <p:sldSz cx="9144000" cy="5143500" type="screen16x9"/>
  <p:notesSz cx="6858000" cy="9144000"/>
  <p:embeddedFontLst>
    <p:embeddedFont>
      <p:font typeface="Amatic SC" panose="020B0604020202020204" charset="-79"/>
      <p:regular r:id="rId19"/>
      <p:bold r:id="rId20"/>
    </p:embeddedFont>
    <p:embeddedFont>
      <p:font typeface="Franklin Gothic Medium" panose="020B0603020102020204" pitchFamily="34" charset="0"/>
      <p:regular r:id="rId21"/>
      <p:italic r:id="rId22"/>
    </p:embeddedFont>
    <p:embeddedFont>
      <p:font typeface="Montserrat" pitchFamily="2"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Merriweather"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5A7"/>
    <a:srgbClr val="617A86"/>
    <a:srgbClr val="F781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53FB5A-2948-499F-9779-E16DB6D0237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74430B8-6A9F-4A4F-ABA7-F5FCEAC7B0D4}">
      <dgm:prSet phldrT="[Text]"/>
      <dgm:spPr/>
      <dgm:t>
        <a:bodyPr/>
        <a:lstStyle/>
        <a:p>
          <a:pPr algn="ctr"/>
          <a:r>
            <a:rPr lang="en-US" dirty="0" smtClean="0"/>
            <a:t>PUBLISH</a:t>
          </a:r>
          <a:endParaRPr lang="en-US" dirty="0"/>
        </a:p>
      </dgm:t>
    </dgm:pt>
    <dgm:pt modelId="{C49D93F0-801F-451E-BA61-3857361124C8}" type="parTrans" cxnId="{4A3AE802-58B9-44F3-96F4-96A8A47E303E}">
      <dgm:prSet/>
      <dgm:spPr/>
      <dgm:t>
        <a:bodyPr/>
        <a:lstStyle/>
        <a:p>
          <a:endParaRPr lang="en-US"/>
        </a:p>
      </dgm:t>
    </dgm:pt>
    <dgm:pt modelId="{CA3A65B2-BCCF-44BD-B388-B0043E9EE482}" type="sibTrans" cxnId="{4A3AE802-58B9-44F3-96F4-96A8A47E303E}">
      <dgm:prSet/>
      <dgm:spPr/>
      <dgm:t>
        <a:bodyPr/>
        <a:lstStyle/>
        <a:p>
          <a:endParaRPr lang="en-US"/>
        </a:p>
      </dgm:t>
    </dgm:pt>
    <dgm:pt modelId="{29E8434A-B482-48C3-A91B-7F875286ABBF}" type="pres">
      <dgm:prSet presAssocID="{EA53FB5A-2948-499F-9779-E16DB6D02378}" presName="linear" presStyleCnt="0">
        <dgm:presLayoutVars>
          <dgm:animLvl val="lvl"/>
          <dgm:resizeHandles val="exact"/>
        </dgm:presLayoutVars>
      </dgm:prSet>
      <dgm:spPr/>
      <dgm:t>
        <a:bodyPr/>
        <a:lstStyle/>
        <a:p>
          <a:endParaRPr lang="en-US"/>
        </a:p>
      </dgm:t>
    </dgm:pt>
    <dgm:pt modelId="{413CA348-BD65-4821-B689-2905EC2CA33C}" type="pres">
      <dgm:prSet presAssocID="{574430B8-6A9F-4A4F-ABA7-F5FCEAC7B0D4}" presName="parentText" presStyleLbl="node1" presStyleIdx="0" presStyleCnt="1" custScaleX="5216" custScaleY="8104" custLinFactNeighborX="-40676" custLinFactNeighborY="-2978">
        <dgm:presLayoutVars>
          <dgm:chMax val="0"/>
          <dgm:bulletEnabled val="1"/>
        </dgm:presLayoutVars>
      </dgm:prSet>
      <dgm:spPr/>
      <dgm:t>
        <a:bodyPr/>
        <a:lstStyle/>
        <a:p>
          <a:endParaRPr lang="en-US"/>
        </a:p>
      </dgm:t>
    </dgm:pt>
  </dgm:ptLst>
  <dgm:cxnLst>
    <dgm:cxn modelId="{4A3AE802-58B9-44F3-96F4-96A8A47E303E}" srcId="{EA53FB5A-2948-499F-9779-E16DB6D02378}" destId="{574430B8-6A9F-4A4F-ABA7-F5FCEAC7B0D4}" srcOrd="0" destOrd="0" parTransId="{C49D93F0-801F-451E-BA61-3857361124C8}" sibTransId="{CA3A65B2-BCCF-44BD-B388-B0043E9EE482}"/>
    <dgm:cxn modelId="{67554F07-FAF9-4D63-B66C-F072AA53A575}" type="presOf" srcId="{EA53FB5A-2948-499F-9779-E16DB6D02378}" destId="{29E8434A-B482-48C3-A91B-7F875286ABBF}" srcOrd="0" destOrd="0" presId="urn:microsoft.com/office/officeart/2005/8/layout/vList2"/>
    <dgm:cxn modelId="{3C3BC76B-BA1F-46FC-A4C1-220471066B13}" type="presOf" srcId="{574430B8-6A9F-4A4F-ABA7-F5FCEAC7B0D4}" destId="{413CA348-BD65-4821-B689-2905EC2CA33C}" srcOrd="0" destOrd="0" presId="urn:microsoft.com/office/officeart/2005/8/layout/vList2"/>
    <dgm:cxn modelId="{9D70824E-03D9-41EE-8EE1-CC0CAB82EB6D}" type="presParOf" srcId="{29E8434A-B482-48C3-A91B-7F875286ABBF}" destId="{413CA348-BD65-4821-B689-2905EC2CA33C}"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E85E7A-F86C-43DF-BB8A-E096F68B9C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679AB1-BC82-4F8F-AF62-B0DC30FD74AF}">
      <dgm:prSet phldrT="[Text]"/>
      <dgm:spPr/>
      <dgm:t>
        <a:bodyPr/>
        <a:lstStyle/>
        <a:p>
          <a:r>
            <a:rPr lang="en-US" b="1" dirty="0" smtClean="0">
              <a:solidFill>
                <a:schemeClr val="bg1"/>
              </a:solidFill>
              <a:latin typeface="Montserrat" panose="00000800000000000000" pitchFamily="50" charset="0"/>
              <a:ea typeface="Calibri" panose="020F0502020204030204" pitchFamily="34" charset="0"/>
            </a:rPr>
            <a:t>Registration and Login</a:t>
          </a:r>
          <a:endParaRPr lang="en-US" b="1" dirty="0">
            <a:solidFill>
              <a:schemeClr val="bg1"/>
            </a:solidFill>
          </a:endParaRPr>
        </a:p>
      </dgm:t>
    </dgm:pt>
    <dgm:pt modelId="{5D14436E-B0CA-4843-9B20-4385A0B9DDAE}" type="parTrans" cxnId="{62F063DB-3079-457E-A2D3-30CA4E7B2C46}">
      <dgm:prSet/>
      <dgm:spPr/>
      <dgm:t>
        <a:bodyPr/>
        <a:lstStyle/>
        <a:p>
          <a:endParaRPr lang="en-US"/>
        </a:p>
      </dgm:t>
    </dgm:pt>
    <dgm:pt modelId="{9D8DE391-36F1-4A6A-B144-F69554EF0947}" type="sibTrans" cxnId="{62F063DB-3079-457E-A2D3-30CA4E7B2C46}">
      <dgm:prSet/>
      <dgm:spPr/>
      <dgm:t>
        <a:bodyPr/>
        <a:lstStyle/>
        <a:p>
          <a:endParaRPr lang="en-US"/>
        </a:p>
      </dgm:t>
    </dgm:pt>
    <dgm:pt modelId="{77F170DD-525A-4432-BD2E-EADC840D5CAB}">
      <dgm:prSet phldrT="[Text]"/>
      <dgm:spPr/>
      <dgm:t>
        <a:bodyPr/>
        <a:lstStyle/>
        <a:p>
          <a:r>
            <a:rPr lang="en-US" dirty="0" smtClean="0"/>
            <a:t>User basic information</a:t>
          </a:r>
          <a:endParaRPr lang="en-US" dirty="0"/>
        </a:p>
      </dgm:t>
    </dgm:pt>
    <dgm:pt modelId="{30075A65-B12E-4643-9B13-C1E0BF4F7845}" type="parTrans" cxnId="{685230FB-2A0F-4BD6-BF8F-CB6CE7ED7E50}">
      <dgm:prSet/>
      <dgm:spPr/>
      <dgm:t>
        <a:bodyPr/>
        <a:lstStyle/>
        <a:p>
          <a:endParaRPr lang="en-US"/>
        </a:p>
      </dgm:t>
    </dgm:pt>
    <dgm:pt modelId="{66EF65CB-FC8F-4521-9992-CC1D8D9433B9}" type="sibTrans" cxnId="{685230FB-2A0F-4BD6-BF8F-CB6CE7ED7E50}">
      <dgm:prSet/>
      <dgm:spPr/>
      <dgm:t>
        <a:bodyPr/>
        <a:lstStyle/>
        <a:p>
          <a:endParaRPr lang="en-US"/>
        </a:p>
      </dgm:t>
    </dgm:pt>
    <dgm:pt modelId="{688178C8-1C4C-4E69-9ED5-E0D96C1C08FB}">
      <dgm:prSet phldrT="[Text]"/>
      <dgm:spPr/>
      <dgm:t>
        <a:bodyPr/>
        <a:lstStyle/>
        <a:p>
          <a:r>
            <a:rPr lang="en-US" b="1" dirty="0" smtClean="0"/>
            <a:t>Forgot Password</a:t>
          </a:r>
          <a:endParaRPr lang="en-US" dirty="0"/>
        </a:p>
      </dgm:t>
    </dgm:pt>
    <dgm:pt modelId="{C12813D0-4BFB-4587-9A65-42EBC950AE53}" type="parTrans" cxnId="{4678759B-3371-4914-AF5C-09B3C203B5AE}">
      <dgm:prSet/>
      <dgm:spPr/>
      <dgm:t>
        <a:bodyPr/>
        <a:lstStyle/>
        <a:p>
          <a:endParaRPr lang="en-US"/>
        </a:p>
      </dgm:t>
    </dgm:pt>
    <dgm:pt modelId="{8571FF81-D3AF-4A10-8256-D668838B5E7C}" type="sibTrans" cxnId="{4678759B-3371-4914-AF5C-09B3C203B5AE}">
      <dgm:prSet/>
      <dgm:spPr/>
      <dgm:t>
        <a:bodyPr/>
        <a:lstStyle/>
        <a:p>
          <a:endParaRPr lang="en-US"/>
        </a:p>
      </dgm:t>
    </dgm:pt>
    <dgm:pt modelId="{2DD12688-C3D4-4CEA-A589-AE3988C6A9F1}">
      <dgm:prSet phldrT="[Text]"/>
      <dgm:spPr/>
      <dgm:t>
        <a:bodyPr/>
        <a:lstStyle/>
        <a:p>
          <a:r>
            <a:rPr lang="en-US" dirty="0" smtClean="0"/>
            <a:t>System-generated email </a:t>
          </a:r>
          <a:endParaRPr lang="en-US" dirty="0"/>
        </a:p>
      </dgm:t>
    </dgm:pt>
    <dgm:pt modelId="{925458B3-9FA1-4C42-A13F-EF10B2699446}" type="parTrans" cxnId="{C10CD277-9AC4-4D97-AA66-9E2BBF2AE650}">
      <dgm:prSet/>
      <dgm:spPr/>
      <dgm:t>
        <a:bodyPr/>
        <a:lstStyle/>
        <a:p>
          <a:endParaRPr lang="en-US"/>
        </a:p>
      </dgm:t>
    </dgm:pt>
    <dgm:pt modelId="{932576CA-94F9-409D-BB06-1218D106C6A5}" type="sibTrans" cxnId="{C10CD277-9AC4-4D97-AA66-9E2BBF2AE650}">
      <dgm:prSet/>
      <dgm:spPr/>
      <dgm:t>
        <a:bodyPr/>
        <a:lstStyle/>
        <a:p>
          <a:endParaRPr lang="en-US"/>
        </a:p>
      </dgm:t>
    </dgm:pt>
    <dgm:pt modelId="{6EE64E5A-22EF-4CA6-BFC3-057C2268F9FD}">
      <dgm:prSet phldrT="[Text]"/>
      <dgm:spPr/>
      <dgm:t>
        <a:bodyPr/>
        <a:lstStyle/>
        <a:p>
          <a:r>
            <a:rPr lang="en-US" b="1" dirty="0" smtClean="0"/>
            <a:t>Manage Bloggers</a:t>
          </a:r>
          <a:endParaRPr lang="en-US" dirty="0"/>
        </a:p>
      </dgm:t>
    </dgm:pt>
    <dgm:pt modelId="{7827060B-4DEC-4AA8-AEE3-302800A5CB7E}" type="parTrans" cxnId="{2A9CA2AE-6B8A-4EE7-9C09-A49EABB49A75}">
      <dgm:prSet/>
      <dgm:spPr/>
      <dgm:t>
        <a:bodyPr/>
        <a:lstStyle/>
        <a:p>
          <a:endParaRPr lang="en-US"/>
        </a:p>
      </dgm:t>
    </dgm:pt>
    <dgm:pt modelId="{1D66CD4A-39E1-4C90-A9A7-AC4CE047C2DC}" type="sibTrans" cxnId="{2A9CA2AE-6B8A-4EE7-9C09-A49EABB49A75}">
      <dgm:prSet/>
      <dgm:spPr/>
      <dgm:t>
        <a:bodyPr/>
        <a:lstStyle/>
        <a:p>
          <a:endParaRPr lang="en-US"/>
        </a:p>
      </dgm:t>
    </dgm:pt>
    <dgm:pt modelId="{09A0C65A-2324-4AFC-AE96-7D163C4AB6AC}">
      <dgm:prSet phldrT="[Text]"/>
      <dgm:spPr/>
      <dgm:t>
        <a:bodyPr/>
        <a:lstStyle/>
        <a:p>
          <a:r>
            <a:rPr lang="en-US" b="0" dirty="0" smtClean="0"/>
            <a:t>Admin can see all blogger details (View)</a:t>
          </a:r>
          <a:endParaRPr lang="en-US" b="0" dirty="0"/>
        </a:p>
      </dgm:t>
    </dgm:pt>
    <dgm:pt modelId="{30E26D7B-BFFE-4C4A-BD14-5B6AE9E7E3B0}" type="parTrans" cxnId="{92ACBC18-6822-4583-BE00-EB60D5B5142A}">
      <dgm:prSet/>
      <dgm:spPr/>
      <dgm:t>
        <a:bodyPr/>
        <a:lstStyle/>
        <a:p>
          <a:endParaRPr lang="en-US"/>
        </a:p>
      </dgm:t>
    </dgm:pt>
    <dgm:pt modelId="{FA818119-A376-4F8A-A952-AC4E119911AC}" type="sibTrans" cxnId="{92ACBC18-6822-4583-BE00-EB60D5B5142A}">
      <dgm:prSet/>
      <dgm:spPr/>
      <dgm:t>
        <a:bodyPr/>
        <a:lstStyle/>
        <a:p>
          <a:endParaRPr lang="en-US"/>
        </a:p>
      </dgm:t>
    </dgm:pt>
    <dgm:pt modelId="{A643B0E8-4F47-4EBE-8C8C-02638FB95C83}">
      <dgm:prSet phldrT="[Text]"/>
      <dgm:spPr/>
      <dgm:t>
        <a:bodyPr/>
        <a:lstStyle/>
        <a:p>
          <a:r>
            <a:rPr lang="en-US" dirty="0" smtClean="0"/>
            <a:t>Okta Authentication (Email Verification )</a:t>
          </a:r>
          <a:endParaRPr lang="en-US" dirty="0"/>
        </a:p>
      </dgm:t>
    </dgm:pt>
    <dgm:pt modelId="{95D375DD-0076-44EA-BAB4-77F100CA4C1F}" type="sibTrans" cxnId="{D5EEC212-0506-4E01-8505-2060B4CDE463}">
      <dgm:prSet/>
      <dgm:spPr/>
      <dgm:t>
        <a:bodyPr/>
        <a:lstStyle/>
        <a:p>
          <a:endParaRPr lang="en-US"/>
        </a:p>
      </dgm:t>
    </dgm:pt>
    <dgm:pt modelId="{8FD72F04-F157-414F-8F67-C3085DA9BEE4}" type="parTrans" cxnId="{D5EEC212-0506-4E01-8505-2060B4CDE463}">
      <dgm:prSet/>
      <dgm:spPr/>
      <dgm:t>
        <a:bodyPr/>
        <a:lstStyle/>
        <a:p>
          <a:endParaRPr lang="en-US"/>
        </a:p>
      </dgm:t>
    </dgm:pt>
    <dgm:pt modelId="{A21BF0F5-4B52-41C0-BA4F-D058A7E4239E}">
      <dgm:prSet phldrT="[Text]"/>
      <dgm:spPr/>
      <dgm:t>
        <a:bodyPr/>
        <a:lstStyle/>
        <a:p>
          <a:r>
            <a:rPr lang="en-US" dirty="0" smtClean="0"/>
            <a:t>Username</a:t>
          </a:r>
          <a:endParaRPr lang="en-US" dirty="0"/>
        </a:p>
      </dgm:t>
    </dgm:pt>
    <dgm:pt modelId="{5E325B1F-C30C-4B6A-8B24-12F9B5E7E735}" type="parTrans" cxnId="{532E3081-F1BE-4007-8676-FA600DF87E9D}">
      <dgm:prSet/>
      <dgm:spPr/>
    </dgm:pt>
    <dgm:pt modelId="{F334A0F6-8359-4E82-9410-04A78C297271}" type="sibTrans" cxnId="{532E3081-F1BE-4007-8676-FA600DF87E9D}">
      <dgm:prSet/>
      <dgm:spPr/>
    </dgm:pt>
    <dgm:pt modelId="{B9AA3FB3-0E5E-41DE-8773-05EE812F45CF}">
      <dgm:prSet/>
      <dgm:spPr/>
      <dgm:t>
        <a:bodyPr/>
        <a:lstStyle/>
        <a:p>
          <a:r>
            <a:rPr lang="en-US" dirty="0" smtClean="0"/>
            <a:t>E-mail address</a:t>
          </a:r>
          <a:endParaRPr lang="en-US" dirty="0"/>
        </a:p>
      </dgm:t>
    </dgm:pt>
    <dgm:pt modelId="{3976AE30-9F39-4DB2-B653-9E1B084FE079}" type="parTrans" cxnId="{AD409D06-51A1-4C04-8C25-5BE7447E868F}">
      <dgm:prSet/>
      <dgm:spPr/>
      <dgm:t>
        <a:bodyPr/>
        <a:lstStyle/>
        <a:p>
          <a:endParaRPr lang="en-US"/>
        </a:p>
      </dgm:t>
    </dgm:pt>
    <dgm:pt modelId="{BBC2B6A1-30D0-40A2-95D8-30DDD977F471}" type="sibTrans" cxnId="{AD409D06-51A1-4C04-8C25-5BE7447E868F}">
      <dgm:prSet/>
      <dgm:spPr/>
      <dgm:t>
        <a:bodyPr/>
        <a:lstStyle/>
        <a:p>
          <a:endParaRPr lang="en-US"/>
        </a:p>
      </dgm:t>
    </dgm:pt>
    <dgm:pt modelId="{6B9C236C-53BC-4818-8486-6A7FD3540F9A}">
      <dgm:prSet/>
      <dgm:spPr/>
      <dgm:t>
        <a:bodyPr/>
        <a:lstStyle/>
        <a:p>
          <a:r>
            <a:rPr lang="en-US" dirty="0" smtClean="0"/>
            <a:t>Password</a:t>
          </a:r>
          <a:endParaRPr lang="en-US" dirty="0"/>
        </a:p>
      </dgm:t>
    </dgm:pt>
    <dgm:pt modelId="{23A42E7F-3E24-4783-B3D0-20EB57909D8E}" type="parTrans" cxnId="{211DAB1E-C0F4-4B18-848D-687E37B60E1E}">
      <dgm:prSet/>
      <dgm:spPr/>
      <dgm:t>
        <a:bodyPr/>
        <a:lstStyle/>
        <a:p>
          <a:endParaRPr lang="en-US"/>
        </a:p>
      </dgm:t>
    </dgm:pt>
    <dgm:pt modelId="{8FD9CE6E-E216-4353-96BA-B54957311A1F}" type="sibTrans" cxnId="{211DAB1E-C0F4-4B18-848D-687E37B60E1E}">
      <dgm:prSet/>
      <dgm:spPr/>
      <dgm:t>
        <a:bodyPr/>
        <a:lstStyle/>
        <a:p>
          <a:endParaRPr lang="en-US"/>
        </a:p>
      </dgm:t>
    </dgm:pt>
    <dgm:pt modelId="{2F85C049-EDE4-496A-AA68-C80CFD50E995}">
      <dgm:prSet phldrT="[Text]"/>
      <dgm:spPr/>
      <dgm:t>
        <a:bodyPr/>
        <a:lstStyle/>
        <a:p>
          <a:r>
            <a:rPr lang="en-US" dirty="0" smtClean="0"/>
            <a:t>Reset password</a:t>
          </a:r>
          <a:endParaRPr lang="en-US" dirty="0"/>
        </a:p>
      </dgm:t>
    </dgm:pt>
    <dgm:pt modelId="{5AC1A2B7-DF13-4879-8430-E93DDD982A9D}" type="parTrans" cxnId="{B1EB7FAC-0313-496A-9CAC-31C7F5E86E9C}">
      <dgm:prSet/>
      <dgm:spPr/>
    </dgm:pt>
    <dgm:pt modelId="{5D0CDA74-E138-4974-9EAD-F7A67A234833}" type="sibTrans" cxnId="{B1EB7FAC-0313-496A-9CAC-31C7F5E86E9C}">
      <dgm:prSet/>
      <dgm:spPr/>
    </dgm:pt>
    <dgm:pt modelId="{6EBF556B-72D2-48D3-9D37-81EBB5DF7BDF}">
      <dgm:prSet phldrT="[Text]"/>
      <dgm:spPr/>
      <dgm:t>
        <a:bodyPr/>
        <a:lstStyle/>
        <a:p>
          <a:r>
            <a:rPr lang="en-US" smtClean="0"/>
            <a:t>New Password</a:t>
          </a:r>
          <a:endParaRPr lang="en-US" dirty="0"/>
        </a:p>
      </dgm:t>
    </dgm:pt>
    <dgm:pt modelId="{7638F23E-8B1C-4056-855A-741B88C35AAD}" type="parTrans" cxnId="{11BC88D2-4A7C-461A-843C-082472097CEA}">
      <dgm:prSet/>
      <dgm:spPr/>
    </dgm:pt>
    <dgm:pt modelId="{30A4E783-9AC5-464C-8AC3-7D2162B679CD}" type="sibTrans" cxnId="{11BC88D2-4A7C-461A-843C-082472097CEA}">
      <dgm:prSet/>
      <dgm:spPr/>
    </dgm:pt>
    <dgm:pt modelId="{E0A5F311-FA25-4AB8-844D-38B0AC944536}">
      <dgm:prSet/>
      <dgm:spPr/>
      <dgm:t>
        <a:bodyPr/>
        <a:lstStyle/>
        <a:p>
          <a:r>
            <a:rPr lang="en-US" smtClean="0"/>
            <a:t>Confirm Password</a:t>
          </a:r>
          <a:endParaRPr lang="en-US"/>
        </a:p>
      </dgm:t>
    </dgm:pt>
    <dgm:pt modelId="{A658DFDD-5AB2-4153-BA87-A8F74092BDB9}" type="parTrans" cxnId="{31001C39-BD05-4DAA-9E73-979BBD202216}">
      <dgm:prSet/>
      <dgm:spPr/>
      <dgm:t>
        <a:bodyPr/>
        <a:lstStyle/>
        <a:p>
          <a:endParaRPr lang="en-US"/>
        </a:p>
      </dgm:t>
    </dgm:pt>
    <dgm:pt modelId="{C55F1DF9-5A1C-4FCA-923D-9FB447C4215E}" type="sibTrans" cxnId="{31001C39-BD05-4DAA-9E73-979BBD202216}">
      <dgm:prSet/>
      <dgm:spPr/>
      <dgm:t>
        <a:bodyPr/>
        <a:lstStyle/>
        <a:p>
          <a:endParaRPr lang="en-US"/>
        </a:p>
      </dgm:t>
    </dgm:pt>
    <dgm:pt modelId="{448FAA57-5880-4253-979F-19CF0E04C8BC}">
      <dgm:prSet phldrT="[Text]"/>
      <dgm:spPr/>
      <dgm:t>
        <a:bodyPr/>
        <a:lstStyle/>
        <a:p>
          <a:r>
            <a:rPr lang="en-US" dirty="0" smtClean="0"/>
            <a:t>Blogger forgot their password</a:t>
          </a:r>
          <a:endParaRPr lang="en-US" dirty="0"/>
        </a:p>
      </dgm:t>
    </dgm:pt>
    <dgm:pt modelId="{8A1F29DC-0B48-4A52-B00A-17BAE9C942AD}" type="parTrans" cxnId="{B3438F18-20D0-4044-85EE-E419525E4AF5}">
      <dgm:prSet/>
      <dgm:spPr/>
    </dgm:pt>
    <dgm:pt modelId="{96C0EC05-1370-43D2-8301-818029E0EDA6}" type="sibTrans" cxnId="{B3438F18-20D0-4044-85EE-E419525E4AF5}">
      <dgm:prSet/>
      <dgm:spPr/>
    </dgm:pt>
    <dgm:pt modelId="{7A1F0670-0520-42EF-AAF3-CDBE5B6D99D7}">
      <dgm:prSet phldrT="[Text]"/>
      <dgm:spPr/>
      <dgm:t>
        <a:bodyPr/>
        <a:lstStyle/>
        <a:p>
          <a:r>
            <a:rPr lang="en-US" dirty="0" smtClean="0"/>
            <a:t>Registered E-mail address</a:t>
          </a:r>
          <a:endParaRPr lang="en-US" dirty="0"/>
        </a:p>
      </dgm:t>
    </dgm:pt>
    <dgm:pt modelId="{3BC5C44C-C5BA-4FED-AE84-4C33AC752662}" type="parTrans" cxnId="{31AB656E-02C5-4219-9EE4-E7EEFC430336}">
      <dgm:prSet/>
      <dgm:spPr/>
    </dgm:pt>
    <dgm:pt modelId="{1047F7B5-63A6-4D4A-99AF-EBBCD2AAFC0D}" type="sibTrans" cxnId="{31AB656E-02C5-4219-9EE4-E7EEFC430336}">
      <dgm:prSet/>
      <dgm:spPr/>
    </dgm:pt>
    <dgm:pt modelId="{1F70201B-B912-4158-BB32-7D72DEC29026}" type="pres">
      <dgm:prSet presAssocID="{CBE85E7A-F86C-43DF-BB8A-E096F68B9C0F}" presName="linear" presStyleCnt="0">
        <dgm:presLayoutVars>
          <dgm:animLvl val="lvl"/>
          <dgm:resizeHandles val="exact"/>
        </dgm:presLayoutVars>
      </dgm:prSet>
      <dgm:spPr/>
      <dgm:t>
        <a:bodyPr/>
        <a:lstStyle/>
        <a:p>
          <a:endParaRPr lang="en-US"/>
        </a:p>
      </dgm:t>
    </dgm:pt>
    <dgm:pt modelId="{A0C28DE0-DF9F-4F96-8E5D-E90427E2258B}" type="pres">
      <dgm:prSet presAssocID="{DE679AB1-BC82-4F8F-AF62-B0DC30FD74AF}" presName="parentText" presStyleLbl="node1" presStyleIdx="0" presStyleCnt="3">
        <dgm:presLayoutVars>
          <dgm:chMax val="0"/>
          <dgm:bulletEnabled val="1"/>
        </dgm:presLayoutVars>
      </dgm:prSet>
      <dgm:spPr/>
      <dgm:t>
        <a:bodyPr/>
        <a:lstStyle/>
        <a:p>
          <a:endParaRPr lang="en-US"/>
        </a:p>
      </dgm:t>
    </dgm:pt>
    <dgm:pt modelId="{C18C2879-9F7B-4E50-A649-037B45B1B1A1}" type="pres">
      <dgm:prSet presAssocID="{DE679AB1-BC82-4F8F-AF62-B0DC30FD74AF}" presName="childText" presStyleLbl="revTx" presStyleIdx="0" presStyleCnt="3">
        <dgm:presLayoutVars>
          <dgm:bulletEnabled val="1"/>
        </dgm:presLayoutVars>
      </dgm:prSet>
      <dgm:spPr/>
      <dgm:t>
        <a:bodyPr/>
        <a:lstStyle/>
        <a:p>
          <a:endParaRPr lang="en-US"/>
        </a:p>
      </dgm:t>
    </dgm:pt>
    <dgm:pt modelId="{87B1D8B8-FA4D-4820-9DF3-F090B416A05A}" type="pres">
      <dgm:prSet presAssocID="{688178C8-1C4C-4E69-9ED5-E0D96C1C08FB}" presName="parentText" presStyleLbl="node1" presStyleIdx="1" presStyleCnt="3">
        <dgm:presLayoutVars>
          <dgm:chMax val="0"/>
          <dgm:bulletEnabled val="1"/>
        </dgm:presLayoutVars>
      </dgm:prSet>
      <dgm:spPr/>
      <dgm:t>
        <a:bodyPr/>
        <a:lstStyle/>
        <a:p>
          <a:endParaRPr lang="en-US"/>
        </a:p>
      </dgm:t>
    </dgm:pt>
    <dgm:pt modelId="{66D6605B-4891-455B-B5D8-13168FDB0C24}" type="pres">
      <dgm:prSet presAssocID="{688178C8-1C4C-4E69-9ED5-E0D96C1C08FB}" presName="childText" presStyleLbl="revTx" presStyleIdx="1" presStyleCnt="3">
        <dgm:presLayoutVars>
          <dgm:bulletEnabled val="1"/>
        </dgm:presLayoutVars>
      </dgm:prSet>
      <dgm:spPr/>
      <dgm:t>
        <a:bodyPr/>
        <a:lstStyle/>
        <a:p>
          <a:endParaRPr lang="en-US"/>
        </a:p>
      </dgm:t>
    </dgm:pt>
    <dgm:pt modelId="{1A0D6AE3-EBBB-475E-A041-115BC9BEBD42}" type="pres">
      <dgm:prSet presAssocID="{6EE64E5A-22EF-4CA6-BFC3-057C2268F9FD}" presName="parentText" presStyleLbl="node1" presStyleIdx="2" presStyleCnt="3">
        <dgm:presLayoutVars>
          <dgm:chMax val="0"/>
          <dgm:bulletEnabled val="1"/>
        </dgm:presLayoutVars>
      </dgm:prSet>
      <dgm:spPr/>
      <dgm:t>
        <a:bodyPr/>
        <a:lstStyle/>
        <a:p>
          <a:endParaRPr lang="en-US"/>
        </a:p>
      </dgm:t>
    </dgm:pt>
    <dgm:pt modelId="{66B3F652-EEB3-43D6-BB78-0FC9756C1833}" type="pres">
      <dgm:prSet presAssocID="{6EE64E5A-22EF-4CA6-BFC3-057C2268F9FD}" presName="childText" presStyleLbl="revTx" presStyleIdx="2" presStyleCnt="3">
        <dgm:presLayoutVars>
          <dgm:bulletEnabled val="1"/>
        </dgm:presLayoutVars>
      </dgm:prSet>
      <dgm:spPr/>
      <dgm:t>
        <a:bodyPr/>
        <a:lstStyle/>
        <a:p>
          <a:endParaRPr lang="en-US"/>
        </a:p>
      </dgm:t>
    </dgm:pt>
  </dgm:ptLst>
  <dgm:cxnLst>
    <dgm:cxn modelId="{C34D86BB-AC90-4DB0-9FE4-4C886B31F95E}" type="presOf" srcId="{A21BF0F5-4B52-41C0-BA4F-D058A7E4239E}" destId="{C18C2879-9F7B-4E50-A649-037B45B1B1A1}" srcOrd="0" destOrd="1" presId="urn:microsoft.com/office/officeart/2005/8/layout/vList2"/>
    <dgm:cxn modelId="{B1EB7FAC-0313-496A-9CAC-31C7F5E86E9C}" srcId="{688178C8-1C4C-4E69-9ED5-E0D96C1C08FB}" destId="{2F85C049-EDE4-496A-AA68-C80CFD50E995}" srcOrd="2" destOrd="0" parTransId="{5AC1A2B7-DF13-4879-8430-E93DDD982A9D}" sibTransId="{5D0CDA74-E138-4974-9EAD-F7A67A234833}"/>
    <dgm:cxn modelId="{8C5F8848-7D39-4C73-82B6-7877347EA004}" type="presOf" srcId="{6EE64E5A-22EF-4CA6-BFC3-057C2268F9FD}" destId="{1A0D6AE3-EBBB-475E-A041-115BC9BEBD42}" srcOrd="0" destOrd="0" presId="urn:microsoft.com/office/officeart/2005/8/layout/vList2"/>
    <dgm:cxn modelId="{C10CD277-9AC4-4D97-AA66-9E2BBF2AE650}" srcId="{688178C8-1C4C-4E69-9ED5-E0D96C1C08FB}" destId="{2DD12688-C3D4-4CEA-A589-AE3988C6A9F1}" srcOrd="1" destOrd="0" parTransId="{925458B3-9FA1-4C42-A13F-EF10B2699446}" sibTransId="{932576CA-94F9-409D-BB06-1218D106C6A5}"/>
    <dgm:cxn modelId="{2A9CA2AE-6B8A-4EE7-9C09-A49EABB49A75}" srcId="{CBE85E7A-F86C-43DF-BB8A-E096F68B9C0F}" destId="{6EE64E5A-22EF-4CA6-BFC3-057C2268F9FD}" srcOrd="2" destOrd="0" parTransId="{7827060B-4DEC-4AA8-AEE3-302800A5CB7E}" sibTransId="{1D66CD4A-39E1-4C90-A9A7-AC4CE047C2DC}"/>
    <dgm:cxn modelId="{951C85F0-DDAE-4915-9B17-BEFB7EF2A308}" type="presOf" srcId="{448FAA57-5880-4253-979F-19CF0E04C8BC}" destId="{66D6605B-4891-455B-B5D8-13168FDB0C24}" srcOrd="0" destOrd="0" presId="urn:microsoft.com/office/officeart/2005/8/layout/vList2"/>
    <dgm:cxn modelId="{8DC8CF6D-326E-4A9A-B052-A17437C29504}" type="presOf" srcId="{B9AA3FB3-0E5E-41DE-8773-05EE812F45CF}" destId="{C18C2879-9F7B-4E50-A649-037B45B1B1A1}" srcOrd="0" destOrd="2" presId="urn:microsoft.com/office/officeart/2005/8/layout/vList2"/>
    <dgm:cxn modelId="{4678759B-3371-4914-AF5C-09B3C203B5AE}" srcId="{CBE85E7A-F86C-43DF-BB8A-E096F68B9C0F}" destId="{688178C8-1C4C-4E69-9ED5-E0D96C1C08FB}" srcOrd="1" destOrd="0" parTransId="{C12813D0-4BFB-4587-9A65-42EBC950AE53}" sibTransId="{8571FF81-D3AF-4A10-8256-D668838B5E7C}"/>
    <dgm:cxn modelId="{211DAB1E-C0F4-4B18-848D-687E37B60E1E}" srcId="{77F170DD-525A-4432-BD2E-EADC840D5CAB}" destId="{6B9C236C-53BC-4818-8486-6A7FD3540F9A}" srcOrd="2" destOrd="0" parTransId="{23A42E7F-3E24-4783-B3D0-20EB57909D8E}" sibTransId="{8FD9CE6E-E216-4353-96BA-B54957311A1F}"/>
    <dgm:cxn modelId="{C8689E35-BA1F-4E3D-B33C-9AA978677350}" type="presOf" srcId="{09A0C65A-2324-4AFC-AE96-7D163C4AB6AC}" destId="{66B3F652-EEB3-43D6-BB78-0FC9756C1833}" srcOrd="0" destOrd="0" presId="urn:microsoft.com/office/officeart/2005/8/layout/vList2"/>
    <dgm:cxn modelId="{7C9CB4B9-95AB-4872-8622-EADC0BA61045}" type="presOf" srcId="{688178C8-1C4C-4E69-9ED5-E0D96C1C08FB}" destId="{87B1D8B8-FA4D-4820-9DF3-F090B416A05A}" srcOrd="0" destOrd="0" presId="urn:microsoft.com/office/officeart/2005/8/layout/vList2"/>
    <dgm:cxn modelId="{F75BED7D-5AD7-401E-A9DA-28360A458E85}" type="presOf" srcId="{E0A5F311-FA25-4AB8-844D-38B0AC944536}" destId="{66D6605B-4891-455B-B5D8-13168FDB0C24}" srcOrd="0" destOrd="5" presId="urn:microsoft.com/office/officeart/2005/8/layout/vList2"/>
    <dgm:cxn modelId="{62F063DB-3079-457E-A2D3-30CA4E7B2C46}" srcId="{CBE85E7A-F86C-43DF-BB8A-E096F68B9C0F}" destId="{DE679AB1-BC82-4F8F-AF62-B0DC30FD74AF}" srcOrd="0" destOrd="0" parTransId="{5D14436E-B0CA-4843-9B20-4385A0B9DDAE}" sibTransId="{9D8DE391-36F1-4A6A-B144-F69554EF0947}"/>
    <dgm:cxn modelId="{AD409D06-51A1-4C04-8C25-5BE7447E868F}" srcId="{77F170DD-525A-4432-BD2E-EADC840D5CAB}" destId="{B9AA3FB3-0E5E-41DE-8773-05EE812F45CF}" srcOrd="1" destOrd="0" parTransId="{3976AE30-9F39-4DB2-B653-9E1B084FE079}" sibTransId="{BBC2B6A1-30D0-40A2-95D8-30DDD977F471}"/>
    <dgm:cxn modelId="{532E3081-F1BE-4007-8676-FA600DF87E9D}" srcId="{77F170DD-525A-4432-BD2E-EADC840D5CAB}" destId="{A21BF0F5-4B52-41C0-BA4F-D058A7E4239E}" srcOrd="0" destOrd="0" parTransId="{5E325B1F-C30C-4B6A-8B24-12F9B5E7E735}" sibTransId="{F334A0F6-8359-4E82-9410-04A78C297271}"/>
    <dgm:cxn modelId="{550F49BF-DFE0-4440-A20D-9037FCCFAA78}" type="presOf" srcId="{DE679AB1-BC82-4F8F-AF62-B0DC30FD74AF}" destId="{A0C28DE0-DF9F-4F96-8E5D-E90427E2258B}" srcOrd="0" destOrd="0" presId="urn:microsoft.com/office/officeart/2005/8/layout/vList2"/>
    <dgm:cxn modelId="{92ACBC18-6822-4583-BE00-EB60D5B5142A}" srcId="{6EE64E5A-22EF-4CA6-BFC3-057C2268F9FD}" destId="{09A0C65A-2324-4AFC-AE96-7D163C4AB6AC}" srcOrd="0" destOrd="0" parTransId="{30E26D7B-BFFE-4C4A-BD14-5B6AE9E7E3B0}" sibTransId="{FA818119-A376-4F8A-A952-AC4E119911AC}"/>
    <dgm:cxn modelId="{31AB656E-02C5-4219-9EE4-E7EEFC430336}" srcId="{448FAA57-5880-4253-979F-19CF0E04C8BC}" destId="{7A1F0670-0520-42EF-AAF3-CDBE5B6D99D7}" srcOrd="0" destOrd="0" parTransId="{3BC5C44C-C5BA-4FED-AE84-4C33AC752662}" sibTransId="{1047F7B5-63A6-4D4A-99AF-EBBCD2AAFC0D}"/>
    <dgm:cxn modelId="{8498B7C7-4B86-4E09-8CEE-1276F2F82F51}" type="presOf" srcId="{77F170DD-525A-4432-BD2E-EADC840D5CAB}" destId="{C18C2879-9F7B-4E50-A649-037B45B1B1A1}" srcOrd="0" destOrd="0" presId="urn:microsoft.com/office/officeart/2005/8/layout/vList2"/>
    <dgm:cxn modelId="{FFD946B7-32B1-46DE-B5FF-2EB7DB784D21}" type="presOf" srcId="{A643B0E8-4F47-4EBE-8C8C-02638FB95C83}" destId="{C18C2879-9F7B-4E50-A649-037B45B1B1A1}" srcOrd="0" destOrd="4" presId="urn:microsoft.com/office/officeart/2005/8/layout/vList2"/>
    <dgm:cxn modelId="{D02E0594-71F1-463A-AFBB-C69FB9E60184}" type="presOf" srcId="{6EBF556B-72D2-48D3-9D37-81EBB5DF7BDF}" destId="{66D6605B-4891-455B-B5D8-13168FDB0C24}" srcOrd="0" destOrd="4" presId="urn:microsoft.com/office/officeart/2005/8/layout/vList2"/>
    <dgm:cxn modelId="{972C3B42-11DC-4C47-BF20-7256D6880E43}" type="presOf" srcId="{7A1F0670-0520-42EF-AAF3-CDBE5B6D99D7}" destId="{66D6605B-4891-455B-B5D8-13168FDB0C24}" srcOrd="0" destOrd="1" presId="urn:microsoft.com/office/officeart/2005/8/layout/vList2"/>
    <dgm:cxn modelId="{3B2706BF-4C66-4910-9C5D-BD0C11E4028A}" type="presOf" srcId="{2DD12688-C3D4-4CEA-A589-AE3988C6A9F1}" destId="{66D6605B-4891-455B-B5D8-13168FDB0C24}" srcOrd="0" destOrd="2" presId="urn:microsoft.com/office/officeart/2005/8/layout/vList2"/>
    <dgm:cxn modelId="{B3438F18-20D0-4044-85EE-E419525E4AF5}" srcId="{688178C8-1C4C-4E69-9ED5-E0D96C1C08FB}" destId="{448FAA57-5880-4253-979F-19CF0E04C8BC}" srcOrd="0" destOrd="0" parTransId="{8A1F29DC-0B48-4A52-B00A-17BAE9C942AD}" sibTransId="{96C0EC05-1370-43D2-8301-818029E0EDA6}"/>
    <dgm:cxn modelId="{11BC88D2-4A7C-461A-843C-082472097CEA}" srcId="{2F85C049-EDE4-496A-AA68-C80CFD50E995}" destId="{6EBF556B-72D2-48D3-9D37-81EBB5DF7BDF}" srcOrd="0" destOrd="0" parTransId="{7638F23E-8B1C-4056-855A-741B88C35AAD}" sibTransId="{30A4E783-9AC5-464C-8AC3-7D2162B679CD}"/>
    <dgm:cxn modelId="{685230FB-2A0F-4BD6-BF8F-CB6CE7ED7E50}" srcId="{DE679AB1-BC82-4F8F-AF62-B0DC30FD74AF}" destId="{77F170DD-525A-4432-BD2E-EADC840D5CAB}" srcOrd="0" destOrd="0" parTransId="{30075A65-B12E-4643-9B13-C1E0BF4F7845}" sibTransId="{66EF65CB-FC8F-4521-9992-CC1D8D9433B9}"/>
    <dgm:cxn modelId="{31001C39-BD05-4DAA-9E73-979BBD202216}" srcId="{2F85C049-EDE4-496A-AA68-C80CFD50E995}" destId="{E0A5F311-FA25-4AB8-844D-38B0AC944536}" srcOrd="1" destOrd="0" parTransId="{A658DFDD-5AB2-4153-BA87-A8F74092BDB9}" sibTransId="{C55F1DF9-5A1C-4FCA-923D-9FB447C4215E}"/>
    <dgm:cxn modelId="{2967753C-68DB-46F9-B0CD-8D7880A64315}" type="presOf" srcId="{2F85C049-EDE4-496A-AA68-C80CFD50E995}" destId="{66D6605B-4891-455B-B5D8-13168FDB0C24}" srcOrd="0" destOrd="3" presId="urn:microsoft.com/office/officeart/2005/8/layout/vList2"/>
    <dgm:cxn modelId="{D5EEC212-0506-4E01-8505-2060B4CDE463}" srcId="{DE679AB1-BC82-4F8F-AF62-B0DC30FD74AF}" destId="{A643B0E8-4F47-4EBE-8C8C-02638FB95C83}" srcOrd="1" destOrd="0" parTransId="{8FD72F04-F157-414F-8F67-C3085DA9BEE4}" sibTransId="{95D375DD-0076-44EA-BAB4-77F100CA4C1F}"/>
    <dgm:cxn modelId="{55A51C1E-ED3A-4858-BBCB-96742A79B6C0}" type="presOf" srcId="{CBE85E7A-F86C-43DF-BB8A-E096F68B9C0F}" destId="{1F70201B-B912-4158-BB32-7D72DEC29026}" srcOrd="0" destOrd="0" presId="urn:microsoft.com/office/officeart/2005/8/layout/vList2"/>
    <dgm:cxn modelId="{C3742358-1FDE-452F-9793-05FA3A7ECE22}" type="presOf" srcId="{6B9C236C-53BC-4818-8486-6A7FD3540F9A}" destId="{C18C2879-9F7B-4E50-A649-037B45B1B1A1}" srcOrd="0" destOrd="3" presId="urn:microsoft.com/office/officeart/2005/8/layout/vList2"/>
    <dgm:cxn modelId="{947257F8-297E-4A93-9AB8-D02535F074C1}" type="presParOf" srcId="{1F70201B-B912-4158-BB32-7D72DEC29026}" destId="{A0C28DE0-DF9F-4F96-8E5D-E90427E2258B}" srcOrd="0" destOrd="0" presId="urn:microsoft.com/office/officeart/2005/8/layout/vList2"/>
    <dgm:cxn modelId="{AAC4E2F1-03E0-42A8-AED1-4FF1117128A1}" type="presParOf" srcId="{1F70201B-B912-4158-BB32-7D72DEC29026}" destId="{C18C2879-9F7B-4E50-A649-037B45B1B1A1}" srcOrd="1" destOrd="0" presId="urn:microsoft.com/office/officeart/2005/8/layout/vList2"/>
    <dgm:cxn modelId="{2EB15F3C-CFC0-4F7A-890C-4C8670D2D0E4}" type="presParOf" srcId="{1F70201B-B912-4158-BB32-7D72DEC29026}" destId="{87B1D8B8-FA4D-4820-9DF3-F090B416A05A}" srcOrd="2" destOrd="0" presId="urn:microsoft.com/office/officeart/2005/8/layout/vList2"/>
    <dgm:cxn modelId="{931B2E9D-B0FA-4BC8-A342-EC84D3143AEF}" type="presParOf" srcId="{1F70201B-B912-4158-BB32-7D72DEC29026}" destId="{66D6605B-4891-455B-B5D8-13168FDB0C24}" srcOrd="3" destOrd="0" presId="urn:microsoft.com/office/officeart/2005/8/layout/vList2"/>
    <dgm:cxn modelId="{25CF8209-C99B-4BE3-9BDA-63A87616921D}" type="presParOf" srcId="{1F70201B-B912-4158-BB32-7D72DEC29026}" destId="{1A0D6AE3-EBBB-475E-A041-115BC9BEBD42}" srcOrd="4" destOrd="0" presId="urn:microsoft.com/office/officeart/2005/8/layout/vList2"/>
    <dgm:cxn modelId="{0D7CC9E9-AD6A-4321-9BD6-962C77787731}" type="presParOf" srcId="{1F70201B-B912-4158-BB32-7D72DEC29026}" destId="{66B3F652-EEB3-43D6-BB78-0FC9756C183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E85E7A-F86C-43DF-BB8A-E096F68B9C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D8DD3FA-F2D4-46B6-88D6-0A341FCEF5A5}">
      <dgm:prSet phldrT="[Text]"/>
      <dgm:spPr/>
      <dgm:t>
        <a:bodyPr/>
        <a:lstStyle/>
        <a:p>
          <a:r>
            <a:rPr lang="en-US" b="1" dirty="0" smtClean="0"/>
            <a:t>Manage Blog Categories</a:t>
          </a:r>
          <a:endParaRPr lang="en-US" dirty="0"/>
        </a:p>
      </dgm:t>
    </dgm:pt>
    <dgm:pt modelId="{DD254CCA-96C2-46E7-94C7-F2CE48C08F09}" type="parTrans" cxnId="{91A8CA71-16A1-434B-9C7F-3E7A5B63E81F}">
      <dgm:prSet/>
      <dgm:spPr/>
      <dgm:t>
        <a:bodyPr/>
        <a:lstStyle/>
        <a:p>
          <a:endParaRPr lang="en-US"/>
        </a:p>
      </dgm:t>
    </dgm:pt>
    <dgm:pt modelId="{D15CC593-465E-4F54-A311-BC8B8E621A60}" type="sibTrans" cxnId="{91A8CA71-16A1-434B-9C7F-3E7A5B63E81F}">
      <dgm:prSet/>
      <dgm:spPr/>
      <dgm:t>
        <a:bodyPr/>
        <a:lstStyle/>
        <a:p>
          <a:endParaRPr lang="en-US"/>
        </a:p>
      </dgm:t>
    </dgm:pt>
    <dgm:pt modelId="{218465C3-BE5E-4C19-A8F5-918066AFE40A}">
      <dgm:prSet phldrT="[Text]"/>
      <dgm:spPr/>
      <dgm:t>
        <a:bodyPr/>
        <a:lstStyle/>
        <a:p>
          <a:r>
            <a:rPr lang="en-US" dirty="0" smtClean="0"/>
            <a:t>Blogger manage it (Add, Update, Delete, View)</a:t>
          </a:r>
          <a:endParaRPr lang="en-US" dirty="0"/>
        </a:p>
      </dgm:t>
    </dgm:pt>
    <dgm:pt modelId="{5D456BF2-0B06-44F5-BA68-724711A30A20}" type="parTrans" cxnId="{E33B7C5D-8CB5-4AB5-85DE-ECD8FA977929}">
      <dgm:prSet/>
      <dgm:spPr/>
      <dgm:t>
        <a:bodyPr/>
        <a:lstStyle/>
        <a:p>
          <a:endParaRPr lang="en-US"/>
        </a:p>
      </dgm:t>
    </dgm:pt>
    <dgm:pt modelId="{2F70E028-A2E1-4C07-BED8-9E3419E4009A}" type="sibTrans" cxnId="{E33B7C5D-8CB5-4AB5-85DE-ECD8FA977929}">
      <dgm:prSet/>
      <dgm:spPr/>
      <dgm:t>
        <a:bodyPr/>
        <a:lstStyle/>
        <a:p>
          <a:endParaRPr lang="en-US"/>
        </a:p>
      </dgm:t>
    </dgm:pt>
    <dgm:pt modelId="{CDCECF3E-C2D7-4E31-B276-52A499A51E43}">
      <dgm:prSet phldrT="[Text]"/>
      <dgm:spPr/>
      <dgm:t>
        <a:bodyPr/>
        <a:lstStyle/>
        <a:p>
          <a:r>
            <a:rPr lang="en-US" dirty="0" smtClean="0"/>
            <a:t>Post id</a:t>
          </a:r>
          <a:endParaRPr lang="en-US" dirty="0"/>
        </a:p>
      </dgm:t>
    </dgm:pt>
    <dgm:pt modelId="{D860B218-04F0-486F-ACD3-10FBD78CA758}" type="parTrans" cxnId="{8BBDD594-0882-470B-A286-16A0D0FEB424}">
      <dgm:prSet/>
      <dgm:spPr/>
      <dgm:t>
        <a:bodyPr/>
        <a:lstStyle/>
        <a:p>
          <a:endParaRPr lang="en-US"/>
        </a:p>
      </dgm:t>
    </dgm:pt>
    <dgm:pt modelId="{B45C3DC9-9FB4-47FA-8BCF-51F277E4F61F}" type="sibTrans" cxnId="{8BBDD594-0882-470B-A286-16A0D0FEB424}">
      <dgm:prSet/>
      <dgm:spPr/>
      <dgm:t>
        <a:bodyPr/>
        <a:lstStyle/>
        <a:p>
          <a:endParaRPr lang="en-US"/>
        </a:p>
      </dgm:t>
    </dgm:pt>
    <dgm:pt modelId="{7460BF25-E0EA-48E9-9710-5D94D60979ED}">
      <dgm:prSet/>
      <dgm:spPr/>
      <dgm:t>
        <a:bodyPr/>
        <a:lstStyle/>
        <a:p>
          <a:r>
            <a:rPr lang="en-US" dirty="0" smtClean="0"/>
            <a:t>Post title</a:t>
          </a:r>
          <a:endParaRPr lang="en-US" dirty="0"/>
        </a:p>
      </dgm:t>
    </dgm:pt>
    <dgm:pt modelId="{44410BE6-2061-4980-A005-884F78003B98}" type="parTrans" cxnId="{6712C065-BEC8-4EE7-8AE4-839361948A93}">
      <dgm:prSet/>
      <dgm:spPr/>
      <dgm:t>
        <a:bodyPr/>
        <a:lstStyle/>
        <a:p>
          <a:endParaRPr lang="en-US"/>
        </a:p>
      </dgm:t>
    </dgm:pt>
    <dgm:pt modelId="{DB7C12B0-DFAE-43D5-A6C2-24FE7D0B7A24}" type="sibTrans" cxnId="{6712C065-BEC8-4EE7-8AE4-839361948A93}">
      <dgm:prSet/>
      <dgm:spPr/>
      <dgm:t>
        <a:bodyPr/>
        <a:lstStyle/>
        <a:p>
          <a:endParaRPr lang="en-US"/>
        </a:p>
      </dgm:t>
    </dgm:pt>
    <dgm:pt modelId="{CCCDB853-D555-4716-A0DB-C65376A88933}">
      <dgm:prSet/>
      <dgm:spPr/>
      <dgm:t>
        <a:bodyPr/>
        <a:lstStyle/>
        <a:p>
          <a:r>
            <a:rPr lang="en-US" smtClean="0"/>
            <a:t>Post Image</a:t>
          </a:r>
          <a:endParaRPr lang="en-US"/>
        </a:p>
      </dgm:t>
    </dgm:pt>
    <dgm:pt modelId="{1108758C-FEC9-4F5C-90C8-3FA6452A0896}" type="parTrans" cxnId="{544B5BF5-5E4B-4FC6-A1BB-1D2AF25448A4}">
      <dgm:prSet/>
      <dgm:spPr/>
      <dgm:t>
        <a:bodyPr/>
        <a:lstStyle/>
        <a:p>
          <a:endParaRPr lang="en-US"/>
        </a:p>
      </dgm:t>
    </dgm:pt>
    <dgm:pt modelId="{7A8FFA86-DAA9-43DB-B012-E3BB93A94F9D}" type="sibTrans" cxnId="{544B5BF5-5E4B-4FC6-A1BB-1D2AF25448A4}">
      <dgm:prSet/>
      <dgm:spPr/>
      <dgm:t>
        <a:bodyPr/>
        <a:lstStyle/>
        <a:p>
          <a:endParaRPr lang="en-US"/>
        </a:p>
      </dgm:t>
    </dgm:pt>
    <dgm:pt modelId="{DED07D78-D348-4CB3-9E85-48933A188CEA}">
      <dgm:prSet/>
      <dgm:spPr/>
      <dgm:t>
        <a:bodyPr/>
        <a:lstStyle/>
        <a:p>
          <a:r>
            <a:rPr lang="en-US" dirty="0" smtClean="0"/>
            <a:t>Post Content</a:t>
          </a:r>
          <a:endParaRPr lang="en-US" dirty="0"/>
        </a:p>
      </dgm:t>
    </dgm:pt>
    <dgm:pt modelId="{97663B59-24B7-4FC7-A1B6-36DE2DC3B77E}" type="parTrans" cxnId="{5139D823-077F-4358-BFD6-F8D77AC5D0BE}">
      <dgm:prSet/>
      <dgm:spPr/>
      <dgm:t>
        <a:bodyPr/>
        <a:lstStyle/>
        <a:p>
          <a:endParaRPr lang="en-US"/>
        </a:p>
      </dgm:t>
    </dgm:pt>
    <dgm:pt modelId="{7F259265-C55F-47C5-AE46-55F0AC1C7210}" type="sibTrans" cxnId="{5139D823-077F-4358-BFD6-F8D77AC5D0BE}">
      <dgm:prSet/>
      <dgm:spPr/>
      <dgm:t>
        <a:bodyPr/>
        <a:lstStyle/>
        <a:p>
          <a:endParaRPr lang="en-US"/>
        </a:p>
      </dgm:t>
    </dgm:pt>
    <dgm:pt modelId="{A0C7AFBF-45ED-439D-BC0C-454A169BBA5F}">
      <dgm:prSet/>
      <dgm:spPr/>
      <dgm:t>
        <a:bodyPr/>
        <a:lstStyle/>
        <a:p>
          <a:r>
            <a:rPr lang="en-US" dirty="0" smtClean="0"/>
            <a:t>Post URL</a:t>
          </a:r>
          <a:endParaRPr lang="en-US" dirty="0"/>
        </a:p>
      </dgm:t>
    </dgm:pt>
    <dgm:pt modelId="{CE046AD8-C58D-4D6B-ABA9-3BB0EA421BB3}" type="parTrans" cxnId="{4DCDE9A1-2DC1-471F-8BFD-4FB8F51B104A}">
      <dgm:prSet/>
      <dgm:spPr/>
      <dgm:t>
        <a:bodyPr/>
        <a:lstStyle/>
        <a:p>
          <a:endParaRPr lang="en-US"/>
        </a:p>
      </dgm:t>
    </dgm:pt>
    <dgm:pt modelId="{7DF06472-18D0-4E1D-922D-D2F95DAD374A}" type="sibTrans" cxnId="{4DCDE9A1-2DC1-471F-8BFD-4FB8F51B104A}">
      <dgm:prSet/>
      <dgm:spPr/>
      <dgm:t>
        <a:bodyPr/>
        <a:lstStyle/>
        <a:p>
          <a:endParaRPr lang="en-US"/>
        </a:p>
      </dgm:t>
    </dgm:pt>
    <dgm:pt modelId="{C0CED356-D10F-439B-A6C3-011B8B2C2A08}">
      <dgm:prSet phldrT="[Text]"/>
      <dgm:spPr/>
      <dgm:t>
        <a:bodyPr/>
        <a:lstStyle/>
        <a:p>
          <a:r>
            <a:rPr lang="en-US" dirty="0" smtClean="0"/>
            <a:t>Admin manage it (Add, Update, Delete, View)</a:t>
          </a:r>
          <a:endParaRPr lang="en-US" dirty="0"/>
        </a:p>
      </dgm:t>
    </dgm:pt>
    <dgm:pt modelId="{2AD8B3C0-CF95-485C-8E88-DED6BF553CF6}" type="parTrans" cxnId="{2F1EA919-4056-42C7-ADFE-3362AB463717}">
      <dgm:prSet/>
      <dgm:spPr/>
      <dgm:t>
        <a:bodyPr/>
        <a:lstStyle/>
        <a:p>
          <a:endParaRPr lang="en-US"/>
        </a:p>
      </dgm:t>
    </dgm:pt>
    <dgm:pt modelId="{6565AF39-E1EF-489E-864F-70DB3E562716}" type="sibTrans" cxnId="{2F1EA919-4056-42C7-ADFE-3362AB463717}">
      <dgm:prSet/>
      <dgm:spPr/>
      <dgm:t>
        <a:bodyPr/>
        <a:lstStyle/>
        <a:p>
          <a:endParaRPr lang="en-US"/>
        </a:p>
      </dgm:t>
    </dgm:pt>
    <dgm:pt modelId="{D637FA41-922C-43E3-AA93-1F4A48FA825E}">
      <dgm:prSet phldrT="[Text]"/>
      <dgm:spPr/>
      <dgm:t>
        <a:bodyPr/>
        <a:lstStyle/>
        <a:p>
          <a:r>
            <a:rPr lang="en-US" dirty="0" smtClean="0"/>
            <a:t>Blogger can able to see it (View)</a:t>
          </a:r>
          <a:endParaRPr lang="en-US" dirty="0"/>
        </a:p>
      </dgm:t>
    </dgm:pt>
    <dgm:pt modelId="{DD075C29-91CA-4EFF-8BC9-7A7111F65DC5}" type="parTrans" cxnId="{E4045C7B-C5C5-4C53-90F8-BF7C891ED0C0}">
      <dgm:prSet/>
      <dgm:spPr/>
      <dgm:t>
        <a:bodyPr/>
        <a:lstStyle/>
        <a:p>
          <a:endParaRPr lang="en-US"/>
        </a:p>
      </dgm:t>
    </dgm:pt>
    <dgm:pt modelId="{0F1445BD-665D-4AA6-8043-65FDA61E1F65}" type="sibTrans" cxnId="{E4045C7B-C5C5-4C53-90F8-BF7C891ED0C0}">
      <dgm:prSet/>
      <dgm:spPr/>
      <dgm:t>
        <a:bodyPr/>
        <a:lstStyle/>
        <a:p>
          <a:endParaRPr lang="en-US"/>
        </a:p>
      </dgm:t>
    </dgm:pt>
    <dgm:pt modelId="{3E17FA7B-D8F1-4C7F-AA9A-2DDB135D4B8E}">
      <dgm:prSet phldrT="[Text]"/>
      <dgm:spPr/>
      <dgm:t>
        <a:bodyPr/>
        <a:lstStyle/>
        <a:p>
          <a:r>
            <a:rPr lang="en-US" b="1" dirty="0" smtClean="0"/>
            <a:t>Manage Blog Post</a:t>
          </a:r>
          <a:endParaRPr lang="en-US" dirty="0"/>
        </a:p>
      </dgm:t>
    </dgm:pt>
    <dgm:pt modelId="{DC3EA5E0-796D-4D21-8F6C-4B6C0647BC9D}" type="parTrans" cxnId="{B81B4301-4A62-4030-8082-0C3552758CF5}">
      <dgm:prSet/>
      <dgm:spPr/>
      <dgm:t>
        <a:bodyPr/>
        <a:lstStyle/>
        <a:p>
          <a:endParaRPr lang="en-US"/>
        </a:p>
      </dgm:t>
    </dgm:pt>
    <dgm:pt modelId="{7F25FAEC-1AFA-4512-9D06-AD19873166E7}" type="sibTrans" cxnId="{B81B4301-4A62-4030-8082-0C3552758CF5}">
      <dgm:prSet/>
      <dgm:spPr/>
      <dgm:t>
        <a:bodyPr/>
        <a:lstStyle/>
        <a:p>
          <a:endParaRPr lang="en-US"/>
        </a:p>
      </dgm:t>
    </dgm:pt>
    <dgm:pt modelId="{1B41C1D5-27A9-4C72-86D8-1A4C48E1C591}">
      <dgm:prSet phldrT="[Text]"/>
      <dgm:spPr/>
      <dgm:t>
        <a:bodyPr/>
        <a:lstStyle/>
        <a:p>
          <a:r>
            <a:rPr lang="en-US" smtClean="0"/>
            <a:t>Category id</a:t>
          </a:r>
          <a:endParaRPr lang="en-US" dirty="0"/>
        </a:p>
      </dgm:t>
    </dgm:pt>
    <dgm:pt modelId="{991A354B-A60C-4A21-AEC3-4E006FAF749C}" type="parTrans" cxnId="{80A61CF2-E540-4D2B-8D75-356F8073F20D}">
      <dgm:prSet/>
      <dgm:spPr/>
      <dgm:t>
        <a:bodyPr/>
        <a:lstStyle/>
        <a:p>
          <a:endParaRPr lang="en-US"/>
        </a:p>
      </dgm:t>
    </dgm:pt>
    <dgm:pt modelId="{386EACE6-68E2-401E-B48C-93BADBEF43E1}" type="sibTrans" cxnId="{80A61CF2-E540-4D2B-8D75-356F8073F20D}">
      <dgm:prSet/>
      <dgm:spPr/>
      <dgm:t>
        <a:bodyPr/>
        <a:lstStyle/>
        <a:p>
          <a:endParaRPr lang="en-US"/>
        </a:p>
      </dgm:t>
    </dgm:pt>
    <dgm:pt modelId="{026DD727-47FB-4764-90C3-F120EC9CEA9C}">
      <dgm:prSet/>
      <dgm:spPr/>
      <dgm:t>
        <a:bodyPr/>
        <a:lstStyle/>
        <a:p>
          <a:r>
            <a:rPr lang="en-US" smtClean="0"/>
            <a:t>Category name</a:t>
          </a:r>
          <a:endParaRPr lang="en-US"/>
        </a:p>
      </dgm:t>
    </dgm:pt>
    <dgm:pt modelId="{FF76507C-DC0E-40E5-B3B1-570169E8EB3B}" type="parTrans" cxnId="{C7930B65-C708-4B09-9279-85586EE64200}">
      <dgm:prSet/>
      <dgm:spPr/>
      <dgm:t>
        <a:bodyPr/>
        <a:lstStyle/>
        <a:p>
          <a:endParaRPr lang="en-US"/>
        </a:p>
      </dgm:t>
    </dgm:pt>
    <dgm:pt modelId="{74B72EE0-9BA3-418F-AC80-0E973048F57D}" type="sibTrans" cxnId="{C7930B65-C708-4B09-9279-85586EE64200}">
      <dgm:prSet/>
      <dgm:spPr/>
      <dgm:t>
        <a:bodyPr/>
        <a:lstStyle/>
        <a:p>
          <a:endParaRPr lang="en-US"/>
        </a:p>
      </dgm:t>
    </dgm:pt>
    <dgm:pt modelId="{162CFC42-41C0-4072-8838-957C76672D8D}">
      <dgm:prSet/>
      <dgm:spPr/>
      <dgm:t>
        <a:bodyPr/>
        <a:lstStyle/>
        <a:p>
          <a:r>
            <a:rPr lang="en-US" b="1" smtClean="0"/>
            <a:t>Manage comments</a:t>
          </a:r>
          <a:endParaRPr lang="en-US" dirty="0"/>
        </a:p>
      </dgm:t>
    </dgm:pt>
    <dgm:pt modelId="{2392C666-B2E5-47FB-B712-243047AD3BF9}" type="parTrans" cxnId="{27575B63-0E50-45E8-9E4C-15DB744A1150}">
      <dgm:prSet/>
      <dgm:spPr/>
      <dgm:t>
        <a:bodyPr/>
        <a:lstStyle/>
        <a:p>
          <a:endParaRPr lang="en-US"/>
        </a:p>
      </dgm:t>
    </dgm:pt>
    <dgm:pt modelId="{53C54CE0-F817-446A-9E7B-F7CEF114B90A}" type="sibTrans" cxnId="{27575B63-0E50-45E8-9E4C-15DB744A1150}">
      <dgm:prSet/>
      <dgm:spPr/>
      <dgm:t>
        <a:bodyPr/>
        <a:lstStyle/>
        <a:p>
          <a:endParaRPr lang="en-US"/>
        </a:p>
      </dgm:t>
    </dgm:pt>
    <dgm:pt modelId="{DFD70B25-0E13-44DD-A8A9-E1B193ACF301}">
      <dgm:prSet/>
      <dgm:spPr/>
      <dgm:t>
        <a:bodyPr/>
        <a:lstStyle/>
        <a:p>
          <a:r>
            <a:rPr lang="en-US" dirty="0" smtClean="0"/>
            <a:t>Blogger can do comments on all post</a:t>
          </a:r>
          <a:endParaRPr lang="en-US" dirty="0"/>
        </a:p>
      </dgm:t>
    </dgm:pt>
    <dgm:pt modelId="{B3F6A946-F032-4700-828F-E129AE91698C}" type="parTrans" cxnId="{D40856A7-9BF6-49A7-ACCA-71210A5ABF46}">
      <dgm:prSet/>
      <dgm:spPr/>
      <dgm:t>
        <a:bodyPr/>
        <a:lstStyle/>
        <a:p>
          <a:endParaRPr lang="en-US"/>
        </a:p>
      </dgm:t>
    </dgm:pt>
    <dgm:pt modelId="{DD1AB0C8-B245-4C77-9A8C-6D02223B8B96}" type="sibTrans" cxnId="{D40856A7-9BF6-49A7-ACCA-71210A5ABF46}">
      <dgm:prSet/>
      <dgm:spPr/>
      <dgm:t>
        <a:bodyPr/>
        <a:lstStyle/>
        <a:p>
          <a:endParaRPr lang="en-US"/>
        </a:p>
      </dgm:t>
    </dgm:pt>
    <dgm:pt modelId="{58071488-6F1C-43FB-9774-FB0C95244489}">
      <dgm:prSet/>
      <dgm:spPr/>
      <dgm:t>
        <a:bodyPr/>
        <a:lstStyle/>
        <a:p>
          <a:r>
            <a:rPr lang="en-US" dirty="0" smtClean="0"/>
            <a:t>Blogger manage their post comments (Add, Update, Delete, View)</a:t>
          </a:r>
          <a:endParaRPr lang="en-US" dirty="0"/>
        </a:p>
      </dgm:t>
    </dgm:pt>
    <dgm:pt modelId="{B317A7F8-B0A1-4901-9F8F-6F2DD95032AE}" type="parTrans" cxnId="{19CFA62E-0071-415D-B883-969D8019D259}">
      <dgm:prSet/>
      <dgm:spPr/>
      <dgm:t>
        <a:bodyPr/>
        <a:lstStyle/>
        <a:p>
          <a:endParaRPr lang="en-US"/>
        </a:p>
      </dgm:t>
    </dgm:pt>
    <dgm:pt modelId="{6874D995-D211-4B05-BE6A-574DD41499C7}" type="sibTrans" cxnId="{19CFA62E-0071-415D-B883-969D8019D259}">
      <dgm:prSet/>
      <dgm:spPr/>
      <dgm:t>
        <a:bodyPr/>
        <a:lstStyle/>
        <a:p>
          <a:endParaRPr lang="en-US"/>
        </a:p>
      </dgm:t>
    </dgm:pt>
    <dgm:pt modelId="{1F70201B-B912-4158-BB32-7D72DEC29026}" type="pres">
      <dgm:prSet presAssocID="{CBE85E7A-F86C-43DF-BB8A-E096F68B9C0F}" presName="linear" presStyleCnt="0">
        <dgm:presLayoutVars>
          <dgm:animLvl val="lvl"/>
          <dgm:resizeHandles val="exact"/>
        </dgm:presLayoutVars>
      </dgm:prSet>
      <dgm:spPr/>
      <dgm:t>
        <a:bodyPr/>
        <a:lstStyle/>
        <a:p>
          <a:endParaRPr lang="en-US"/>
        </a:p>
      </dgm:t>
    </dgm:pt>
    <dgm:pt modelId="{CC870B75-1657-43B1-B9D6-50C5950FE10B}" type="pres">
      <dgm:prSet presAssocID="{8D8DD3FA-F2D4-46B6-88D6-0A341FCEF5A5}" presName="parentText" presStyleLbl="node1" presStyleIdx="0" presStyleCnt="3">
        <dgm:presLayoutVars>
          <dgm:chMax val="0"/>
          <dgm:bulletEnabled val="1"/>
        </dgm:presLayoutVars>
      </dgm:prSet>
      <dgm:spPr/>
      <dgm:t>
        <a:bodyPr/>
        <a:lstStyle/>
        <a:p>
          <a:endParaRPr lang="en-US"/>
        </a:p>
      </dgm:t>
    </dgm:pt>
    <dgm:pt modelId="{527C4C5C-0624-48BF-80F0-B49F58705CF9}" type="pres">
      <dgm:prSet presAssocID="{8D8DD3FA-F2D4-46B6-88D6-0A341FCEF5A5}" presName="childText" presStyleLbl="revTx" presStyleIdx="0" presStyleCnt="3">
        <dgm:presLayoutVars>
          <dgm:bulletEnabled val="1"/>
        </dgm:presLayoutVars>
      </dgm:prSet>
      <dgm:spPr/>
      <dgm:t>
        <a:bodyPr/>
        <a:lstStyle/>
        <a:p>
          <a:endParaRPr lang="en-US"/>
        </a:p>
      </dgm:t>
    </dgm:pt>
    <dgm:pt modelId="{7650E23D-6439-4844-B437-CFA00747E307}" type="pres">
      <dgm:prSet presAssocID="{3E17FA7B-D8F1-4C7F-AA9A-2DDB135D4B8E}" presName="parentText" presStyleLbl="node1" presStyleIdx="1" presStyleCnt="3">
        <dgm:presLayoutVars>
          <dgm:chMax val="0"/>
          <dgm:bulletEnabled val="1"/>
        </dgm:presLayoutVars>
      </dgm:prSet>
      <dgm:spPr/>
      <dgm:t>
        <a:bodyPr/>
        <a:lstStyle/>
        <a:p>
          <a:endParaRPr lang="en-US"/>
        </a:p>
      </dgm:t>
    </dgm:pt>
    <dgm:pt modelId="{43643BBC-E80D-4106-BA63-C731C9679857}" type="pres">
      <dgm:prSet presAssocID="{3E17FA7B-D8F1-4C7F-AA9A-2DDB135D4B8E}" presName="childText" presStyleLbl="revTx" presStyleIdx="1" presStyleCnt="3">
        <dgm:presLayoutVars>
          <dgm:bulletEnabled val="1"/>
        </dgm:presLayoutVars>
      </dgm:prSet>
      <dgm:spPr/>
      <dgm:t>
        <a:bodyPr/>
        <a:lstStyle/>
        <a:p>
          <a:endParaRPr lang="en-US"/>
        </a:p>
      </dgm:t>
    </dgm:pt>
    <dgm:pt modelId="{E672D2EB-B422-4E16-B46E-46D5901C0AB0}" type="pres">
      <dgm:prSet presAssocID="{162CFC42-41C0-4072-8838-957C76672D8D}" presName="parentText" presStyleLbl="node1" presStyleIdx="2" presStyleCnt="3">
        <dgm:presLayoutVars>
          <dgm:chMax val="0"/>
          <dgm:bulletEnabled val="1"/>
        </dgm:presLayoutVars>
      </dgm:prSet>
      <dgm:spPr/>
      <dgm:t>
        <a:bodyPr/>
        <a:lstStyle/>
        <a:p>
          <a:endParaRPr lang="en-US"/>
        </a:p>
      </dgm:t>
    </dgm:pt>
    <dgm:pt modelId="{50007A75-63DB-479E-AE34-ECDBDA0A686E}" type="pres">
      <dgm:prSet presAssocID="{162CFC42-41C0-4072-8838-957C76672D8D}" presName="childText" presStyleLbl="revTx" presStyleIdx="2" presStyleCnt="3">
        <dgm:presLayoutVars>
          <dgm:bulletEnabled val="1"/>
        </dgm:presLayoutVars>
      </dgm:prSet>
      <dgm:spPr/>
      <dgm:t>
        <a:bodyPr/>
        <a:lstStyle/>
        <a:p>
          <a:endParaRPr lang="en-US"/>
        </a:p>
      </dgm:t>
    </dgm:pt>
  </dgm:ptLst>
  <dgm:cxnLst>
    <dgm:cxn modelId="{48E78D3F-92FF-44A4-A308-653DCFEB7C62}" type="presOf" srcId="{218465C3-BE5E-4C19-A8F5-918066AFE40A}" destId="{43643BBC-E80D-4106-BA63-C731C9679857}" srcOrd="0" destOrd="0" presId="urn:microsoft.com/office/officeart/2005/8/layout/vList2"/>
    <dgm:cxn modelId="{5139D823-077F-4358-BFD6-F8D77AC5D0BE}" srcId="{218465C3-BE5E-4C19-A8F5-918066AFE40A}" destId="{DED07D78-D348-4CB3-9E85-48933A188CEA}" srcOrd="3" destOrd="0" parTransId="{97663B59-24B7-4FC7-A1B6-36DE2DC3B77E}" sibTransId="{7F259265-C55F-47C5-AE46-55F0AC1C7210}"/>
    <dgm:cxn modelId="{FC354D70-B815-4AE7-BCB0-77B0B5B18F86}" type="presOf" srcId="{A0C7AFBF-45ED-439D-BC0C-454A169BBA5F}" destId="{43643BBC-E80D-4106-BA63-C731C9679857}" srcOrd="0" destOrd="5" presId="urn:microsoft.com/office/officeart/2005/8/layout/vList2"/>
    <dgm:cxn modelId="{2497E3E3-E7D8-4F6C-B5D8-170F28AD8369}" type="presOf" srcId="{CBE85E7A-F86C-43DF-BB8A-E096F68B9C0F}" destId="{1F70201B-B912-4158-BB32-7D72DEC29026}" srcOrd="0" destOrd="0" presId="urn:microsoft.com/office/officeart/2005/8/layout/vList2"/>
    <dgm:cxn modelId="{8907A923-2491-4C87-92D0-C6A7FCECC90F}" type="presOf" srcId="{8D8DD3FA-F2D4-46B6-88D6-0A341FCEF5A5}" destId="{CC870B75-1657-43B1-B9D6-50C5950FE10B}" srcOrd="0" destOrd="0" presId="urn:microsoft.com/office/officeart/2005/8/layout/vList2"/>
    <dgm:cxn modelId="{D40856A7-9BF6-49A7-ACCA-71210A5ABF46}" srcId="{162CFC42-41C0-4072-8838-957C76672D8D}" destId="{DFD70B25-0E13-44DD-A8A9-E1B193ACF301}" srcOrd="0" destOrd="0" parTransId="{B3F6A946-F032-4700-828F-E129AE91698C}" sibTransId="{DD1AB0C8-B245-4C77-9A8C-6D02223B8B96}"/>
    <dgm:cxn modelId="{B81B4301-4A62-4030-8082-0C3552758CF5}" srcId="{CBE85E7A-F86C-43DF-BB8A-E096F68B9C0F}" destId="{3E17FA7B-D8F1-4C7F-AA9A-2DDB135D4B8E}" srcOrd="1" destOrd="0" parTransId="{DC3EA5E0-796D-4D21-8F6C-4B6C0647BC9D}" sibTransId="{7F25FAEC-1AFA-4512-9D06-AD19873166E7}"/>
    <dgm:cxn modelId="{8BBDD594-0882-470B-A286-16A0D0FEB424}" srcId="{218465C3-BE5E-4C19-A8F5-918066AFE40A}" destId="{CDCECF3E-C2D7-4E31-B276-52A499A51E43}" srcOrd="0" destOrd="0" parTransId="{D860B218-04F0-486F-ACD3-10FBD78CA758}" sibTransId="{B45C3DC9-9FB4-47FA-8BCF-51F277E4F61F}"/>
    <dgm:cxn modelId="{9C91768F-2178-4C9E-BECF-839D69D1D0B7}" type="presOf" srcId="{DFD70B25-0E13-44DD-A8A9-E1B193ACF301}" destId="{50007A75-63DB-479E-AE34-ECDBDA0A686E}" srcOrd="0" destOrd="0" presId="urn:microsoft.com/office/officeart/2005/8/layout/vList2"/>
    <dgm:cxn modelId="{C01C63B0-742D-4109-B2D1-0A05AC51F6A2}" type="presOf" srcId="{C0CED356-D10F-439B-A6C3-011B8B2C2A08}" destId="{527C4C5C-0624-48BF-80F0-B49F58705CF9}" srcOrd="0" destOrd="0" presId="urn:microsoft.com/office/officeart/2005/8/layout/vList2"/>
    <dgm:cxn modelId="{F9316B89-CDF3-4655-A4C2-23010D0E3B63}" type="presOf" srcId="{DED07D78-D348-4CB3-9E85-48933A188CEA}" destId="{43643BBC-E80D-4106-BA63-C731C9679857}" srcOrd="0" destOrd="4" presId="urn:microsoft.com/office/officeart/2005/8/layout/vList2"/>
    <dgm:cxn modelId="{9DE5FA55-8409-4260-A585-815D594E27F4}" type="presOf" srcId="{D637FA41-922C-43E3-AA93-1F4A48FA825E}" destId="{527C4C5C-0624-48BF-80F0-B49F58705CF9}" srcOrd="0" destOrd="3" presId="urn:microsoft.com/office/officeart/2005/8/layout/vList2"/>
    <dgm:cxn modelId="{5373E4CF-ACAA-4ED0-9B1F-0157891A46E2}" type="presOf" srcId="{026DD727-47FB-4764-90C3-F120EC9CEA9C}" destId="{527C4C5C-0624-48BF-80F0-B49F58705CF9}" srcOrd="0" destOrd="2" presId="urn:microsoft.com/office/officeart/2005/8/layout/vList2"/>
    <dgm:cxn modelId="{AD094501-F012-49EA-AD56-23F7CF00D707}" type="presOf" srcId="{58071488-6F1C-43FB-9774-FB0C95244489}" destId="{50007A75-63DB-479E-AE34-ECDBDA0A686E}" srcOrd="0" destOrd="1" presId="urn:microsoft.com/office/officeart/2005/8/layout/vList2"/>
    <dgm:cxn modelId="{3F8A5941-4E39-4606-AFC0-55FD7D4B0D2F}" type="presOf" srcId="{162CFC42-41C0-4072-8838-957C76672D8D}" destId="{E672D2EB-B422-4E16-B46E-46D5901C0AB0}" srcOrd="0" destOrd="0" presId="urn:microsoft.com/office/officeart/2005/8/layout/vList2"/>
    <dgm:cxn modelId="{C7930B65-C708-4B09-9279-85586EE64200}" srcId="{C0CED356-D10F-439B-A6C3-011B8B2C2A08}" destId="{026DD727-47FB-4764-90C3-F120EC9CEA9C}" srcOrd="1" destOrd="0" parTransId="{FF76507C-DC0E-40E5-B3B1-570169E8EB3B}" sibTransId="{74B72EE0-9BA3-418F-AC80-0E973048F57D}"/>
    <dgm:cxn modelId="{E4045C7B-C5C5-4C53-90F8-BF7C891ED0C0}" srcId="{8D8DD3FA-F2D4-46B6-88D6-0A341FCEF5A5}" destId="{D637FA41-922C-43E3-AA93-1F4A48FA825E}" srcOrd="1" destOrd="0" parTransId="{DD075C29-91CA-4EFF-8BC9-7A7111F65DC5}" sibTransId="{0F1445BD-665D-4AA6-8043-65FDA61E1F65}"/>
    <dgm:cxn modelId="{8E9BB2A5-7980-4796-BB89-AD2F589EFBB5}" type="presOf" srcId="{CDCECF3E-C2D7-4E31-B276-52A499A51E43}" destId="{43643BBC-E80D-4106-BA63-C731C9679857}" srcOrd="0" destOrd="1" presId="urn:microsoft.com/office/officeart/2005/8/layout/vList2"/>
    <dgm:cxn modelId="{927E45B7-A5F1-474D-BE6D-8A3C35B30EE4}" type="presOf" srcId="{7460BF25-E0EA-48E9-9710-5D94D60979ED}" destId="{43643BBC-E80D-4106-BA63-C731C9679857}" srcOrd="0" destOrd="2" presId="urn:microsoft.com/office/officeart/2005/8/layout/vList2"/>
    <dgm:cxn modelId="{E33B7C5D-8CB5-4AB5-85DE-ECD8FA977929}" srcId="{3E17FA7B-D8F1-4C7F-AA9A-2DDB135D4B8E}" destId="{218465C3-BE5E-4C19-A8F5-918066AFE40A}" srcOrd="0" destOrd="0" parTransId="{5D456BF2-0B06-44F5-BA68-724711A30A20}" sibTransId="{2F70E028-A2E1-4C07-BED8-9E3419E4009A}"/>
    <dgm:cxn modelId="{4DCDE9A1-2DC1-471F-8BFD-4FB8F51B104A}" srcId="{218465C3-BE5E-4C19-A8F5-918066AFE40A}" destId="{A0C7AFBF-45ED-439D-BC0C-454A169BBA5F}" srcOrd="4" destOrd="0" parTransId="{CE046AD8-C58D-4D6B-ABA9-3BB0EA421BB3}" sibTransId="{7DF06472-18D0-4E1D-922D-D2F95DAD374A}"/>
    <dgm:cxn modelId="{2F1EA919-4056-42C7-ADFE-3362AB463717}" srcId="{8D8DD3FA-F2D4-46B6-88D6-0A341FCEF5A5}" destId="{C0CED356-D10F-439B-A6C3-011B8B2C2A08}" srcOrd="0" destOrd="0" parTransId="{2AD8B3C0-CF95-485C-8E88-DED6BF553CF6}" sibTransId="{6565AF39-E1EF-489E-864F-70DB3E562716}"/>
    <dgm:cxn modelId="{46E0B795-D49E-4832-8B73-A11CFBE3BCF7}" type="presOf" srcId="{1B41C1D5-27A9-4C72-86D8-1A4C48E1C591}" destId="{527C4C5C-0624-48BF-80F0-B49F58705CF9}" srcOrd="0" destOrd="1" presId="urn:microsoft.com/office/officeart/2005/8/layout/vList2"/>
    <dgm:cxn modelId="{DE340871-FC37-4B3A-A669-19936DC2C4EB}" type="presOf" srcId="{3E17FA7B-D8F1-4C7F-AA9A-2DDB135D4B8E}" destId="{7650E23D-6439-4844-B437-CFA00747E307}" srcOrd="0" destOrd="0" presId="urn:microsoft.com/office/officeart/2005/8/layout/vList2"/>
    <dgm:cxn modelId="{544B5BF5-5E4B-4FC6-A1BB-1D2AF25448A4}" srcId="{218465C3-BE5E-4C19-A8F5-918066AFE40A}" destId="{CCCDB853-D555-4716-A0DB-C65376A88933}" srcOrd="2" destOrd="0" parTransId="{1108758C-FEC9-4F5C-90C8-3FA6452A0896}" sibTransId="{7A8FFA86-DAA9-43DB-B012-E3BB93A94F9D}"/>
    <dgm:cxn modelId="{91A8CA71-16A1-434B-9C7F-3E7A5B63E81F}" srcId="{CBE85E7A-F86C-43DF-BB8A-E096F68B9C0F}" destId="{8D8DD3FA-F2D4-46B6-88D6-0A341FCEF5A5}" srcOrd="0" destOrd="0" parTransId="{DD254CCA-96C2-46E7-94C7-F2CE48C08F09}" sibTransId="{D15CC593-465E-4F54-A311-BC8B8E621A60}"/>
    <dgm:cxn modelId="{27575B63-0E50-45E8-9E4C-15DB744A1150}" srcId="{CBE85E7A-F86C-43DF-BB8A-E096F68B9C0F}" destId="{162CFC42-41C0-4072-8838-957C76672D8D}" srcOrd="2" destOrd="0" parTransId="{2392C666-B2E5-47FB-B712-243047AD3BF9}" sibTransId="{53C54CE0-F817-446A-9E7B-F7CEF114B90A}"/>
    <dgm:cxn modelId="{6712C065-BEC8-4EE7-8AE4-839361948A93}" srcId="{218465C3-BE5E-4C19-A8F5-918066AFE40A}" destId="{7460BF25-E0EA-48E9-9710-5D94D60979ED}" srcOrd="1" destOrd="0" parTransId="{44410BE6-2061-4980-A005-884F78003B98}" sibTransId="{DB7C12B0-DFAE-43D5-A6C2-24FE7D0B7A24}"/>
    <dgm:cxn modelId="{3EC4AF66-4020-40C7-B797-E25B85D74E96}" type="presOf" srcId="{CCCDB853-D555-4716-A0DB-C65376A88933}" destId="{43643BBC-E80D-4106-BA63-C731C9679857}" srcOrd="0" destOrd="3" presId="urn:microsoft.com/office/officeart/2005/8/layout/vList2"/>
    <dgm:cxn modelId="{19CFA62E-0071-415D-B883-969D8019D259}" srcId="{162CFC42-41C0-4072-8838-957C76672D8D}" destId="{58071488-6F1C-43FB-9774-FB0C95244489}" srcOrd="1" destOrd="0" parTransId="{B317A7F8-B0A1-4901-9F8F-6F2DD95032AE}" sibTransId="{6874D995-D211-4B05-BE6A-574DD41499C7}"/>
    <dgm:cxn modelId="{80A61CF2-E540-4D2B-8D75-356F8073F20D}" srcId="{C0CED356-D10F-439B-A6C3-011B8B2C2A08}" destId="{1B41C1D5-27A9-4C72-86D8-1A4C48E1C591}" srcOrd="0" destOrd="0" parTransId="{991A354B-A60C-4A21-AEC3-4E006FAF749C}" sibTransId="{386EACE6-68E2-401E-B48C-93BADBEF43E1}"/>
    <dgm:cxn modelId="{41C2BFB1-A6CB-44B5-9B34-A2AD4963F84F}" type="presParOf" srcId="{1F70201B-B912-4158-BB32-7D72DEC29026}" destId="{CC870B75-1657-43B1-B9D6-50C5950FE10B}" srcOrd="0" destOrd="0" presId="urn:microsoft.com/office/officeart/2005/8/layout/vList2"/>
    <dgm:cxn modelId="{4FD4EB70-77D9-4411-814A-8E4CF227F744}" type="presParOf" srcId="{1F70201B-B912-4158-BB32-7D72DEC29026}" destId="{527C4C5C-0624-48BF-80F0-B49F58705CF9}" srcOrd="1" destOrd="0" presId="urn:microsoft.com/office/officeart/2005/8/layout/vList2"/>
    <dgm:cxn modelId="{F311C283-99EB-452F-B15D-F1CA676F83C5}" type="presParOf" srcId="{1F70201B-B912-4158-BB32-7D72DEC29026}" destId="{7650E23D-6439-4844-B437-CFA00747E307}" srcOrd="2" destOrd="0" presId="urn:microsoft.com/office/officeart/2005/8/layout/vList2"/>
    <dgm:cxn modelId="{2EFA0119-2205-4B6A-9A99-57D212AC9018}" type="presParOf" srcId="{1F70201B-B912-4158-BB32-7D72DEC29026}" destId="{43643BBC-E80D-4106-BA63-C731C9679857}" srcOrd="3" destOrd="0" presId="urn:microsoft.com/office/officeart/2005/8/layout/vList2"/>
    <dgm:cxn modelId="{9828FA1B-C21C-4EB6-AD5E-0887FDE0B32C}" type="presParOf" srcId="{1F70201B-B912-4158-BB32-7D72DEC29026}" destId="{E672D2EB-B422-4E16-B46E-46D5901C0AB0}" srcOrd="4" destOrd="0" presId="urn:microsoft.com/office/officeart/2005/8/layout/vList2"/>
    <dgm:cxn modelId="{2D0EEDFA-324E-4B90-84B8-146966DC3BCE}" type="presParOf" srcId="{1F70201B-B912-4158-BB32-7D72DEC29026}" destId="{50007A75-63DB-479E-AE34-ECDBDA0A686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E85E7A-F86C-43DF-BB8A-E096F68B9C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D8DD3FA-F2D4-46B6-88D6-0A341FCEF5A5}">
      <dgm:prSet phldrT="[Text]"/>
      <dgm:spPr/>
      <dgm:t>
        <a:bodyPr/>
        <a:lstStyle/>
        <a:p>
          <a:r>
            <a:rPr lang="en-US" b="1" dirty="0" smtClean="0"/>
            <a:t>Manage About Us</a:t>
          </a:r>
          <a:endParaRPr lang="en-US" dirty="0"/>
        </a:p>
      </dgm:t>
    </dgm:pt>
    <dgm:pt modelId="{DD254CCA-96C2-46E7-94C7-F2CE48C08F09}" type="parTrans" cxnId="{91A8CA71-16A1-434B-9C7F-3E7A5B63E81F}">
      <dgm:prSet/>
      <dgm:spPr/>
      <dgm:t>
        <a:bodyPr/>
        <a:lstStyle/>
        <a:p>
          <a:endParaRPr lang="en-US"/>
        </a:p>
      </dgm:t>
    </dgm:pt>
    <dgm:pt modelId="{D15CC593-465E-4F54-A311-BC8B8E621A60}" type="sibTrans" cxnId="{91A8CA71-16A1-434B-9C7F-3E7A5B63E81F}">
      <dgm:prSet/>
      <dgm:spPr/>
      <dgm:t>
        <a:bodyPr/>
        <a:lstStyle/>
        <a:p>
          <a:endParaRPr lang="en-US"/>
        </a:p>
      </dgm:t>
    </dgm:pt>
    <dgm:pt modelId="{218465C3-BE5E-4C19-A8F5-918066AFE40A}">
      <dgm:prSet phldrT="[Text]"/>
      <dgm:spPr/>
      <dgm:t>
        <a:bodyPr/>
        <a:lstStyle/>
        <a:p>
          <a:r>
            <a:rPr lang="en-US" dirty="0" smtClean="0"/>
            <a:t>Blogger manage it (Add, Update, Delete, View)</a:t>
          </a:r>
          <a:endParaRPr lang="en-US" dirty="0"/>
        </a:p>
      </dgm:t>
    </dgm:pt>
    <dgm:pt modelId="{5D456BF2-0B06-44F5-BA68-724711A30A20}" type="parTrans" cxnId="{E33B7C5D-8CB5-4AB5-85DE-ECD8FA977929}">
      <dgm:prSet/>
      <dgm:spPr/>
      <dgm:t>
        <a:bodyPr/>
        <a:lstStyle/>
        <a:p>
          <a:endParaRPr lang="en-US"/>
        </a:p>
      </dgm:t>
    </dgm:pt>
    <dgm:pt modelId="{2F70E028-A2E1-4C07-BED8-9E3419E4009A}" type="sibTrans" cxnId="{E33B7C5D-8CB5-4AB5-85DE-ECD8FA977929}">
      <dgm:prSet/>
      <dgm:spPr/>
      <dgm:t>
        <a:bodyPr/>
        <a:lstStyle/>
        <a:p>
          <a:endParaRPr lang="en-US"/>
        </a:p>
      </dgm:t>
    </dgm:pt>
    <dgm:pt modelId="{CDCECF3E-C2D7-4E31-B276-52A499A51E43}">
      <dgm:prSet phldrT="[Text]"/>
      <dgm:spPr/>
      <dgm:t>
        <a:bodyPr/>
        <a:lstStyle/>
        <a:p>
          <a:r>
            <a:rPr lang="en-IN" smtClean="0"/>
            <a:t>Site name</a:t>
          </a:r>
          <a:endParaRPr lang="en-US" dirty="0"/>
        </a:p>
      </dgm:t>
    </dgm:pt>
    <dgm:pt modelId="{D860B218-04F0-486F-ACD3-10FBD78CA758}" type="parTrans" cxnId="{8BBDD594-0882-470B-A286-16A0D0FEB424}">
      <dgm:prSet/>
      <dgm:spPr/>
      <dgm:t>
        <a:bodyPr/>
        <a:lstStyle/>
        <a:p>
          <a:endParaRPr lang="en-US"/>
        </a:p>
      </dgm:t>
    </dgm:pt>
    <dgm:pt modelId="{B45C3DC9-9FB4-47FA-8BCF-51F277E4F61F}" type="sibTrans" cxnId="{8BBDD594-0882-470B-A286-16A0D0FEB424}">
      <dgm:prSet/>
      <dgm:spPr/>
      <dgm:t>
        <a:bodyPr/>
        <a:lstStyle/>
        <a:p>
          <a:endParaRPr lang="en-US"/>
        </a:p>
      </dgm:t>
    </dgm:pt>
    <dgm:pt modelId="{C0CED356-D10F-439B-A6C3-011B8B2C2A08}">
      <dgm:prSet phldrT="[Text]"/>
      <dgm:spPr/>
      <dgm:t>
        <a:bodyPr/>
        <a:lstStyle/>
        <a:p>
          <a:r>
            <a:rPr lang="en-US" dirty="0" smtClean="0"/>
            <a:t>Blogger manage it (Add, Update, Delete, View)</a:t>
          </a:r>
          <a:endParaRPr lang="en-US" dirty="0"/>
        </a:p>
      </dgm:t>
    </dgm:pt>
    <dgm:pt modelId="{2AD8B3C0-CF95-485C-8E88-DED6BF553CF6}" type="parTrans" cxnId="{2F1EA919-4056-42C7-ADFE-3362AB463717}">
      <dgm:prSet/>
      <dgm:spPr/>
      <dgm:t>
        <a:bodyPr/>
        <a:lstStyle/>
        <a:p>
          <a:endParaRPr lang="en-US"/>
        </a:p>
      </dgm:t>
    </dgm:pt>
    <dgm:pt modelId="{6565AF39-E1EF-489E-864F-70DB3E562716}" type="sibTrans" cxnId="{2F1EA919-4056-42C7-ADFE-3362AB463717}">
      <dgm:prSet/>
      <dgm:spPr/>
      <dgm:t>
        <a:bodyPr/>
        <a:lstStyle/>
        <a:p>
          <a:endParaRPr lang="en-US"/>
        </a:p>
      </dgm:t>
    </dgm:pt>
    <dgm:pt modelId="{3E17FA7B-D8F1-4C7F-AA9A-2DDB135D4B8E}">
      <dgm:prSet phldrT="[Text]"/>
      <dgm:spPr/>
      <dgm:t>
        <a:bodyPr/>
        <a:lstStyle/>
        <a:p>
          <a:r>
            <a:rPr lang="en-US" b="1" dirty="0" smtClean="0"/>
            <a:t>Manage Contact Us</a:t>
          </a:r>
          <a:endParaRPr lang="en-US" dirty="0"/>
        </a:p>
      </dgm:t>
    </dgm:pt>
    <dgm:pt modelId="{DC3EA5E0-796D-4D21-8F6C-4B6C0647BC9D}" type="parTrans" cxnId="{B81B4301-4A62-4030-8082-0C3552758CF5}">
      <dgm:prSet/>
      <dgm:spPr/>
      <dgm:t>
        <a:bodyPr/>
        <a:lstStyle/>
        <a:p>
          <a:endParaRPr lang="en-US"/>
        </a:p>
      </dgm:t>
    </dgm:pt>
    <dgm:pt modelId="{7F25FAEC-1AFA-4512-9D06-AD19873166E7}" type="sibTrans" cxnId="{B81B4301-4A62-4030-8082-0C3552758CF5}">
      <dgm:prSet/>
      <dgm:spPr/>
      <dgm:t>
        <a:bodyPr/>
        <a:lstStyle/>
        <a:p>
          <a:endParaRPr lang="en-US"/>
        </a:p>
      </dgm:t>
    </dgm:pt>
    <dgm:pt modelId="{1B41C1D5-27A9-4C72-86D8-1A4C48E1C591}">
      <dgm:prSet phldrT="[Text]"/>
      <dgm:spPr/>
      <dgm:t>
        <a:bodyPr/>
        <a:lstStyle/>
        <a:p>
          <a:r>
            <a:rPr lang="en-IN" smtClean="0"/>
            <a:t>About Us Id</a:t>
          </a:r>
          <a:endParaRPr lang="en-US" dirty="0"/>
        </a:p>
      </dgm:t>
    </dgm:pt>
    <dgm:pt modelId="{991A354B-A60C-4A21-AEC3-4E006FAF749C}" type="parTrans" cxnId="{80A61CF2-E540-4D2B-8D75-356F8073F20D}">
      <dgm:prSet/>
      <dgm:spPr/>
      <dgm:t>
        <a:bodyPr/>
        <a:lstStyle/>
        <a:p>
          <a:endParaRPr lang="en-US"/>
        </a:p>
      </dgm:t>
    </dgm:pt>
    <dgm:pt modelId="{386EACE6-68E2-401E-B48C-93BADBEF43E1}" type="sibTrans" cxnId="{80A61CF2-E540-4D2B-8D75-356F8073F20D}">
      <dgm:prSet/>
      <dgm:spPr/>
      <dgm:t>
        <a:bodyPr/>
        <a:lstStyle/>
        <a:p>
          <a:endParaRPr lang="en-US"/>
        </a:p>
      </dgm:t>
    </dgm:pt>
    <dgm:pt modelId="{8065BFFA-75DB-4AF2-9727-C28E534DA504}">
      <dgm:prSet/>
      <dgm:spPr/>
      <dgm:t>
        <a:bodyPr/>
        <a:lstStyle/>
        <a:p>
          <a:r>
            <a:rPr lang="en-IN" smtClean="0"/>
            <a:t>Site name</a:t>
          </a:r>
          <a:endParaRPr lang="en-US"/>
        </a:p>
      </dgm:t>
    </dgm:pt>
    <dgm:pt modelId="{C0AD48F6-3329-45D6-A46C-D3C3D0B0A692}" type="parTrans" cxnId="{47117146-6816-4FF7-9AC2-69D17F837028}">
      <dgm:prSet/>
      <dgm:spPr/>
      <dgm:t>
        <a:bodyPr/>
        <a:lstStyle/>
        <a:p>
          <a:endParaRPr lang="en-US"/>
        </a:p>
      </dgm:t>
    </dgm:pt>
    <dgm:pt modelId="{E460DF7A-CAC5-4AE8-9D70-AEB88E06A3F9}" type="sibTrans" cxnId="{47117146-6816-4FF7-9AC2-69D17F837028}">
      <dgm:prSet/>
      <dgm:spPr/>
      <dgm:t>
        <a:bodyPr/>
        <a:lstStyle/>
        <a:p>
          <a:endParaRPr lang="en-US"/>
        </a:p>
      </dgm:t>
    </dgm:pt>
    <dgm:pt modelId="{22725237-997E-499B-ADA6-C0E35222BFDC}">
      <dgm:prSet/>
      <dgm:spPr/>
      <dgm:t>
        <a:bodyPr/>
        <a:lstStyle/>
        <a:p>
          <a:r>
            <a:rPr lang="en-IN" smtClean="0"/>
            <a:t>Author name</a:t>
          </a:r>
          <a:endParaRPr lang="en-US"/>
        </a:p>
      </dgm:t>
    </dgm:pt>
    <dgm:pt modelId="{2AB48BC3-FC5B-4184-BF80-9D3FB302842A}" type="parTrans" cxnId="{2786C4D5-E728-4AE8-8EEA-65E71E8BE820}">
      <dgm:prSet/>
      <dgm:spPr/>
      <dgm:t>
        <a:bodyPr/>
        <a:lstStyle/>
        <a:p>
          <a:endParaRPr lang="en-US"/>
        </a:p>
      </dgm:t>
    </dgm:pt>
    <dgm:pt modelId="{885C43D1-E637-4094-9BDD-195D879DBE74}" type="sibTrans" cxnId="{2786C4D5-E728-4AE8-8EEA-65E71E8BE820}">
      <dgm:prSet/>
      <dgm:spPr/>
      <dgm:t>
        <a:bodyPr/>
        <a:lstStyle/>
        <a:p>
          <a:endParaRPr lang="en-US"/>
        </a:p>
      </dgm:t>
    </dgm:pt>
    <dgm:pt modelId="{BEC07DDC-9528-4FD3-BA89-7A6C644F51AB}">
      <dgm:prSet/>
      <dgm:spPr/>
      <dgm:t>
        <a:bodyPr/>
        <a:lstStyle/>
        <a:p>
          <a:r>
            <a:rPr lang="en-IN" smtClean="0"/>
            <a:t>Author image</a:t>
          </a:r>
          <a:endParaRPr lang="en-US"/>
        </a:p>
      </dgm:t>
    </dgm:pt>
    <dgm:pt modelId="{7D5AF236-F965-446E-9525-65C7246B39FE}" type="parTrans" cxnId="{A6633AEE-5698-480E-B703-29E7FBEE3A0B}">
      <dgm:prSet/>
      <dgm:spPr/>
      <dgm:t>
        <a:bodyPr/>
        <a:lstStyle/>
        <a:p>
          <a:endParaRPr lang="en-US"/>
        </a:p>
      </dgm:t>
    </dgm:pt>
    <dgm:pt modelId="{D6C83D90-58AB-44AE-B298-C80EE5B56043}" type="sibTrans" cxnId="{A6633AEE-5698-480E-B703-29E7FBEE3A0B}">
      <dgm:prSet/>
      <dgm:spPr/>
      <dgm:t>
        <a:bodyPr/>
        <a:lstStyle/>
        <a:p>
          <a:endParaRPr lang="en-US"/>
        </a:p>
      </dgm:t>
    </dgm:pt>
    <dgm:pt modelId="{37BC62C5-4256-46D2-8177-B7F826F1B02E}">
      <dgm:prSet/>
      <dgm:spPr/>
      <dgm:t>
        <a:bodyPr/>
        <a:lstStyle/>
        <a:p>
          <a:r>
            <a:rPr lang="en-US" dirty="0" smtClean="0"/>
            <a:t>Description</a:t>
          </a:r>
          <a:endParaRPr lang="en-US" dirty="0"/>
        </a:p>
      </dgm:t>
    </dgm:pt>
    <dgm:pt modelId="{1BB716D7-C5F6-423E-A82D-2C8B7A276126}" type="parTrans" cxnId="{73B08E10-F87B-467D-A8EB-7A16F68685D3}">
      <dgm:prSet/>
      <dgm:spPr/>
      <dgm:t>
        <a:bodyPr/>
        <a:lstStyle/>
        <a:p>
          <a:endParaRPr lang="en-US"/>
        </a:p>
      </dgm:t>
    </dgm:pt>
    <dgm:pt modelId="{AA9FE223-FBC7-4D86-A0E4-221B3CBBA72C}" type="sibTrans" cxnId="{73B08E10-F87B-467D-A8EB-7A16F68685D3}">
      <dgm:prSet/>
      <dgm:spPr/>
      <dgm:t>
        <a:bodyPr/>
        <a:lstStyle/>
        <a:p>
          <a:endParaRPr lang="en-US"/>
        </a:p>
      </dgm:t>
    </dgm:pt>
    <dgm:pt modelId="{40B7CD5E-CBB0-4F91-9C58-0F77E2E79623}">
      <dgm:prSet/>
      <dgm:spPr/>
      <dgm:t>
        <a:bodyPr/>
        <a:lstStyle/>
        <a:p>
          <a:r>
            <a:rPr lang="en-IN" dirty="0" smtClean="0"/>
            <a:t>Email id</a:t>
          </a:r>
          <a:endParaRPr lang="en-US" dirty="0"/>
        </a:p>
      </dgm:t>
    </dgm:pt>
    <dgm:pt modelId="{C3182640-BFEE-4DCB-80A9-98D083063836}" type="parTrans" cxnId="{A1DA436F-C7F8-4876-910C-55D618AF33A7}">
      <dgm:prSet/>
      <dgm:spPr/>
      <dgm:t>
        <a:bodyPr/>
        <a:lstStyle/>
        <a:p>
          <a:endParaRPr lang="en-US"/>
        </a:p>
      </dgm:t>
    </dgm:pt>
    <dgm:pt modelId="{6AEC6C5F-6565-4875-A7BC-E84FDF0A411F}" type="sibTrans" cxnId="{A1DA436F-C7F8-4876-910C-55D618AF33A7}">
      <dgm:prSet/>
      <dgm:spPr/>
      <dgm:t>
        <a:bodyPr/>
        <a:lstStyle/>
        <a:p>
          <a:endParaRPr lang="en-US"/>
        </a:p>
      </dgm:t>
    </dgm:pt>
    <dgm:pt modelId="{5A2408CA-9837-44F4-AEAE-1F48647A090C}">
      <dgm:prSet/>
      <dgm:spPr/>
      <dgm:t>
        <a:bodyPr/>
        <a:lstStyle/>
        <a:p>
          <a:r>
            <a:rPr lang="en-IN" smtClean="0"/>
            <a:t>Website Url</a:t>
          </a:r>
          <a:endParaRPr lang="en-US"/>
        </a:p>
      </dgm:t>
    </dgm:pt>
    <dgm:pt modelId="{55C272E8-8735-4634-BB50-3C7D44AEE4D9}" type="parTrans" cxnId="{87138B29-6358-442E-9D5A-1958EA161AA1}">
      <dgm:prSet/>
      <dgm:spPr/>
      <dgm:t>
        <a:bodyPr/>
        <a:lstStyle/>
        <a:p>
          <a:endParaRPr lang="en-US"/>
        </a:p>
      </dgm:t>
    </dgm:pt>
    <dgm:pt modelId="{1D98F286-05BB-44CA-BEC8-043AE0ED5E6C}" type="sibTrans" cxnId="{87138B29-6358-442E-9D5A-1958EA161AA1}">
      <dgm:prSet/>
      <dgm:spPr/>
      <dgm:t>
        <a:bodyPr/>
        <a:lstStyle/>
        <a:p>
          <a:endParaRPr lang="en-US"/>
        </a:p>
      </dgm:t>
    </dgm:pt>
    <dgm:pt modelId="{861F38ED-EB99-4942-91AA-E58E03C43020}">
      <dgm:prSet/>
      <dgm:spPr/>
      <dgm:t>
        <a:bodyPr/>
        <a:lstStyle/>
        <a:p>
          <a:r>
            <a:rPr lang="en-US" dirty="0" smtClean="0"/>
            <a:t>Social media links</a:t>
          </a:r>
          <a:endParaRPr lang="en-US" dirty="0"/>
        </a:p>
      </dgm:t>
    </dgm:pt>
    <dgm:pt modelId="{63A13902-8B05-442A-BB39-D1285CA86830}" type="parTrans" cxnId="{A5924869-3A99-43D1-82AD-33EA1274C638}">
      <dgm:prSet/>
      <dgm:spPr/>
      <dgm:t>
        <a:bodyPr/>
        <a:lstStyle/>
        <a:p>
          <a:endParaRPr lang="en-US"/>
        </a:p>
      </dgm:t>
    </dgm:pt>
    <dgm:pt modelId="{703A1EB5-AE4E-4707-8993-2BEDEDF4F370}" type="sibTrans" cxnId="{A5924869-3A99-43D1-82AD-33EA1274C638}">
      <dgm:prSet/>
      <dgm:spPr/>
      <dgm:t>
        <a:bodyPr/>
        <a:lstStyle/>
        <a:p>
          <a:endParaRPr lang="en-US"/>
        </a:p>
      </dgm:t>
    </dgm:pt>
    <dgm:pt modelId="{1F70201B-B912-4158-BB32-7D72DEC29026}" type="pres">
      <dgm:prSet presAssocID="{CBE85E7A-F86C-43DF-BB8A-E096F68B9C0F}" presName="linear" presStyleCnt="0">
        <dgm:presLayoutVars>
          <dgm:animLvl val="lvl"/>
          <dgm:resizeHandles val="exact"/>
        </dgm:presLayoutVars>
      </dgm:prSet>
      <dgm:spPr/>
      <dgm:t>
        <a:bodyPr/>
        <a:lstStyle/>
        <a:p>
          <a:endParaRPr lang="en-US"/>
        </a:p>
      </dgm:t>
    </dgm:pt>
    <dgm:pt modelId="{CC870B75-1657-43B1-B9D6-50C5950FE10B}" type="pres">
      <dgm:prSet presAssocID="{8D8DD3FA-F2D4-46B6-88D6-0A341FCEF5A5}" presName="parentText" presStyleLbl="node1" presStyleIdx="0" presStyleCnt="2">
        <dgm:presLayoutVars>
          <dgm:chMax val="0"/>
          <dgm:bulletEnabled val="1"/>
        </dgm:presLayoutVars>
      </dgm:prSet>
      <dgm:spPr/>
      <dgm:t>
        <a:bodyPr/>
        <a:lstStyle/>
        <a:p>
          <a:endParaRPr lang="en-US"/>
        </a:p>
      </dgm:t>
    </dgm:pt>
    <dgm:pt modelId="{527C4C5C-0624-48BF-80F0-B49F58705CF9}" type="pres">
      <dgm:prSet presAssocID="{8D8DD3FA-F2D4-46B6-88D6-0A341FCEF5A5}" presName="childText" presStyleLbl="revTx" presStyleIdx="0" presStyleCnt="2">
        <dgm:presLayoutVars>
          <dgm:bulletEnabled val="1"/>
        </dgm:presLayoutVars>
      </dgm:prSet>
      <dgm:spPr/>
      <dgm:t>
        <a:bodyPr/>
        <a:lstStyle/>
        <a:p>
          <a:endParaRPr lang="en-US"/>
        </a:p>
      </dgm:t>
    </dgm:pt>
    <dgm:pt modelId="{7650E23D-6439-4844-B437-CFA00747E307}" type="pres">
      <dgm:prSet presAssocID="{3E17FA7B-D8F1-4C7F-AA9A-2DDB135D4B8E}" presName="parentText" presStyleLbl="node1" presStyleIdx="1" presStyleCnt="2">
        <dgm:presLayoutVars>
          <dgm:chMax val="0"/>
          <dgm:bulletEnabled val="1"/>
        </dgm:presLayoutVars>
      </dgm:prSet>
      <dgm:spPr/>
      <dgm:t>
        <a:bodyPr/>
        <a:lstStyle/>
        <a:p>
          <a:endParaRPr lang="en-US"/>
        </a:p>
      </dgm:t>
    </dgm:pt>
    <dgm:pt modelId="{43643BBC-E80D-4106-BA63-C731C9679857}" type="pres">
      <dgm:prSet presAssocID="{3E17FA7B-D8F1-4C7F-AA9A-2DDB135D4B8E}" presName="childText" presStyleLbl="revTx" presStyleIdx="1" presStyleCnt="2">
        <dgm:presLayoutVars>
          <dgm:bulletEnabled val="1"/>
        </dgm:presLayoutVars>
      </dgm:prSet>
      <dgm:spPr/>
      <dgm:t>
        <a:bodyPr/>
        <a:lstStyle/>
        <a:p>
          <a:endParaRPr lang="en-US"/>
        </a:p>
      </dgm:t>
    </dgm:pt>
  </dgm:ptLst>
  <dgm:cxnLst>
    <dgm:cxn modelId="{2786C4D5-E728-4AE8-8EEA-65E71E8BE820}" srcId="{C0CED356-D10F-439B-A6C3-011B8B2C2A08}" destId="{22725237-997E-499B-ADA6-C0E35222BFDC}" srcOrd="2" destOrd="0" parTransId="{2AB48BC3-FC5B-4184-BF80-9D3FB302842A}" sibTransId="{885C43D1-E637-4094-9BDD-195D879DBE74}"/>
    <dgm:cxn modelId="{87138B29-6358-442E-9D5A-1958EA161AA1}" srcId="{218465C3-BE5E-4C19-A8F5-918066AFE40A}" destId="{5A2408CA-9837-44F4-AEAE-1F48647A090C}" srcOrd="2" destOrd="0" parTransId="{55C272E8-8735-4634-BB50-3C7D44AEE4D9}" sibTransId="{1D98F286-05BB-44CA-BEC8-043AE0ED5E6C}"/>
    <dgm:cxn modelId="{A6633AEE-5698-480E-B703-29E7FBEE3A0B}" srcId="{C0CED356-D10F-439B-A6C3-011B8B2C2A08}" destId="{BEC07DDC-9528-4FD3-BA89-7A6C644F51AB}" srcOrd="3" destOrd="0" parTransId="{7D5AF236-F965-446E-9525-65C7246B39FE}" sibTransId="{D6C83D90-58AB-44AE-B298-C80EE5B56043}"/>
    <dgm:cxn modelId="{B81B4301-4A62-4030-8082-0C3552758CF5}" srcId="{CBE85E7A-F86C-43DF-BB8A-E096F68B9C0F}" destId="{3E17FA7B-D8F1-4C7F-AA9A-2DDB135D4B8E}" srcOrd="1" destOrd="0" parTransId="{DC3EA5E0-796D-4D21-8F6C-4B6C0647BC9D}" sibTransId="{7F25FAEC-1AFA-4512-9D06-AD19873166E7}"/>
    <dgm:cxn modelId="{8308F969-1D3E-4D41-88FA-5E470C1B3366}" type="presOf" srcId="{40B7CD5E-CBB0-4F91-9C58-0F77E2E79623}" destId="{43643BBC-E80D-4106-BA63-C731C9679857}" srcOrd="0" destOrd="2" presId="urn:microsoft.com/office/officeart/2005/8/layout/vList2"/>
    <dgm:cxn modelId="{8BBDD594-0882-470B-A286-16A0D0FEB424}" srcId="{218465C3-BE5E-4C19-A8F5-918066AFE40A}" destId="{CDCECF3E-C2D7-4E31-B276-52A499A51E43}" srcOrd="0" destOrd="0" parTransId="{D860B218-04F0-486F-ACD3-10FBD78CA758}" sibTransId="{B45C3DC9-9FB4-47FA-8BCF-51F277E4F61F}"/>
    <dgm:cxn modelId="{C6940E2E-32B7-4C90-AE29-8A9CA6E6132A}" type="presOf" srcId="{3E17FA7B-D8F1-4C7F-AA9A-2DDB135D4B8E}" destId="{7650E23D-6439-4844-B437-CFA00747E307}" srcOrd="0" destOrd="0" presId="urn:microsoft.com/office/officeart/2005/8/layout/vList2"/>
    <dgm:cxn modelId="{F577C583-1558-476D-BBFB-B97A69BE6D37}" type="presOf" srcId="{37BC62C5-4256-46D2-8177-B7F826F1B02E}" destId="{527C4C5C-0624-48BF-80F0-B49F58705CF9}" srcOrd="0" destOrd="5" presId="urn:microsoft.com/office/officeart/2005/8/layout/vList2"/>
    <dgm:cxn modelId="{8BD864FA-A72D-42AD-96F7-BEB8DA553C3C}" type="presOf" srcId="{8D8DD3FA-F2D4-46B6-88D6-0A341FCEF5A5}" destId="{CC870B75-1657-43B1-B9D6-50C5950FE10B}" srcOrd="0" destOrd="0" presId="urn:microsoft.com/office/officeart/2005/8/layout/vList2"/>
    <dgm:cxn modelId="{2EB15EAC-4CF9-406E-8BA6-B799CEF9574E}" type="presOf" srcId="{BEC07DDC-9528-4FD3-BA89-7A6C644F51AB}" destId="{527C4C5C-0624-48BF-80F0-B49F58705CF9}" srcOrd="0" destOrd="4" presId="urn:microsoft.com/office/officeart/2005/8/layout/vList2"/>
    <dgm:cxn modelId="{74CD4BF3-BAB3-4350-AA07-45B76AA1CDBF}" type="presOf" srcId="{CDCECF3E-C2D7-4E31-B276-52A499A51E43}" destId="{43643BBC-E80D-4106-BA63-C731C9679857}" srcOrd="0" destOrd="1" presId="urn:microsoft.com/office/officeart/2005/8/layout/vList2"/>
    <dgm:cxn modelId="{6FE36D61-F2C8-4A74-BE12-2597B547F33F}" type="presOf" srcId="{5A2408CA-9837-44F4-AEAE-1F48647A090C}" destId="{43643BBC-E80D-4106-BA63-C731C9679857}" srcOrd="0" destOrd="3" presId="urn:microsoft.com/office/officeart/2005/8/layout/vList2"/>
    <dgm:cxn modelId="{E33B7C5D-8CB5-4AB5-85DE-ECD8FA977929}" srcId="{3E17FA7B-D8F1-4C7F-AA9A-2DDB135D4B8E}" destId="{218465C3-BE5E-4C19-A8F5-918066AFE40A}" srcOrd="0" destOrd="0" parTransId="{5D456BF2-0B06-44F5-BA68-724711A30A20}" sibTransId="{2F70E028-A2E1-4C07-BED8-9E3419E4009A}"/>
    <dgm:cxn modelId="{57CF9FAE-28B1-4F2B-A16B-7FA2FE1F2358}" type="presOf" srcId="{1B41C1D5-27A9-4C72-86D8-1A4C48E1C591}" destId="{527C4C5C-0624-48BF-80F0-B49F58705CF9}" srcOrd="0" destOrd="1" presId="urn:microsoft.com/office/officeart/2005/8/layout/vList2"/>
    <dgm:cxn modelId="{7C231C7B-03DA-4944-805F-BA5C7CF49373}" type="presOf" srcId="{CBE85E7A-F86C-43DF-BB8A-E096F68B9C0F}" destId="{1F70201B-B912-4158-BB32-7D72DEC29026}" srcOrd="0" destOrd="0" presId="urn:microsoft.com/office/officeart/2005/8/layout/vList2"/>
    <dgm:cxn modelId="{73B08E10-F87B-467D-A8EB-7A16F68685D3}" srcId="{C0CED356-D10F-439B-A6C3-011B8B2C2A08}" destId="{37BC62C5-4256-46D2-8177-B7F826F1B02E}" srcOrd="4" destOrd="0" parTransId="{1BB716D7-C5F6-423E-A82D-2C8B7A276126}" sibTransId="{AA9FE223-FBC7-4D86-A0E4-221B3CBBA72C}"/>
    <dgm:cxn modelId="{47117146-6816-4FF7-9AC2-69D17F837028}" srcId="{C0CED356-D10F-439B-A6C3-011B8B2C2A08}" destId="{8065BFFA-75DB-4AF2-9727-C28E534DA504}" srcOrd="1" destOrd="0" parTransId="{C0AD48F6-3329-45D6-A46C-D3C3D0B0A692}" sibTransId="{E460DF7A-CAC5-4AE8-9D70-AEB88E06A3F9}"/>
    <dgm:cxn modelId="{2F1EA919-4056-42C7-ADFE-3362AB463717}" srcId="{8D8DD3FA-F2D4-46B6-88D6-0A341FCEF5A5}" destId="{C0CED356-D10F-439B-A6C3-011B8B2C2A08}" srcOrd="0" destOrd="0" parTransId="{2AD8B3C0-CF95-485C-8E88-DED6BF553CF6}" sibTransId="{6565AF39-E1EF-489E-864F-70DB3E562716}"/>
    <dgm:cxn modelId="{831B52BF-077E-44D0-BCC1-70ED1DCA16E7}" type="presOf" srcId="{C0CED356-D10F-439B-A6C3-011B8B2C2A08}" destId="{527C4C5C-0624-48BF-80F0-B49F58705CF9}" srcOrd="0" destOrd="0" presId="urn:microsoft.com/office/officeart/2005/8/layout/vList2"/>
    <dgm:cxn modelId="{A1DA436F-C7F8-4876-910C-55D618AF33A7}" srcId="{218465C3-BE5E-4C19-A8F5-918066AFE40A}" destId="{40B7CD5E-CBB0-4F91-9C58-0F77E2E79623}" srcOrd="1" destOrd="0" parTransId="{C3182640-BFEE-4DCB-80A9-98D083063836}" sibTransId="{6AEC6C5F-6565-4875-A7BC-E84FDF0A411F}"/>
    <dgm:cxn modelId="{0484D385-8FE5-4403-866F-CDB8F3BE483F}" type="presOf" srcId="{218465C3-BE5E-4C19-A8F5-918066AFE40A}" destId="{43643BBC-E80D-4106-BA63-C731C9679857}" srcOrd="0" destOrd="0" presId="urn:microsoft.com/office/officeart/2005/8/layout/vList2"/>
    <dgm:cxn modelId="{F4FDE15C-892C-488A-8874-F2ADAAC295A5}" type="presOf" srcId="{861F38ED-EB99-4942-91AA-E58E03C43020}" destId="{43643BBC-E80D-4106-BA63-C731C9679857}" srcOrd="0" destOrd="4" presId="urn:microsoft.com/office/officeart/2005/8/layout/vList2"/>
    <dgm:cxn modelId="{91A8CA71-16A1-434B-9C7F-3E7A5B63E81F}" srcId="{CBE85E7A-F86C-43DF-BB8A-E096F68B9C0F}" destId="{8D8DD3FA-F2D4-46B6-88D6-0A341FCEF5A5}" srcOrd="0" destOrd="0" parTransId="{DD254CCA-96C2-46E7-94C7-F2CE48C08F09}" sibTransId="{D15CC593-465E-4F54-A311-BC8B8E621A60}"/>
    <dgm:cxn modelId="{17B33C90-BA7C-4CC1-825F-59A283116627}" type="presOf" srcId="{22725237-997E-499B-ADA6-C0E35222BFDC}" destId="{527C4C5C-0624-48BF-80F0-B49F58705CF9}" srcOrd="0" destOrd="3" presId="urn:microsoft.com/office/officeart/2005/8/layout/vList2"/>
    <dgm:cxn modelId="{A1134EF8-D21D-4DEB-BB19-FAEE8FBA9678}" type="presOf" srcId="{8065BFFA-75DB-4AF2-9727-C28E534DA504}" destId="{527C4C5C-0624-48BF-80F0-B49F58705CF9}" srcOrd="0" destOrd="2" presId="urn:microsoft.com/office/officeart/2005/8/layout/vList2"/>
    <dgm:cxn modelId="{80A61CF2-E540-4D2B-8D75-356F8073F20D}" srcId="{C0CED356-D10F-439B-A6C3-011B8B2C2A08}" destId="{1B41C1D5-27A9-4C72-86D8-1A4C48E1C591}" srcOrd="0" destOrd="0" parTransId="{991A354B-A60C-4A21-AEC3-4E006FAF749C}" sibTransId="{386EACE6-68E2-401E-B48C-93BADBEF43E1}"/>
    <dgm:cxn modelId="{A5924869-3A99-43D1-82AD-33EA1274C638}" srcId="{218465C3-BE5E-4C19-A8F5-918066AFE40A}" destId="{861F38ED-EB99-4942-91AA-E58E03C43020}" srcOrd="3" destOrd="0" parTransId="{63A13902-8B05-442A-BB39-D1285CA86830}" sibTransId="{703A1EB5-AE4E-4707-8993-2BEDEDF4F370}"/>
    <dgm:cxn modelId="{D582AF34-4CB4-4B41-9ADF-E48A2057B1FC}" type="presParOf" srcId="{1F70201B-B912-4158-BB32-7D72DEC29026}" destId="{CC870B75-1657-43B1-B9D6-50C5950FE10B}" srcOrd="0" destOrd="0" presId="urn:microsoft.com/office/officeart/2005/8/layout/vList2"/>
    <dgm:cxn modelId="{F9F1ACFD-353B-43C2-903C-FCA1CF9846A1}" type="presParOf" srcId="{1F70201B-B912-4158-BB32-7D72DEC29026}" destId="{527C4C5C-0624-48BF-80F0-B49F58705CF9}" srcOrd="1" destOrd="0" presId="urn:microsoft.com/office/officeart/2005/8/layout/vList2"/>
    <dgm:cxn modelId="{3C9128CF-C761-4157-B6ED-F968007A221F}" type="presParOf" srcId="{1F70201B-B912-4158-BB32-7D72DEC29026}" destId="{7650E23D-6439-4844-B437-CFA00747E307}" srcOrd="2" destOrd="0" presId="urn:microsoft.com/office/officeart/2005/8/layout/vList2"/>
    <dgm:cxn modelId="{D691369D-3D3F-4F55-984B-59ABC2D766D5}" type="presParOf" srcId="{1F70201B-B912-4158-BB32-7D72DEC29026}" destId="{43643BBC-E80D-4106-BA63-C731C967985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E85E7A-F86C-43DF-BB8A-E096F68B9C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D8DD3FA-F2D4-46B6-88D6-0A341FCEF5A5}">
      <dgm:prSet phldrT="[Text]"/>
      <dgm:spPr/>
      <dgm:t>
        <a:bodyPr/>
        <a:lstStyle/>
        <a:p>
          <a:r>
            <a:rPr lang="en-US" b="1" dirty="0" smtClean="0"/>
            <a:t>Manage Privacy Policy</a:t>
          </a:r>
          <a:endParaRPr lang="en-US" dirty="0"/>
        </a:p>
      </dgm:t>
    </dgm:pt>
    <dgm:pt modelId="{DD254CCA-96C2-46E7-94C7-F2CE48C08F09}" type="parTrans" cxnId="{91A8CA71-16A1-434B-9C7F-3E7A5B63E81F}">
      <dgm:prSet/>
      <dgm:spPr/>
      <dgm:t>
        <a:bodyPr/>
        <a:lstStyle/>
        <a:p>
          <a:endParaRPr lang="en-US"/>
        </a:p>
      </dgm:t>
    </dgm:pt>
    <dgm:pt modelId="{D15CC593-465E-4F54-A311-BC8B8E621A60}" type="sibTrans" cxnId="{91A8CA71-16A1-434B-9C7F-3E7A5B63E81F}">
      <dgm:prSet/>
      <dgm:spPr/>
      <dgm:t>
        <a:bodyPr/>
        <a:lstStyle/>
        <a:p>
          <a:endParaRPr lang="en-US"/>
        </a:p>
      </dgm:t>
    </dgm:pt>
    <dgm:pt modelId="{C0CED356-D10F-439B-A6C3-011B8B2C2A08}">
      <dgm:prSet phldrT="[Text]"/>
      <dgm:spPr/>
      <dgm:t>
        <a:bodyPr/>
        <a:lstStyle/>
        <a:p>
          <a:r>
            <a:rPr lang="en-US" dirty="0" smtClean="0"/>
            <a:t>Blogger manage it (Add, Update, Delete, View)</a:t>
          </a:r>
          <a:endParaRPr lang="en-US" dirty="0"/>
        </a:p>
      </dgm:t>
    </dgm:pt>
    <dgm:pt modelId="{2AD8B3C0-CF95-485C-8E88-DED6BF553CF6}" type="parTrans" cxnId="{2F1EA919-4056-42C7-ADFE-3362AB463717}">
      <dgm:prSet/>
      <dgm:spPr/>
      <dgm:t>
        <a:bodyPr/>
        <a:lstStyle/>
        <a:p>
          <a:endParaRPr lang="en-US"/>
        </a:p>
      </dgm:t>
    </dgm:pt>
    <dgm:pt modelId="{6565AF39-E1EF-489E-864F-70DB3E562716}" type="sibTrans" cxnId="{2F1EA919-4056-42C7-ADFE-3362AB463717}">
      <dgm:prSet/>
      <dgm:spPr/>
      <dgm:t>
        <a:bodyPr/>
        <a:lstStyle/>
        <a:p>
          <a:endParaRPr lang="en-US"/>
        </a:p>
      </dgm:t>
    </dgm:pt>
    <dgm:pt modelId="{1B41C1D5-27A9-4C72-86D8-1A4C48E1C591}">
      <dgm:prSet phldrT="[Text]"/>
      <dgm:spPr/>
      <dgm:t>
        <a:bodyPr/>
        <a:lstStyle/>
        <a:p>
          <a:r>
            <a:rPr lang="en-IN" smtClean="0"/>
            <a:t>Site name</a:t>
          </a:r>
          <a:endParaRPr lang="en-US" dirty="0"/>
        </a:p>
      </dgm:t>
    </dgm:pt>
    <dgm:pt modelId="{991A354B-A60C-4A21-AEC3-4E006FAF749C}" type="parTrans" cxnId="{80A61CF2-E540-4D2B-8D75-356F8073F20D}">
      <dgm:prSet/>
      <dgm:spPr/>
      <dgm:t>
        <a:bodyPr/>
        <a:lstStyle/>
        <a:p>
          <a:endParaRPr lang="en-US"/>
        </a:p>
      </dgm:t>
    </dgm:pt>
    <dgm:pt modelId="{386EACE6-68E2-401E-B48C-93BADBEF43E1}" type="sibTrans" cxnId="{80A61CF2-E540-4D2B-8D75-356F8073F20D}">
      <dgm:prSet/>
      <dgm:spPr/>
      <dgm:t>
        <a:bodyPr/>
        <a:lstStyle/>
        <a:p>
          <a:endParaRPr lang="en-US"/>
        </a:p>
      </dgm:t>
    </dgm:pt>
    <dgm:pt modelId="{C7A57780-2965-4E50-9AB4-E88A97A2565A}">
      <dgm:prSet/>
      <dgm:spPr/>
      <dgm:t>
        <a:bodyPr/>
        <a:lstStyle/>
        <a:p>
          <a:r>
            <a:rPr lang="en-IN" dirty="0" smtClean="0"/>
            <a:t>Site Url</a:t>
          </a:r>
          <a:endParaRPr lang="en-US" dirty="0"/>
        </a:p>
      </dgm:t>
    </dgm:pt>
    <dgm:pt modelId="{4CC97F4B-FF5A-4738-B7C9-B8F9C15F767E}" type="parTrans" cxnId="{DE8AA85E-7C3E-4DCF-BEA1-F476DFB2789B}">
      <dgm:prSet/>
      <dgm:spPr/>
      <dgm:t>
        <a:bodyPr/>
        <a:lstStyle/>
        <a:p>
          <a:endParaRPr lang="en-US"/>
        </a:p>
      </dgm:t>
    </dgm:pt>
    <dgm:pt modelId="{D1019A2E-6409-4AC0-9138-D240117EBD1F}" type="sibTrans" cxnId="{DE8AA85E-7C3E-4DCF-BEA1-F476DFB2789B}">
      <dgm:prSet/>
      <dgm:spPr/>
      <dgm:t>
        <a:bodyPr/>
        <a:lstStyle/>
        <a:p>
          <a:endParaRPr lang="en-US"/>
        </a:p>
      </dgm:t>
    </dgm:pt>
    <dgm:pt modelId="{09727580-08EE-4CE0-95FA-6C6B0F2D0D7E}">
      <dgm:prSet/>
      <dgm:spPr/>
      <dgm:t>
        <a:bodyPr/>
        <a:lstStyle/>
        <a:p>
          <a:r>
            <a:rPr lang="en-IN" smtClean="0"/>
            <a:t>Cookies</a:t>
          </a:r>
          <a:endParaRPr lang="en-US"/>
        </a:p>
      </dgm:t>
    </dgm:pt>
    <dgm:pt modelId="{58FF82B9-3F2C-4350-9F40-D75E35D72356}" type="parTrans" cxnId="{D35165E6-B5FD-494C-90E3-E2A74A5ADEB0}">
      <dgm:prSet/>
      <dgm:spPr/>
      <dgm:t>
        <a:bodyPr/>
        <a:lstStyle/>
        <a:p>
          <a:endParaRPr lang="en-US"/>
        </a:p>
      </dgm:t>
    </dgm:pt>
    <dgm:pt modelId="{7DB2E1AC-1582-4621-ABE8-6E32448AE255}" type="sibTrans" cxnId="{D35165E6-B5FD-494C-90E3-E2A74A5ADEB0}">
      <dgm:prSet/>
      <dgm:spPr/>
      <dgm:t>
        <a:bodyPr/>
        <a:lstStyle/>
        <a:p>
          <a:endParaRPr lang="en-US"/>
        </a:p>
      </dgm:t>
    </dgm:pt>
    <dgm:pt modelId="{75354B2E-1D8C-4BB1-88DD-A79ABA7210BB}">
      <dgm:prSet/>
      <dgm:spPr/>
      <dgm:t>
        <a:bodyPr/>
        <a:lstStyle/>
        <a:p>
          <a:r>
            <a:rPr lang="en-IN" dirty="0" smtClean="0"/>
            <a:t>Google ads</a:t>
          </a:r>
          <a:endParaRPr lang="en-US" dirty="0"/>
        </a:p>
      </dgm:t>
    </dgm:pt>
    <dgm:pt modelId="{224EC4AD-AA4E-4C74-9531-1BC24A800DAA}" type="parTrans" cxnId="{40A26DF2-5D0A-44E6-9946-18BCB4F31BE2}">
      <dgm:prSet/>
      <dgm:spPr/>
      <dgm:t>
        <a:bodyPr/>
        <a:lstStyle/>
        <a:p>
          <a:endParaRPr lang="en-US"/>
        </a:p>
      </dgm:t>
    </dgm:pt>
    <dgm:pt modelId="{53D6DEEF-BAC8-410E-81FE-C6B057FDAB1D}" type="sibTrans" cxnId="{40A26DF2-5D0A-44E6-9946-18BCB4F31BE2}">
      <dgm:prSet/>
      <dgm:spPr/>
      <dgm:t>
        <a:bodyPr/>
        <a:lstStyle/>
        <a:p>
          <a:endParaRPr lang="en-US"/>
        </a:p>
      </dgm:t>
    </dgm:pt>
    <dgm:pt modelId="{1C0690B3-EC74-4051-A63C-F8F15A0BD4EB}">
      <dgm:prSet/>
      <dgm:spPr/>
      <dgm:t>
        <a:bodyPr/>
        <a:lstStyle/>
        <a:p>
          <a:r>
            <a:rPr lang="en-US" dirty="0" smtClean="0"/>
            <a:t>Third party ads</a:t>
          </a:r>
          <a:endParaRPr lang="en-US" dirty="0"/>
        </a:p>
      </dgm:t>
    </dgm:pt>
    <dgm:pt modelId="{A7834EC4-81A1-4FA5-82F9-A9E6C76C796B}" type="parTrans" cxnId="{D2CC4783-C6B4-4A17-A5ED-5B4FD3105850}">
      <dgm:prSet/>
      <dgm:spPr/>
      <dgm:t>
        <a:bodyPr/>
        <a:lstStyle/>
        <a:p>
          <a:endParaRPr lang="en-US"/>
        </a:p>
      </dgm:t>
    </dgm:pt>
    <dgm:pt modelId="{49E529D6-B15B-4750-A973-89FF92D46DEC}" type="sibTrans" cxnId="{D2CC4783-C6B4-4A17-A5ED-5B4FD3105850}">
      <dgm:prSet/>
      <dgm:spPr/>
      <dgm:t>
        <a:bodyPr/>
        <a:lstStyle/>
        <a:p>
          <a:endParaRPr lang="en-US"/>
        </a:p>
      </dgm:t>
    </dgm:pt>
    <dgm:pt modelId="{1F70201B-B912-4158-BB32-7D72DEC29026}" type="pres">
      <dgm:prSet presAssocID="{CBE85E7A-F86C-43DF-BB8A-E096F68B9C0F}" presName="linear" presStyleCnt="0">
        <dgm:presLayoutVars>
          <dgm:animLvl val="lvl"/>
          <dgm:resizeHandles val="exact"/>
        </dgm:presLayoutVars>
      </dgm:prSet>
      <dgm:spPr/>
      <dgm:t>
        <a:bodyPr/>
        <a:lstStyle/>
        <a:p>
          <a:endParaRPr lang="en-US"/>
        </a:p>
      </dgm:t>
    </dgm:pt>
    <dgm:pt modelId="{CC870B75-1657-43B1-B9D6-50C5950FE10B}" type="pres">
      <dgm:prSet presAssocID="{8D8DD3FA-F2D4-46B6-88D6-0A341FCEF5A5}" presName="parentText" presStyleLbl="node1" presStyleIdx="0" presStyleCnt="1">
        <dgm:presLayoutVars>
          <dgm:chMax val="0"/>
          <dgm:bulletEnabled val="1"/>
        </dgm:presLayoutVars>
      </dgm:prSet>
      <dgm:spPr/>
      <dgm:t>
        <a:bodyPr/>
        <a:lstStyle/>
        <a:p>
          <a:endParaRPr lang="en-US"/>
        </a:p>
      </dgm:t>
    </dgm:pt>
    <dgm:pt modelId="{527C4C5C-0624-48BF-80F0-B49F58705CF9}" type="pres">
      <dgm:prSet presAssocID="{8D8DD3FA-F2D4-46B6-88D6-0A341FCEF5A5}" presName="childText" presStyleLbl="revTx" presStyleIdx="0" presStyleCnt="1">
        <dgm:presLayoutVars>
          <dgm:bulletEnabled val="1"/>
        </dgm:presLayoutVars>
      </dgm:prSet>
      <dgm:spPr/>
      <dgm:t>
        <a:bodyPr/>
        <a:lstStyle/>
        <a:p>
          <a:endParaRPr lang="en-US"/>
        </a:p>
      </dgm:t>
    </dgm:pt>
  </dgm:ptLst>
  <dgm:cxnLst>
    <dgm:cxn modelId="{3F4495E7-DD1A-4535-A1B3-70C5E18D9584}" type="presOf" srcId="{1C0690B3-EC74-4051-A63C-F8F15A0BD4EB}" destId="{527C4C5C-0624-48BF-80F0-B49F58705CF9}" srcOrd="0" destOrd="5" presId="urn:microsoft.com/office/officeart/2005/8/layout/vList2"/>
    <dgm:cxn modelId="{6D44D6AA-17C7-4ACA-8C69-9AF7CF88EA8C}" type="presOf" srcId="{C7A57780-2965-4E50-9AB4-E88A97A2565A}" destId="{527C4C5C-0624-48BF-80F0-B49F58705CF9}" srcOrd="0" destOrd="2" presId="urn:microsoft.com/office/officeart/2005/8/layout/vList2"/>
    <dgm:cxn modelId="{9F1E4C41-3C1B-4C8D-B6BA-5DEE61C6D4C1}" type="presOf" srcId="{8D8DD3FA-F2D4-46B6-88D6-0A341FCEF5A5}" destId="{CC870B75-1657-43B1-B9D6-50C5950FE10B}" srcOrd="0" destOrd="0" presId="urn:microsoft.com/office/officeart/2005/8/layout/vList2"/>
    <dgm:cxn modelId="{8D1E6133-A2F5-44D0-8EC3-6CA27212C337}" type="presOf" srcId="{75354B2E-1D8C-4BB1-88DD-A79ABA7210BB}" destId="{527C4C5C-0624-48BF-80F0-B49F58705CF9}" srcOrd="0" destOrd="4" presId="urn:microsoft.com/office/officeart/2005/8/layout/vList2"/>
    <dgm:cxn modelId="{7DE637CA-F4EE-459A-8352-7856748FEB91}" type="presOf" srcId="{CBE85E7A-F86C-43DF-BB8A-E096F68B9C0F}" destId="{1F70201B-B912-4158-BB32-7D72DEC29026}" srcOrd="0" destOrd="0" presId="urn:microsoft.com/office/officeart/2005/8/layout/vList2"/>
    <dgm:cxn modelId="{2EFB7A0C-A78E-4CEC-A895-40106D01C98D}" type="presOf" srcId="{1B41C1D5-27A9-4C72-86D8-1A4C48E1C591}" destId="{527C4C5C-0624-48BF-80F0-B49F58705CF9}" srcOrd="0" destOrd="1" presId="urn:microsoft.com/office/officeart/2005/8/layout/vList2"/>
    <dgm:cxn modelId="{D2CC4783-C6B4-4A17-A5ED-5B4FD3105850}" srcId="{C0CED356-D10F-439B-A6C3-011B8B2C2A08}" destId="{1C0690B3-EC74-4051-A63C-F8F15A0BD4EB}" srcOrd="4" destOrd="0" parTransId="{A7834EC4-81A1-4FA5-82F9-A9E6C76C796B}" sibTransId="{49E529D6-B15B-4750-A973-89FF92D46DEC}"/>
    <dgm:cxn modelId="{40A26DF2-5D0A-44E6-9946-18BCB4F31BE2}" srcId="{C0CED356-D10F-439B-A6C3-011B8B2C2A08}" destId="{75354B2E-1D8C-4BB1-88DD-A79ABA7210BB}" srcOrd="3" destOrd="0" parTransId="{224EC4AD-AA4E-4C74-9531-1BC24A800DAA}" sibTransId="{53D6DEEF-BAC8-410E-81FE-C6B057FDAB1D}"/>
    <dgm:cxn modelId="{2F1EA919-4056-42C7-ADFE-3362AB463717}" srcId="{8D8DD3FA-F2D4-46B6-88D6-0A341FCEF5A5}" destId="{C0CED356-D10F-439B-A6C3-011B8B2C2A08}" srcOrd="0" destOrd="0" parTransId="{2AD8B3C0-CF95-485C-8E88-DED6BF553CF6}" sibTransId="{6565AF39-E1EF-489E-864F-70DB3E562716}"/>
    <dgm:cxn modelId="{3E80F29D-8361-415D-84CF-374C1A60C6E9}" type="presOf" srcId="{09727580-08EE-4CE0-95FA-6C6B0F2D0D7E}" destId="{527C4C5C-0624-48BF-80F0-B49F58705CF9}" srcOrd="0" destOrd="3" presId="urn:microsoft.com/office/officeart/2005/8/layout/vList2"/>
    <dgm:cxn modelId="{0EEE83BC-C09C-4F91-9309-7C5B83B0A562}" type="presOf" srcId="{C0CED356-D10F-439B-A6C3-011B8B2C2A08}" destId="{527C4C5C-0624-48BF-80F0-B49F58705CF9}" srcOrd="0" destOrd="0" presId="urn:microsoft.com/office/officeart/2005/8/layout/vList2"/>
    <dgm:cxn modelId="{91A8CA71-16A1-434B-9C7F-3E7A5B63E81F}" srcId="{CBE85E7A-F86C-43DF-BB8A-E096F68B9C0F}" destId="{8D8DD3FA-F2D4-46B6-88D6-0A341FCEF5A5}" srcOrd="0" destOrd="0" parTransId="{DD254CCA-96C2-46E7-94C7-F2CE48C08F09}" sibTransId="{D15CC593-465E-4F54-A311-BC8B8E621A60}"/>
    <dgm:cxn modelId="{DE8AA85E-7C3E-4DCF-BEA1-F476DFB2789B}" srcId="{C0CED356-D10F-439B-A6C3-011B8B2C2A08}" destId="{C7A57780-2965-4E50-9AB4-E88A97A2565A}" srcOrd="1" destOrd="0" parTransId="{4CC97F4B-FF5A-4738-B7C9-B8F9C15F767E}" sibTransId="{D1019A2E-6409-4AC0-9138-D240117EBD1F}"/>
    <dgm:cxn modelId="{D35165E6-B5FD-494C-90E3-E2A74A5ADEB0}" srcId="{C0CED356-D10F-439B-A6C3-011B8B2C2A08}" destId="{09727580-08EE-4CE0-95FA-6C6B0F2D0D7E}" srcOrd="2" destOrd="0" parTransId="{58FF82B9-3F2C-4350-9F40-D75E35D72356}" sibTransId="{7DB2E1AC-1582-4621-ABE8-6E32448AE255}"/>
    <dgm:cxn modelId="{80A61CF2-E540-4D2B-8D75-356F8073F20D}" srcId="{C0CED356-D10F-439B-A6C3-011B8B2C2A08}" destId="{1B41C1D5-27A9-4C72-86D8-1A4C48E1C591}" srcOrd="0" destOrd="0" parTransId="{991A354B-A60C-4A21-AEC3-4E006FAF749C}" sibTransId="{386EACE6-68E2-401E-B48C-93BADBEF43E1}"/>
    <dgm:cxn modelId="{ABF2D2D6-ED09-4919-B99B-AB02CD839484}" type="presParOf" srcId="{1F70201B-B912-4158-BB32-7D72DEC29026}" destId="{CC870B75-1657-43B1-B9D6-50C5950FE10B}" srcOrd="0" destOrd="0" presId="urn:microsoft.com/office/officeart/2005/8/layout/vList2"/>
    <dgm:cxn modelId="{F80BC6D6-C376-4056-A847-422ED24B0553}" type="presParOf" srcId="{1F70201B-B912-4158-BB32-7D72DEC29026}" destId="{527C4C5C-0624-48BF-80F0-B49F58705CF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CA348-BD65-4821-B689-2905EC2CA33C}">
      <dsp:nvSpPr>
        <dsp:cNvPr id="0" name=""/>
        <dsp:cNvSpPr/>
      </dsp:nvSpPr>
      <dsp:spPr>
        <a:xfrm>
          <a:off x="435880" y="0"/>
          <a:ext cx="338527" cy="1213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kern="1200" dirty="0" smtClean="0"/>
            <a:t>PUBLISH</a:t>
          </a:r>
          <a:endParaRPr lang="en-US" sz="500" kern="1200" dirty="0"/>
        </a:p>
      </dsp:txBody>
      <dsp:txXfrm>
        <a:off x="441805" y="5925"/>
        <a:ext cx="326677" cy="109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28DE0-DF9F-4F96-8E5D-E90427E2258B}">
      <dsp:nvSpPr>
        <dsp:cNvPr id="0" name=""/>
        <dsp:cNvSpPr/>
      </dsp:nvSpPr>
      <dsp:spPr>
        <a:xfrm>
          <a:off x="0" y="44511"/>
          <a:ext cx="4628272" cy="3357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bg1"/>
              </a:solidFill>
              <a:latin typeface="Montserrat" panose="00000800000000000000" pitchFamily="50" charset="0"/>
              <a:ea typeface="Calibri" panose="020F0502020204030204" pitchFamily="34" charset="0"/>
            </a:rPr>
            <a:t>Registration and Login</a:t>
          </a:r>
          <a:endParaRPr lang="en-US" sz="1400" b="1" kern="1200" dirty="0">
            <a:solidFill>
              <a:schemeClr val="bg1"/>
            </a:solidFill>
          </a:endParaRPr>
        </a:p>
      </dsp:txBody>
      <dsp:txXfrm>
        <a:off x="16392" y="60903"/>
        <a:ext cx="4595488" cy="303006"/>
      </dsp:txXfrm>
    </dsp:sp>
    <dsp:sp modelId="{C18C2879-9F7B-4E50-A649-037B45B1B1A1}">
      <dsp:nvSpPr>
        <dsp:cNvPr id="0" name=""/>
        <dsp:cNvSpPr/>
      </dsp:nvSpPr>
      <dsp:spPr>
        <a:xfrm>
          <a:off x="0" y="380301"/>
          <a:ext cx="4628272" cy="898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48"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smtClean="0"/>
            <a:t>User basic information</a:t>
          </a:r>
          <a:endParaRPr lang="en-US" sz="1100" kern="1200" dirty="0"/>
        </a:p>
        <a:p>
          <a:pPr marL="114300" lvl="2" indent="-57150" algn="l" defTabSz="488950">
            <a:lnSpc>
              <a:spcPct val="90000"/>
            </a:lnSpc>
            <a:spcBef>
              <a:spcPct val="0"/>
            </a:spcBef>
            <a:spcAft>
              <a:spcPct val="20000"/>
            </a:spcAft>
            <a:buChar char="••"/>
          </a:pPr>
          <a:r>
            <a:rPr lang="en-US" sz="1100" kern="1200" dirty="0" smtClean="0"/>
            <a:t>Username</a:t>
          </a:r>
          <a:endParaRPr lang="en-US" sz="1100" kern="1200" dirty="0"/>
        </a:p>
        <a:p>
          <a:pPr marL="114300" lvl="2" indent="-57150" algn="l" defTabSz="488950">
            <a:lnSpc>
              <a:spcPct val="90000"/>
            </a:lnSpc>
            <a:spcBef>
              <a:spcPct val="0"/>
            </a:spcBef>
            <a:spcAft>
              <a:spcPct val="20000"/>
            </a:spcAft>
            <a:buChar char="••"/>
          </a:pPr>
          <a:r>
            <a:rPr lang="en-US" sz="1100" kern="1200" dirty="0" smtClean="0"/>
            <a:t>E-mail address</a:t>
          </a:r>
          <a:endParaRPr lang="en-US" sz="1100" kern="1200" dirty="0"/>
        </a:p>
        <a:p>
          <a:pPr marL="114300" lvl="2" indent="-57150" algn="l" defTabSz="488950">
            <a:lnSpc>
              <a:spcPct val="90000"/>
            </a:lnSpc>
            <a:spcBef>
              <a:spcPct val="0"/>
            </a:spcBef>
            <a:spcAft>
              <a:spcPct val="20000"/>
            </a:spcAft>
            <a:buChar char="••"/>
          </a:pPr>
          <a:r>
            <a:rPr lang="en-US" sz="1100" kern="1200" dirty="0" smtClean="0"/>
            <a:t>Password</a:t>
          </a:r>
          <a:endParaRPr lang="en-US" sz="1100" kern="1200" dirty="0"/>
        </a:p>
        <a:p>
          <a:pPr marL="57150" lvl="1" indent="-57150" algn="l" defTabSz="488950">
            <a:lnSpc>
              <a:spcPct val="90000"/>
            </a:lnSpc>
            <a:spcBef>
              <a:spcPct val="0"/>
            </a:spcBef>
            <a:spcAft>
              <a:spcPct val="20000"/>
            </a:spcAft>
            <a:buChar char="••"/>
          </a:pPr>
          <a:r>
            <a:rPr lang="en-US" sz="1100" kern="1200" dirty="0" smtClean="0"/>
            <a:t>Okta Authentication (Email Verification )</a:t>
          </a:r>
          <a:endParaRPr lang="en-US" sz="1100" kern="1200" dirty="0"/>
        </a:p>
      </dsp:txBody>
      <dsp:txXfrm>
        <a:off x="0" y="380301"/>
        <a:ext cx="4628272" cy="898380"/>
      </dsp:txXfrm>
    </dsp:sp>
    <dsp:sp modelId="{87B1D8B8-FA4D-4820-9DF3-F090B416A05A}">
      <dsp:nvSpPr>
        <dsp:cNvPr id="0" name=""/>
        <dsp:cNvSpPr/>
      </dsp:nvSpPr>
      <dsp:spPr>
        <a:xfrm>
          <a:off x="0" y="1278681"/>
          <a:ext cx="4628272" cy="3357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Forgot Password</a:t>
          </a:r>
          <a:endParaRPr lang="en-US" sz="1400" kern="1200" dirty="0"/>
        </a:p>
      </dsp:txBody>
      <dsp:txXfrm>
        <a:off x="16392" y="1295073"/>
        <a:ext cx="4595488" cy="303006"/>
      </dsp:txXfrm>
    </dsp:sp>
    <dsp:sp modelId="{66D6605B-4891-455B-B5D8-13168FDB0C24}">
      <dsp:nvSpPr>
        <dsp:cNvPr id="0" name=""/>
        <dsp:cNvSpPr/>
      </dsp:nvSpPr>
      <dsp:spPr>
        <a:xfrm>
          <a:off x="0" y="1614471"/>
          <a:ext cx="4628272" cy="10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48"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smtClean="0"/>
            <a:t>Blogger forgot their password</a:t>
          </a:r>
          <a:endParaRPr lang="en-US" sz="1100" kern="1200" dirty="0"/>
        </a:p>
        <a:p>
          <a:pPr marL="114300" lvl="2" indent="-57150" algn="l" defTabSz="488950">
            <a:lnSpc>
              <a:spcPct val="90000"/>
            </a:lnSpc>
            <a:spcBef>
              <a:spcPct val="0"/>
            </a:spcBef>
            <a:spcAft>
              <a:spcPct val="20000"/>
            </a:spcAft>
            <a:buChar char="••"/>
          </a:pPr>
          <a:r>
            <a:rPr lang="en-US" sz="1100" kern="1200" dirty="0" smtClean="0"/>
            <a:t>Registered E-mail address</a:t>
          </a:r>
          <a:endParaRPr lang="en-US" sz="1100" kern="1200" dirty="0"/>
        </a:p>
        <a:p>
          <a:pPr marL="57150" lvl="1" indent="-57150" algn="l" defTabSz="488950">
            <a:lnSpc>
              <a:spcPct val="90000"/>
            </a:lnSpc>
            <a:spcBef>
              <a:spcPct val="0"/>
            </a:spcBef>
            <a:spcAft>
              <a:spcPct val="20000"/>
            </a:spcAft>
            <a:buChar char="••"/>
          </a:pPr>
          <a:r>
            <a:rPr lang="en-US" sz="1100" kern="1200" dirty="0" smtClean="0"/>
            <a:t>System-generated email </a:t>
          </a:r>
          <a:endParaRPr lang="en-US" sz="1100" kern="1200" dirty="0"/>
        </a:p>
        <a:p>
          <a:pPr marL="57150" lvl="1" indent="-57150" algn="l" defTabSz="488950">
            <a:lnSpc>
              <a:spcPct val="90000"/>
            </a:lnSpc>
            <a:spcBef>
              <a:spcPct val="0"/>
            </a:spcBef>
            <a:spcAft>
              <a:spcPct val="20000"/>
            </a:spcAft>
            <a:buChar char="••"/>
          </a:pPr>
          <a:r>
            <a:rPr lang="en-US" sz="1100" kern="1200" dirty="0" smtClean="0"/>
            <a:t>Reset password</a:t>
          </a:r>
          <a:endParaRPr lang="en-US" sz="1100" kern="1200" dirty="0"/>
        </a:p>
        <a:p>
          <a:pPr marL="114300" lvl="2" indent="-57150" algn="l" defTabSz="488950">
            <a:lnSpc>
              <a:spcPct val="90000"/>
            </a:lnSpc>
            <a:spcBef>
              <a:spcPct val="0"/>
            </a:spcBef>
            <a:spcAft>
              <a:spcPct val="20000"/>
            </a:spcAft>
            <a:buChar char="••"/>
          </a:pPr>
          <a:r>
            <a:rPr lang="en-US" sz="1100" kern="1200" smtClean="0"/>
            <a:t>New Password</a:t>
          </a:r>
          <a:endParaRPr lang="en-US" sz="1100" kern="1200" dirty="0"/>
        </a:p>
        <a:p>
          <a:pPr marL="114300" lvl="2" indent="-57150" algn="l" defTabSz="488950">
            <a:lnSpc>
              <a:spcPct val="90000"/>
            </a:lnSpc>
            <a:spcBef>
              <a:spcPct val="0"/>
            </a:spcBef>
            <a:spcAft>
              <a:spcPct val="20000"/>
            </a:spcAft>
            <a:buChar char="••"/>
          </a:pPr>
          <a:r>
            <a:rPr lang="en-US" sz="1100" kern="1200" smtClean="0"/>
            <a:t>Confirm Password</a:t>
          </a:r>
          <a:endParaRPr lang="en-US" sz="1100" kern="1200"/>
        </a:p>
      </dsp:txBody>
      <dsp:txXfrm>
        <a:off x="0" y="1614471"/>
        <a:ext cx="4628272" cy="1072260"/>
      </dsp:txXfrm>
    </dsp:sp>
    <dsp:sp modelId="{1A0D6AE3-EBBB-475E-A041-115BC9BEBD42}">
      <dsp:nvSpPr>
        <dsp:cNvPr id="0" name=""/>
        <dsp:cNvSpPr/>
      </dsp:nvSpPr>
      <dsp:spPr>
        <a:xfrm>
          <a:off x="0" y="2686732"/>
          <a:ext cx="4628272" cy="3357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Manage Bloggers</a:t>
          </a:r>
          <a:endParaRPr lang="en-US" sz="1400" kern="1200" dirty="0"/>
        </a:p>
      </dsp:txBody>
      <dsp:txXfrm>
        <a:off x="16392" y="2703124"/>
        <a:ext cx="4595488" cy="303006"/>
      </dsp:txXfrm>
    </dsp:sp>
    <dsp:sp modelId="{66B3F652-EEB3-43D6-BB78-0FC9756C1833}">
      <dsp:nvSpPr>
        <dsp:cNvPr id="0" name=""/>
        <dsp:cNvSpPr/>
      </dsp:nvSpPr>
      <dsp:spPr>
        <a:xfrm>
          <a:off x="0" y="3022522"/>
          <a:ext cx="4628272"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48"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kern="1200" dirty="0" smtClean="0"/>
            <a:t>Admin can see all blogger details (View)</a:t>
          </a:r>
          <a:endParaRPr lang="en-US" sz="1100" b="0" kern="1200" dirty="0"/>
        </a:p>
      </dsp:txBody>
      <dsp:txXfrm>
        <a:off x="0" y="3022522"/>
        <a:ext cx="4628272" cy="231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70B75-1657-43B1-B9D6-50C5950FE10B}">
      <dsp:nvSpPr>
        <dsp:cNvPr id="0" name=""/>
        <dsp:cNvSpPr/>
      </dsp:nvSpPr>
      <dsp:spPr>
        <a:xfrm>
          <a:off x="0" y="78531"/>
          <a:ext cx="4628272" cy="327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Manage Blog Categories</a:t>
          </a:r>
          <a:endParaRPr lang="en-US" sz="1400" kern="1200" dirty="0"/>
        </a:p>
      </dsp:txBody>
      <dsp:txXfrm>
        <a:off x="15992" y="94523"/>
        <a:ext cx="4596288" cy="295616"/>
      </dsp:txXfrm>
    </dsp:sp>
    <dsp:sp modelId="{527C4C5C-0624-48BF-80F0-B49F58705CF9}">
      <dsp:nvSpPr>
        <dsp:cNvPr id="0" name=""/>
        <dsp:cNvSpPr/>
      </dsp:nvSpPr>
      <dsp:spPr>
        <a:xfrm>
          <a:off x="0" y="406131"/>
          <a:ext cx="4628272"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48"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smtClean="0"/>
            <a:t>Admin manage it (Add, Update, Delete, View)</a:t>
          </a:r>
          <a:endParaRPr lang="en-US" sz="1100" kern="1200" dirty="0"/>
        </a:p>
        <a:p>
          <a:pPr marL="114300" lvl="2" indent="-57150" algn="l" defTabSz="488950">
            <a:lnSpc>
              <a:spcPct val="90000"/>
            </a:lnSpc>
            <a:spcBef>
              <a:spcPct val="0"/>
            </a:spcBef>
            <a:spcAft>
              <a:spcPct val="20000"/>
            </a:spcAft>
            <a:buChar char="••"/>
          </a:pPr>
          <a:r>
            <a:rPr lang="en-US" sz="1100" kern="1200" smtClean="0"/>
            <a:t>Category id</a:t>
          </a:r>
          <a:endParaRPr lang="en-US" sz="1100" kern="1200" dirty="0"/>
        </a:p>
        <a:p>
          <a:pPr marL="114300" lvl="2" indent="-57150" algn="l" defTabSz="488950">
            <a:lnSpc>
              <a:spcPct val="90000"/>
            </a:lnSpc>
            <a:spcBef>
              <a:spcPct val="0"/>
            </a:spcBef>
            <a:spcAft>
              <a:spcPct val="20000"/>
            </a:spcAft>
            <a:buChar char="••"/>
          </a:pPr>
          <a:r>
            <a:rPr lang="en-US" sz="1100" kern="1200" smtClean="0"/>
            <a:t>Category name</a:t>
          </a:r>
          <a:endParaRPr lang="en-US" sz="1100" kern="1200"/>
        </a:p>
        <a:p>
          <a:pPr marL="57150" lvl="1" indent="-57150" algn="l" defTabSz="488950">
            <a:lnSpc>
              <a:spcPct val="90000"/>
            </a:lnSpc>
            <a:spcBef>
              <a:spcPct val="0"/>
            </a:spcBef>
            <a:spcAft>
              <a:spcPct val="20000"/>
            </a:spcAft>
            <a:buChar char="••"/>
          </a:pPr>
          <a:r>
            <a:rPr lang="en-US" sz="1100" kern="1200" dirty="0" smtClean="0"/>
            <a:t>Blogger can able to see it (View)</a:t>
          </a:r>
          <a:endParaRPr lang="en-US" sz="1100" kern="1200" dirty="0"/>
        </a:p>
      </dsp:txBody>
      <dsp:txXfrm>
        <a:off x="0" y="406131"/>
        <a:ext cx="4628272" cy="724500"/>
      </dsp:txXfrm>
    </dsp:sp>
    <dsp:sp modelId="{7650E23D-6439-4844-B437-CFA00747E307}">
      <dsp:nvSpPr>
        <dsp:cNvPr id="0" name=""/>
        <dsp:cNvSpPr/>
      </dsp:nvSpPr>
      <dsp:spPr>
        <a:xfrm>
          <a:off x="0" y="1130631"/>
          <a:ext cx="4628272" cy="327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Manage Blog Post</a:t>
          </a:r>
          <a:endParaRPr lang="en-US" sz="1400" kern="1200" dirty="0"/>
        </a:p>
      </dsp:txBody>
      <dsp:txXfrm>
        <a:off x="15992" y="1146623"/>
        <a:ext cx="4596288" cy="295616"/>
      </dsp:txXfrm>
    </dsp:sp>
    <dsp:sp modelId="{43643BBC-E80D-4106-BA63-C731C9679857}">
      <dsp:nvSpPr>
        <dsp:cNvPr id="0" name=""/>
        <dsp:cNvSpPr/>
      </dsp:nvSpPr>
      <dsp:spPr>
        <a:xfrm>
          <a:off x="0" y="1458231"/>
          <a:ext cx="4628272" cy="10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48"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smtClean="0"/>
            <a:t>Blogger manage it (Add, Update, Delete, View)</a:t>
          </a:r>
          <a:endParaRPr lang="en-US" sz="1100" kern="1200" dirty="0"/>
        </a:p>
        <a:p>
          <a:pPr marL="114300" lvl="2" indent="-57150" algn="l" defTabSz="488950">
            <a:lnSpc>
              <a:spcPct val="90000"/>
            </a:lnSpc>
            <a:spcBef>
              <a:spcPct val="0"/>
            </a:spcBef>
            <a:spcAft>
              <a:spcPct val="20000"/>
            </a:spcAft>
            <a:buChar char="••"/>
          </a:pPr>
          <a:r>
            <a:rPr lang="en-US" sz="1100" kern="1200" dirty="0" smtClean="0"/>
            <a:t>Post id</a:t>
          </a:r>
          <a:endParaRPr lang="en-US" sz="1100" kern="1200" dirty="0"/>
        </a:p>
        <a:p>
          <a:pPr marL="114300" lvl="2" indent="-57150" algn="l" defTabSz="488950">
            <a:lnSpc>
              <a:spcPct val="90000"/>
            </a:lnSpc>
            <a:spcBef>
              <a:spcPct val="0"/>
            </a:spcBef>
            <a:spcAft>
              <a:spcPct val="20000"/>
            </a:spcAft>
            <a:buChar char="••"/>
          </a:pPr>
          <a:r>
            <a:rPr lang="en-US" sz="1100" kern="1200" dirty="0" smtClean="0"/>
            <a:t>Post title</a:t>
          </a:r>
          <a:endParaRPr lang="en-US" sz="1100" kern="1200" dirty="0"/>
        </a:p>
        <a:p>
          <a:pPr marL="114300" lvl="2" indent="-57150" algn="l" defTabSz="488950">
            <a:lnSpc>
              <a:spcPct val="90000"/>
            </a:lnSpc>
            <a:spcBef>
              <a:spcPct val="0"/>
            </a:spcBef>
            <a:spcAft>
              <a:spcPct val="20000"/>
            </a:spcAft>
            <a:buChar char="••"/>
          </a:pPr>
          <a:r>
            <a:rPr lang="en-US" sz="1100" kern="1200" smtClean="0"/>
            <a:t>Post Image</a:t>
          </a:r>
          <a:endParaRPr lang="en-US" sz="1100" kern="1200"/>
        </a:p>
        <a:p>
          <a:pPr marL="114300" lvl="2" indent="-57150" algn="l" defTabSz="488950">
            <a:lnSpc>
              <a:spcPct val="90000"/>
            </a:lnSpc>
            <a:spcBef>
              <a:spcPct val="0"/>
            </a:spcBef>
            <a:spcAft>
              <a:spcPct val="20000"/>
            </a:spcAft>
            <a:buChar char="••"/>
          </a:pPr>
          <a:r>
            <a:rPr lang="en-US" sz="1100" kern="1200" dirty="0" smtClean="0"/>
            <a:t>Post Content</a:t>
          </a:r>
          <a:endParaRPr lang="en-US" sz="1100" kern="1200" dirty="0"/>
        </a:p>
        <a:p>
          <a:pPr marL="114300" lvl="2" indent="-57150" algn="l" defTabSz="488950">
            <a:lnSpc>
              <a:spcPct val="90000"/>
            </a:lnSpc>
            <a:spcBef>
              <a:spcPct val="0"/>
            </a:spcBef>
            <a:spcAft>
              <a:spcPct val="20000"/>
            </a:spcAft>
            <a:buChar char="••"/>
          </a:pPr>
          <a:r>
            <a:rPr lang="en-US" sz="1100" kern="1200" dirty="0" smtClean="0"/>
            <a:t>Post URL</a:t>
          </a:r>
          <a:endParaRPr lang="en-US" sz="1100" kern="1200" dirty="0"/>
        </a:p>
      </dsp:txBody>
      <dsp:txXfrm>
        <a:off x="0" y="1458231"/>
        <a:ext cx="4628272" cy="1072260"/>
      </dsp:txXfrm>
    </dsp:sp>
    <dsp:sp modelId="{E672D2EB-B422-4E16-B46E-46D5901C0AB0}">
      <dsp:nvSpPr>
        <dsp:cNvPr id="0" name=""/>
        <dsp:cNvSpPr/>
      </dsp:nvSpPr>
      <dsp:spPr>
        <a:xfrm>
          <a:off x="0" y="2530492"/>
          <a:ext cx="4628272" cy="327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smtClean="0"/>
            <a:t>Manage comments</a:t>
          </a:r>
          <a:endParaRPr lang="en-US" sz="1400" kern="1200" dirty="0"/>
        </a:p>
      </dsp:txBody>
      <dsp:txXfrm>
        <a:off x="15992" y="2546484"/>
        <a:ext cx="4596288" cy="295616"/>
      </dsp:txXfrm>
    </dsp:sp>
    <dsp:sp modelId="{50007A75-63DB-479E-AE34-ECDBDA0A686E}">
      <dsp:nvSpPr>
        <dsp:cNvPr id="0" name=""/>
        <dsp:cNvSpPr/>
      </dsp:nvSpPr>
      <dsp:spPr>
        <a:xfrm>
          <a:off x="0" y="2858092"/>
          <a:ext cx="4628272" cy="362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48"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smtClean="0"/>
            <a:t>Blogger can do comments on all post</a:t>
          </a:r>
          <a:endParaRPr lang="en-US" sz="1100" kern="1200" dirty="0"/>
        </a:p>
        <a:p>
          <a:pPr marL="57150" lvl="1" indent="-57150" algn="l" defTabSz="488950">
            <a:lnSpc>
              <a:spcPct val="90000"/>
            </a:lnSpc>
            <a:spcBef>
              <a:spcPct val="0"/>
            </a:spcBef>
            <a:spcAft>
              <a:spcPct val="20000"/>
            </a:spcAft>
            <a:buChar char="••"/>
          </a:pPr>
          <a:r>
            <a:rPr lang="en-US" sz="1100" kern="1200" dirty="0" smtClean="0"/>
            <a:t>Blogger manage their post comments (Add, Update, Delete, View)</a:t>
          </a:r>
          <a:endParaRPr lang="en-US" sz="1100" kern="1200" dirty="0"/>
        </a:p>
      </dsp:txBody>
      <dsp:txXfrm>
        <a:off x="0" y="2858092"/>
        <a:ext cx="4628272" cy="3622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70B75-1657-43B1-B9D6-50C5950FE10B}">
      <dsp:nvSpPr>
        <dsp:cNvPr id="0" name=""/>
        <dsp:cNvSpPr/>
      </dsp:nvSpPr>
      <dsp:spPr>
        <a:xfrm>
          <a:off x="0" y="85017"/>
          <a:ext cx="4628272" cy="327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Manage About Us</a:t>
          </a:r>
          <a:endParaRPr lang="en-US" sz="1400" kern="1200" dirty="0"/>
        </a:p>
      </dsp:txBody>
      <dsp:txXfrm>
        <a:off x="15992" y="101009"/>
        <a:ext cx="4596288" cy="295616"/>
      </dsp:txXfrm>
    </dsp:sp>
    <dsp:sp modelId="{527C4C5C-0624-48BF-80F0-B49F58705CF9}">
      <dsp:nvSpPr>
        <dsp:cNvPr id="0" name=""/>
        <dsp:cNvSpPr/>
      </dsp:nvSpPr>
      <dsp:spPr>
        <a:xfrm>
          <a:off x="0" y="412617"/>
          <a:ext cx="4628272" cy="10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48"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smtClean="0"/>
            <a:t>Blogger manage it (Add, Update, Delete, View)</a:t>
          </a:r>
          <a:endParaRPr lang="en-US" sz="1100" kern="1200" dirty="0"/>
        </a:p>
        <a:p>
          <a:pPr marL="114300" lvl="2" indent="-57150" algn="l" defTabSz="488950">
            <a:lnSpc>
              <a:spcPct val="90000"/>
            </a:lnSpc>
            <a:spcBef>
              <a:spcPct val="0"/>
            </a:spcBef>
            <a:spcAft>
              <a:spcPct val="20000"/>
            </a:spcAft>
            <a:buChar char="••"/>
          </a:pPr>
          <a:r>
            <a:rPr lang="en-IN" sz="1100" kern="1200" smtClean="0"/>
            <a:t>About Us Id</a:t>
          </a:r>
          <a:endParaRPr lang="en-US" sz="1100" kern="1200" dirty="0"/>
        </a:p>
        <a:p>
          <a:pPr marL="114300" lvl="2" indent="-57150" algn="l" defTabSz="488950">
            <a:lnSpc>
              <a:spcPct val="90000"/>
            </a:lnSpc>
            <a:spcBef>
              <a:spcPct val="0"/>
            </a:spcBef>
            <a:spcAft>
              <a:spcPct val="20000"/>
            </a:spcAft>
            <a:buChar char="••"/>
          </a:pPr>
          <a:r>
            <a:rPr lang="en-IN" sz="1100" kern="1200" smtClean="0"/>
            <a:t>Site name</a:t>
          </a:r>
          <a:endParaRPr lang="en-US" sz="1100" kern="1200"/>
        </a:p>
        <a:p>
          <a:pPr marL="114300" lvl="2" indent="-57150" algn="l" defTabSz="488950">
            <a:lnSpc>
              <a:spcPct val="90000"/>
            </a:lnSpc>
            <a:spcBef>
              <a:spcPct val="0"/>
            </a:spcBef>
            <a:spcAft>
              <a:spcPct val="20000"/>
            </a:spcAft>
            <a:buChar char="••"/>
          </a:pPr>
          <a:r>
            <a:rPr lang="en-IN" sz="1100" kern="1200" smtClean="0"/>
            <a:t>Author name</a:t>
          </a:r>
          <a:endParaRPr lang="en-US" sz="1100" kern="1200"/>
        </a:p>
        <a:p>
          <a:pPr marL="114300" lvl="2" indent="-57150" algn="l" defTabSz="488950">
            <a:lnSpc>
              <a:spcPct val="90000"/>
            </a:lnSpc>
            <a:spcBef>
              <a:spcPct val="0"/>
            </a:spcBef>
            <a:spcAft>
              <a:spcPct val="20000"/>
            </a:spcAft>
            <a:buChar char="••"/>
          </a:pPr>
          <a:r>
            <a:rPr lang="en-IN" sz="1100" kern="1200" smtClean="0"/>
            <a:t>Author image</a:t>
          </a:r>
          <a:endParaRPr lang="en-US" sz="1100" kern="1200"/>
        </a:p>
        <a:p>
          <a:pPr marL="114300" lvl="2" indent="-57150" algn="l" defTabSz="488950">
            <a:lnSpc>
              <a:spcPct val="90000"/>
            </a:lnSpc>
            <a:spcBef>
              <a:spcPct val="0"/>
            </a:spcBef>
            <a:spcAft>
              <a:spcPct val="20000"/>
            </a:spcAft>
            <a:buChar char="••"/>
          </a:pPr>
          <a:r>
            <a:rPr lang="en-US" sz="1100" kern="1200" dirty="0" smtClean="0"/>
            <a:t>Description</a:t>
          </a:r>
          <a:endParaRPr lang="en-US" sz="1100" kern="1200" dirty="0"/>
        </a:p>
      </dsp:txBody>
      <dsp:txXfrm>
        <a:off x="0" y="412617"/>
        <a:ext cx="4628272" cy="1072260"/>
      </dsp:txXfrm>
    </dsp:sp>
    <dsp:sp modelId="{7650E23D-6439-4844-B437-CFA00747E307}">
      <dsp:nvSpPr>
        <dsp:cNvPr id="0" name=""/>
        <dsp:cNvSpPr/>
      </dsp:nvSpPr>
      <dsp:spPr>
        <a:xfrm>
          <a:off x="0" y="1484877"/>
          <a:ext cx="4628272" cy="327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Manage Contact Us</a:t>
          </a:r>
          <a:endParaRPr lang="en-US" sz="1400" kern="1200" dirty="0"/>
        </a:p>
      </dsp:txBody>
      <dsp:txXfrm>
        <a:off x="15992" y="1500869"/>
        <a:ext cx="4596288" cy="295616"/>
      </dsp:txXfrm>
    </dsp:sp>
    <dsp:sp modelId="{43643BBC-E80D-4106-BA63-C731C9679857}">
      <dsp:nvSpPr>
        <dsp:cNvPr id="0" name=""/>
        <dsp:cNvSpPr/>
      </dsp:nvSpPr>
      <dsp:spPr>
        <a:xfrm>
          <a:off x="0" y="1812477"/>
          <a:ext cx="4628272" cy="898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48"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smtClean="0"/>
            <a:t>Blogger manage it (Add, Update, Delete, View)</a:t>
          </a:r>
          <a:endParaRPr lang="en-US" sz="1100" kern="1200" dirty="0"/>
        </a:p>
        <a:p>
          <a:pPr marL="114300" lvl="2" indent="-57150" algn="l" defTabSz="488950">
            <a:lnSpc>
              <a:spcPct val="90000"/>
            </a:lnSpc>
            <a:spcBef>
              <a:spcPct val="0"/>
            </a:spcBef>
            <a:spcAft>
              <a:spcPct val="20000"/>
            </a:spcAft>
            <a:buChar char="••"/>
          </a:pPr>
          <a:r>
            <a:rPr lang="en-IN" sz="1100" kern="1200" smtClean="0"/>
            <a:t>Site name</a:t>
          </a:r>
          <a:endParaRPr lang="en-US" sz="1100" kern="1200" dirty="0"/>
        </a:p>
        <a:p>
          <a:pPr marL="114300" lvl="2" indent="-57150" algn="l" defTabSz="488950">
            <a:lnSpc>
              <a:spcPct val="90000"/>
            </a:lnSpc>
            <a:spcBef>
              <a:spcPct val="0"/>
            </a:spcBef>
            <a:spcAft>
              <a:spcPct val="20000"/>
            </a:spcAft>
            <a:buChar char="••"/>
          </a:pPr>
          <a:r>
            <a:rPr lang="en-IN" sz="1100" kern="1200" dirty="0" smtClean="0"/>
            <a:t>Email id</a:t>
          </a:r>
          <a:endParaRPr lang="en-US" sz="1100" kern="1200" dirty="0"/>
        </a:p>
        <a:p>
          <a:pPr marL="114300" lvl="2" indent="-57150" algn="l" defTabSz="488950">
            <a:lnSpc>
              <a:spcPct val="90000"/>
            </a:lnSpc>
            <a:spcBef>
              <a:spcPct val="0"/>
            </a:spcBef>
            <a:spcAft>
              <a:spcPct val="20000"/>
            </a:spcAft>
            <a:buChar char="••"/>
          </a:pPr>
          <a:r>
            <a:rPr lang="en-IN" sz="1100" kern="1200" smtClean="0"/>
            <a:t>Website Url</a:t>
          </a:r>
          <a:endParaRPr lang="en-US" sz="1100" kern="1200"/>
        </a:p>
        <a:p>
          <a:pPr marL="114300" lvl="2" indent="-57150" algn="l" defTabSz="488950">
            <a:lnSpc>
              <a:spcPct val="90000"/>
            </a:lnSpc>
            <a:spcBef>
              <a:spcPct val="0"/>
            </a:spcBef>
            <a:spcAft>
              <a:spcPct val="20000"/>
            </a:spcAft>
            <a:buChar char="••"/>
          </a:pPr>
          <a:r>
            <a:rPr lang="en-US" sz="1100" kern="1200" dirty="0" smtClean="0"/>
            <a:t>Social media links</a:t>
          </a:r>
          <a:endParaRPr lang="en-US" sz="1100" kern="1200" dirty="0"/>
        </a:p>
      </dsp:txBody>
      <dsp:txXfrm>
        <a:off x="0" y="1812477"/>
        <a:ext cx="4628272" cy="8983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70B75-1657-43B1-B9D6-50C5950FE10B}">
      <dsp:nvSpPr>
        <dsp:cNvPr id="0" name=""/>
        <dsp:cNvSpPr/>
      </dsp:nvSpPr>
      <dsp:spPr>
        <a:xfrm>
          <a:off x="0" y="58614"/>
          <a:ext cx="4628272" cy="327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Manage Privacy Policy</a:t>
          </a:r>
          <a:endParaRPr lang="en-US" sz="1400" kern="1200" dirty="0"/>
        </a:p>
      </dsp:txBody>
      <dsp:txXfrm>
        <a:off x="15992" y="74606"/>
        <a:ext cx="4596288" cy="295616"/>
      </dsp:txXfrm>
    </dsp:sp>
    <dsp:sp modelId="{527C4C5C-0624-48BF-80F0-B49F58705CF9}">
      <dsp:nvSpPr>
        <dsp:cNvPr id="0" name=""/>
        <dsp:cNvSpPr/>
      </dsp:nvSpPr>
      <dsp:spPr>
        <a:xfrm>
          <a:off x="0" y="386214"/>
          <a:ext cx="4628272" cy="10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48"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smtClean="0"/>
            <a:t>Blogger manage it (Add, Update, Delete, View)</a:t>
          </a:r>
          <a:endParaRPr lang="en-US" sz="1100" kern="1200" dirty="0"/>
        </a:p>
        <a:p>
          <a:pPr marL="114300" lvl="2" indent="-57150" algn="l" defTabSz="488950">
            <a:lnSpc>
              <a:spcPct val="90000"/>
            </a:lnSpc>
            <a:spcBef>
              <a:spcPct val="0"/>
            </a:spcBef>
            <a:spcAft>
              <a:spcPct val="20000"/>
            </a:spcAft>
            <a:buChar char="••"/>
          </a:pPr>
          <a:r>
            <a:rPr lang="en-IN" sz="1100" kern="1200" smtClean="0"/>
            <a:t>Site name</a:t>
          </a:r>
          <a:endParaRPr lang="en-US" sz="1100" kern="1200" dirty="0"/>
        </a:p>
        <a:p>
          <a:pPr marL="114300" lvl="2" indent="-57150" algn="l" defTabSz="488950">
            <a:lnSpc>
              <a:spcPct val="90000"/>
            </a:lnSpc>
            <a:spcBef>
              <a:spcPct val="0"/>
            </a:spcBef>
            <a:spcAft>
              <a:spcPct val="20000"/>
            </a:spcAft>
            <a:buChar char="••"/>
          </a:pPr>
          <a:r>
            <a:rPr lang="en-IN" sz="1100" kern="1200" dirty="0" smtClean="0"/>
            <a:t>Site Url</a:t>
          </a:r>
          <a:endParaRPr lang="en-US" sz="1100" kern="1200" dirty="0"/>
        </a:p>
        <a:p>
          <a:pPr marL="114300" lvl="2" indent="-57150" algn="l" defTabSz="488950">
            <a:lnSpc>
              <a:spcPct val="90000"/>
            </a:lnSpc>
            <a:spcBef>
              <a:spcPct val="0"/>
            </a:spcBef>
            <a:spcAft>
              <a:spcPct val="20000"/>
            </a:spcAft>
            <a:buChar char="••"/>
          </a:pPr>
          <a:r>
            <a:rPr lang="en-IN" sz="1100" kern="1200" smtClean="0"/>
            <a:t>Cookies</a:t>
          </a:r>
          <a:endParaRPr lang="en-US" sz="1100" kern="1200"/>
        </a:p>
        <a:p>
          <a:pPr marL="114300" lvl="2" indent="-57150" algn="l" defTabSz="488950">
            <a:lnSpc>
              <a:spcPct val="90000"/>
            </a:lnSpc>
            <a:spcBef>
              <a:spcPct val="0"/>
            </a:spcBef>
            <a:spcAft>
              <a:spcPct val="20000"/>
            </a:spcAft>
            <a:buChar char="••"/>
          </a:pPr>
          <a:r>
            <a:rPr lang="en-IN" sz="1100" kern="1200" dirty="0" smtClean="0"/>
            <a:t>Google ads</a:t>
          </a:r>
          <a:endParaRPr lang="en-US" sz="1100" kern="1200" dirty="0"/>
        </a:p>
        <a:p>
          <a:pPr marL="114300" lvl="2" indent="-57150" algn="l" defTabSz="488950">
            <a:lnSpc>
              <a:spcPct val="90000"/>
            </a:lnSpc>
            <a:spcBef>
              <a:spcPct val="0"/>
            </a:spcBef>
            <a:spcAft>
              <a:spcPct val="20000"/>
            </a:spcAft>
            <a:buChar char="••"/>
          </a:pPr>
          <a:r>
            <a:rPr lang="en-US" sz="1100" kern="1200" dirty="0" smtClean="0"/>
            <a:t>Third party ads</a:t>
          </a:r>
          <a:endParaRPr lang="en-US" sz="1100" kern="1200" dirty="0"/>
        </a:p>
      </dsp:txBody>
      <dsp:txXfrm>
        <a:off x="0" y="386214"/>
        <a:ext cx="4628272" cy="10722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4036424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344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274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366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99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792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255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265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5"/>
        <p:cNvGrpSpPr/>
        <p:nvPr/>
      </p:nvGrpSpPr>
      <p:grpSpPr>
        <a:xfrm>
          <a:off x="0" y="0"/>
          <a:ext cx="0" cy="0"/>
          <a:chOff x="0" y="0"/>
          <a:chExt cx="0" cy="0"/>
        </a:xfrm>
      </p:grpSpPr>
      <p:sp>
        <p:nvSpPr>
          <p:cNvPr id="2976" name="Google Shape;2976;g7085f372ae_1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7" name="Google Shape;2977;g7085f372ae_1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806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334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414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56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13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672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627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223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176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5.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CMS_Use%20Case%20Diagram.jp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CMS_Database_Schema.p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png"/><Relationship Id="rId7" Type="http://schemas.openxmlformats.org/officeDocument/2006/relationships/diagramLayout" Target="../diagrams/layout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Data" Target="../diagrams/data1.xml"/><Relationship Id="rId5" Type="http://schemas.openxmlformats.org/officeDocument/2006/relationships/image" Target="../media/image7.jfif"/><Relationship Id="rId10" Type="http://schemas.microsoft.com/office/2007/relationships/diagramDrawing" Target="../diagrams/drawing1.xml"/><Relationship Id="rId4" Type="http://schemas.openxmlformats.org/officeDocument/2006/relationships/image" Target="../media/image6.jp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8" name="Freeform 7"/>
          <p:cNvSpPr/>
          <p:nvPr/>
        </p:nvSpPr>
        <p:spPr>
          <a:xfrm>
            <a:off x="2305050" y="1615440"/>
            <a:ext cx="895350" cy="807720"/>
          </a:xfrm>
          <a:custGeom>
            <a:avLst/>
            <a:gdLst>
              <a:gd name="connsiteX0" fmla="*/ 0 w 993671"/>
              <a:gd name="connsiteY0" fmla="*/ 254811 h 872764"/>
              <a:gd name="connsiteX1" fmla="*/ 190500 w 993671"/>
              <a:gd name="connsiteY1" fmla="*/ 704391 h 872764"/>
              <a:gd name="connsiteX2" fmla="*/ 190500 w 993671"/>
              <a:gd name="connsiteY2" fmla="*/ 704391 h 872764"/>
              <a:gd name="connsiteX3" fmla="*/ 422910 w 993671"/>
              <a:gd name="connsiteY3" fmla="*/ 872031 h 872764"/>
              <a:gd name="connsiteX4" fmla="*/ 369570 w 993671"/>
              <a:gd name="connsiteY4" fmla="*/ 765351 h 872764"/>
              <a:gd name="connsiteX5" fmla="*/ 579120 w 993671"/>
              <a:gd name="connsiteY5" fmla="*/ 761541 h 872764"/>
              <a:gd name="connsiteX6" fmla="*/ 990600 w 993671"/>
              <a:gd name="connsiteY6" fmla="*/ 612951 h 872764"/>
              <a:gd name="connsiteX7" fmla="*/ 735330 w 993671"/>
              <a:gd name="connsiteY7" fmla="*/ 7161 h 872764"/>
              <a:gd name="connsiteX8" fmla="*/ 167640 w 993671"/>
              <a:gd name="connsiteY8" fmla="*/ 277671 h 872764"/>
              <a:gd name="connsiteX9" fmla="*/ 0 w 993671"/>
              <a:gd name="connsiteY9" fmla="*/ 254811 h 87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3671" h="872764">
                <a:moveTo>
                  <a:pt x="0" y="254811"/>
                </a:moveTo>
                <a:lnTo>
                  <a:pt x="190500" y="704391"/>
                </a:lnTo>
                <a:lnTo>
                  <a:pt x="190500" y="704391"/>
                </a:lnTo>
                <a:cubicBezTo>
                  <a:pt x="229235" y="732331"/>
                  <a:pt x="393065" y="861871"/>
                  <a:pt x="422910" y="872031"/>
                </a:cubicBezTo>
                <a:cubicBezTo>
                  <a:pt x="452755" y="882191"/>
                  <a:pt x="343535" y="783766"/>
                  <a:pt x="369570" y="765351"/>
                </a:cubicBezTo>
                <a:cubicBezTo>
                  <a:pt x="395605" y="746936"/>
                  <a:pt x="475615" y="786941"/>
                  <a:pt x="579120" y="761541"/>
                </a:cubicBezTo>
                <a:cubicBezTo>
                  <a:pt x="682625" y="736141"/>
                  <a:pt x="964565" y="738681"/>
                  <a:pt x="990600" y="612951"/>
                </a:cubicBezTo>
                <a:cubicBezTo>
                  <a:pt x="1016635" y="487221"/>
                  <a:pt x="872490" y="63041"/>
                  <a:pt x="735330" y="7161"/>
                </a:cubicBezTo>
                <a:cubicBezTo>
                  <a:pt x="598170" y="-48719"/>
                  <a:pt x="288290" y="239571"/>
                  <a:pt x="167640" y="277671"/>
                </a:cubicBezTo>
                <a:cubicBezTo>
                  <a:pt x="46990" y="315771"/>
                  <a:pt x="29210" y="275766"/>
                  <a:pt x="0" y="254811"/>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822" y="1230353"/>
            <a:ext cx="6459773" cy="322988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10" name="Group 9"/>
          <p:cNvGrpSpPr/>
          <p:nvPr/>
        </p:nvGrpSpPr>
        <p:grpSpPr>
          <a:xfrm>
            <a:off x="-110004" y="551641"/>
            <a:ext cx="7191447" cy="592089"/>
            <a:chOff x="-110004" y="551641"/>
            <a:chExt cx="7191447" cy="592089"/>
          </a:xfrm>
        </p:grpSpPr>
        <p:sp>
          <p:nvSpPr>
            <p:cNvPr id="8" name="Title 10"/>
            <p:cNvSpPr txBox="1">
              <a:spLocks/>
            </p:cNvSpPr>
            <p:nvPr/>
          </p:nvSpPr>
          <p:spPr>
            <a:xfrm>
              <a:off x="-110004" y="551641"/>
              <a:ext cx="7191447" cy="5920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3000" dirty="0" smtClean="0">
                  <a:latin typeface="Montserrat" panose="00000800000000000000" pitchFamily="50" charset="0"/>
                </a:rPr>
                <a:t>Functional </a:t>
              </a:r>
              <a:r>
                <a:rPr lang="en-US" sz="3000" dirty="0">
                  <a:latin typeface="Montserrat" panose="00000800000000000000" pitchFamily="50" charset="0"/>
                </a:rPr>
                <a:t>Requirement </a:t>
              </a:r>
              <a:r>
                <a:rPr lang="en-US" sz="3000" dirty="0" smtClean="0">
                  <a:latin typeface="Montserrat" panose="00000800000000000000" pitchFamily="50" charset="0"/>
                </a:rPr>
                <a:t>Continue</a:t>
              </a:r>
              <a:endParaRPr lang="en-US" sz="3000" dirty="0">
                <a:latin typeface="Montserrat" panose="00000800000000000000" pitchFamily="50" charset="0"/>
              </a:endParaRPr>
            </a:p>
          </p:txBody>
        </p:sp>
        <p:cxnSp>
          <p:nvCxnSpPr>
            <p:cNvPr id="4" name="Straight Connector 3"/>
            <p:cNvCxnSpPr/>
            <p:nvPr/>
          </p:nvCxnSpPr>
          <p:spPr>
            <a:xfrm>
              <a:off x="134049" y="1052290"/>
              <a:ext cx="1235582" cy="0"/>
            </a:xfrm>
            <a:prstGeom prst="line">
              <a:avLst/>
            </a:prstGeom>
            <a:ln w="57150">
              <a:solidFill>
                <a:srgbClr val="F78175"/>
              </a:solidFill>
              <a:prstDash val="solid"/>
            </a:ln>
          </p:spPr>
          <p:style>
            <a:lnRef idx="1">
              <a:schemeClr val="accent1"/>
            </a:lnRef>
            <a:fillRef idx="0">
              <a:schemeClr val="accent1"/>
            </a:fillRef>
            <a:effectRef idx="0">
              <a:schemeClr val="accent1"/>
            </a:effectRef>
            <a:fontRef idx="minor">
              <a:schemeClr val="tx1"/>
            </a:fontRef>
          </p:style>
        </p:cxnSp>
      </p:grpSp>
      <p:sp>
        <p:nvSpPr>
          <p:cNvPr id="17" name="Rectangle 2"/>
          <p:cNvSpPr>
            <a:spLocks noChangeArrowheads="1"/>
          </p:cNvSpPr>
          <p:nvPr/>
        </p:nvSpPr>
        <p:spPr bwMode="auto">
          <a:xfrm>
            <a:off x="2841277" y="1230958"/>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1" name="Diagram 20"/>
          <p:cNvGraphicFramePr/>
          <p:nvPr>
            <p:extLst>
              <p:ext uri="{D42A27DB-BD31-4B8C-83A1-F6EECF244321}">
                <p14:modId xmlns:p14="http://schemas.microsoft.com/office/powerpoint/2010/main" val="84768160"/>
              </p:ext>
            </p:extLst>
          </p:nvPr>
        </p:nvGraphicFramePr>
        <p:xfrm>
          <a:off x="1033974" y="1322363"/>
          <a:ext cx="4628272" cy="3298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0304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10" name="Group 9"/>
          <p:cNvGrpSpPr/>
          <p:nvPr/>
        </p:nvGrpSpPr>
        <p:grpSpPr>
          <a:xfrm>
            <a:off x="-110004" y="551641"/>
            <a:ext cx="7191447" cy="592089"/>
            <a:chOff x="-110004" y="551641"/>
            <a:chExt cx="7191447" cy="592089"/>
          </a:xfrm>
        </p:grpSpPr>
        <p:sp>
          <p:nvSpPr>
            <p:cNvPr id="8" name="Title 10"/>
            <p:cNvSpPr txBox="1">
              <a:spLocks/>
            </p:cNvSpPr>
            <p:nvPr/>
          </p:nvSpPr>
          <p:spPr>
            <a:xfrm>
              <a:off x="-110004" y="551641"/>
              <a:ext cx="7191447" cy="5920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3000" dirty="0" smtClean="0">
                  <a:latin typeface="Montserrat" panose="00000800000000000000" pitchFamily="50" charset="0"/>
                </a:rPr>
                <a:t>Functional </a:t>
              </a:r>
              <a:r>
                <a:rPr lang="en-US" sz="3000" dirty="0">
                  <a:latin typeface="Montserrat" panose="00000800000000000000" pitchFamily="50" charset="0"/>
                </a:rPr>
                <a:t>Requirement </a:t>
              </a:r>
              <a:r>
                <a:rPr lang="en-US" sz="3000" dirty="0" smtClean="0">
                  <a:latin typeface="Montserrat" panose="00000800000000000000" pitchFamily="50" charset="0"/>
                </a:rPr>
                <a:t>Continue</a:t>
              </a:r>
              <a:endParaRPr lang="en-US" sz="3000" dirty="0">
                <a:latin typeface="Montserrat" panose="00000800000000000000" pitchFamily="50" charset="0"/>
              </a:endParaRPr>
            </a:p>
          </p:txBody>
        </p:sp>
        <p:cxnSp>
          <p:nvCxnSpPr>
            <p:cNvPr id="4" name="Straight Connector 3"/>
            <p:cNvCxnSpPr/>
            <p:nvPr/>
          </p:nvCxnSpPr>
          <p:spPr>
            <a:xfrm>
              <a:off x="134049" y="1052290"/>
              <a:ext cx="1235582" cy="0"/>
            </a:xfrm>
            <a:prstGeom prst="line">
              <a:avLst/>
            </a:prstGeom>
            <a:ln w="57150">
              <a:solidFill>
                <a:srgbClr val="F78175"/>
              </a:solidFill>
              <a:prstDash val="solid"/>
            </a:ln>
          </p:spPr>
          <p:style>
            <a:lnRef idx="1">
              <a:schemeClr val="accent1"/>
            </a:lnRef>
            <a:fillRef idx="0">
              <a:schemeClr val="accent1"/>
            </a:fillRef>
            <a:effectRef idx="0">
              <a:schemeClr val="accent1"/>
            </a:effectRef>
            <a:fontRef idx="minor">
              <a:schemeClr val="tx1"/>
            </a:fontRef>
          </p:style>
        </p:cxnSp>
      </p:grpSp>
      <p:sp>
        <p:nvSpPr>
          <p:cNvPr id="17" name="Rectangle 2"/>
          <p:cNvSpPr>
            <a:spLocks noChangeArrowheads="1"/>
          </p:cNvSpPr>
          <p:nvPr/>
        </p:nvSpPr>
        <p:spPr bwMode="auto">
          <a:xfrm>
            <a:off x="2841277" y="1230958"/>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1" name="Diagram 20"/>
          <p:cNvGraphicFramePr/>
          <p:nvPr>
            <p:extLst>
              <p:ext uri="{D42A27DB-BD31-4B8C-83A1-F6EECF244321}">
                <p14:modId xmlns:p14="http://schemas.microsoft.com/office/powerpoint/2010/main" val="479887657"/>
              </p:ext>
            </p:extLst>
          </p:nvPr>
        </p:nvGraphicFramePr>
        <p:xfrm>
          <a:off x="1033974" y="1322363"/>
          <a:ext cx="4628272" cy="2795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2856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10" name="Group 9"/>
          <p:cNvGrpSpPr/>
          <p:nvPr/>
        </p:nvGrpSpPr>
        <p:grpSpPr>
          <a:xfrm>
            <a:off x="-110004" y="551641"/>
            <a:ext cx="7191447" cy="592089"/>
            <a:chOff x="-110004" y="551641"/>
            <a:chExt cx="7191447" cy="592089"/>
          </a:xfrm>
        </p:grpSpPr>
        <p:sp>
          <p:nvSpPr>
            <p:cNvPr id="8" name="Title 10"/>
            <p:cNvSpPr txBox="1">
              <a:spLocks/>
            </p:cNvSpPr>
            <p:nvPr/>
          </p:nvSpPr>
          <p:spPr>
            <a:xfrm>
              <a:off x="-110004" y="551641"/>
              <a:ext cx="7191447" cy="5920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3000" dirty="0" smtClean="0">
                  <a:latin typeface="Montserrat" panose="00000800000000000000" pitchFamily="50" charset="0"/>
                </a:rPr>
                <a:t>Functional </a:t>
              </a:r>
              <a:r>
                <a:rPr lang="en-US" sz="3000" dirty="0">
                  <a:latin typeface="Montserrat" panose="00000800000000000000" pitchFamily="50" charset="0"/>
                </a:rPr>
                <a:t>Requirement </a:t>
              </a:r>
              <a:r>
                <a:rPr lang="en-US" sz="3000" dirty="0" smtClean="0">
                  <a:latin typeface="Montserrat" panose="00000800000000000000" pitchFamily="50" charset="0"/>
                </a:rPr>
                <a:t>Continue</a:t>
              </a:r>
              <a:endParaRPr lang="en-US" sz="3000" dirty="0">
                <a:latin typeface="Montserrat" panose="00000800000000000000" pitchFamily="50" charset="0"/>
              </a:endParaRPr>
            </a:p>
          </p:txBody>
        </p:sp>
        <p:cxnSp>
          <p:nvCxnSpPr>
            <p:cNvPr id="4" name="Straight Connector 3"/>
            <p:cNvCxnSpPr/>
            <p:nvPr/>
          </p:nvCxnSpPr>
          <p:spPr>
            <a:xfrm>
              <a:off x="134049" y="1052290"/>
              <a:ext cx="1235582" cy="0"/>
            </a:xfrm>
            <a:prstGeom prst="line">
              <a:avLst/>
            </a:prstGeom>
            <a:ln w="57150">
              <a:solidFill>
                <a:srgbClr val="F78175"/>
              </a:solidFill>
              <a:prstDash val="solid"/>
            </a:ln>
          </p:spPr>
          <p:style>
            <a:lnRef idx="1">
              <a:schemeClr val="accent1"/>
            </a:lnRef>
            <a:fillRef idx="0">
              <a:schemeClr val="accent1"/>
            </a:fillRef>
            <a:effectRef idx="0">
              <a:schemeClr val="accent1"/>
            </a:effectRef>
            <a:fontRef idx="minor">
              <a:schemeClr val="tx1"/>
            </a:fontRef>
          </p:style>
        </p:cxnSp>
      </p:grpSp>
      <p:sp>
        <p:nvSpPr>
          <p:cNvPr id="17" name="Rectangle 2"/>
          <p:cNvSpPr>
            <a:spLocks noChangeArrowheads="1"/>
          </p:cNvSpPr>
          <p:nvPr/>
        </p:nvSpPr>
        <p:spPr bwMode="auto">
          <a:xfrm>
            <a:off x="2841277" y="1230958"/>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1" name="Diagram 20"/>
          <p:cNvGraphicFramePr/>
          <p:nvPr>
            <p:extLst>
              <p:ext uri="{D42A27DB-BD31-4B8C-83A1-F6EECF244321}">
                <p14:modId xmlns:p14="http://schemas.microsoft.com/office/powerpoint/2010/main" val="1367979009"/>
              </p:ext>
            </p:extLst>
          </p:nvPr>
        </p:nvGraphicFramePr>
        <p:xfrm>
          <a:off x="1033974" y="1322364"/>
          <a:ext cx="4628272" cy="15170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2802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10" name="Group 9"/>
          <p:cNvGrpSpPr/>
          <p:nvPr/>
        </p:nvGrpSpPr>
        <p:grpSpPr>
          <a:xfrm>
            <a:off x="-426261" y="551641"/>
            <a:ext cx="6835748" cy="592089"/>
            <a:chOff x="-426261" y="551641"/>
            <a:chExt cx="6835748" cy="592089"/>
          </a:xfrm>
        </p:grpSpPr>
        <p:sp>
          <p:nvSpPr>
            <p:cNvPr id="8" name="Title 10"/>
            <p:cNvSpPr txBox="1">
              <a:spLocks/>
            </p:cNvSpPr>
            <p:nvPr/>
          </p:nvSpPr>
          <p:spPr>
            <a:xfrm>
              <a:off x="-426261" y="551641"/>
              <a:ext cx="6835748" cy="5920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3000" dirty="0" smtClean="0">
                  <a:latin typeface="Montserrat" panose="00000800000000000000" pitchFamily="50" charset="0"/>
                </a:rPr>
                <a:t>Non Functional </a:t>
              </a:r>
              <a:r>
                <a:rPr lang="en-US" sz="3000" dirty="0">
                  <a:latin typeface="Montserrat" panose="00000800000000000000" pitchFamily="50" charset="0"/>
                </a:rPr>
                <a:t>Requirement</a:t>
              </a:r>
            </a:p>
          </p:txBody>
        </p:sp>
        <p:cxnSp>
          <p:nvCxnSpPr>
            <p:cNvPr id="4" name="Straight Connector 3"/>
            <p:cNvCxnSpPr/>
            <p:nvPr/>
          </p:nvCxnSpPr>
          <p:spPr>
            <a:xfrm>
              <a:off x="134049" y="1052290"/>
              <a:ext cx="1235582" cy="0"/>
            </a:xfrm>
            <a:prstGeom prst="line">
              <a:avLst/>
            </a:prstGeom>
            <a:ln w="57150">
              <a:solidFill>
                <a:srgbClr val="F78175"/>
              </a:solidFill>
              <a:prstDash val="solid"/>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1108464" y="1167789"/>
            <a:ext cx="2228813" cy="646331"/>
          </a:xfrm>
          <a:prstGeom prst="rect">
            <a:avLst/>
          </a:prstGeom>
        </p:spPr>
        <p:txBody>
          <a:bodyPr wrap="square">
            <a:spAutoFit/>
          </a:bodyPr>
          <a:lstStyle/>
          <a:p>
            <a:pPr algn="ctr"/>
            <a:r>
              <a:rPr lang="en-US" sz="1800" dirty="0" smtClean="0">
                <a:solidFill>
                  <a:schemeClr val="accent1">
                    <a:lumMod val="50000"/>
                  </a:schemeClr>
                </a:solidFill>
                <a:latin typeface="Montserrat" panose="00000800000000000000" pitchFamily="50" charset="0"/>
                <a:ea typeface="Calibri" panose="020F0502020204030204" pitchFamily="34" charset="0"/>
              </a:rPr>
              <a:t>01</a:t>
            </a:r>
          </a:p>
          <a:p>
            <a:pPr algn="ctr"/>
            <a:r>
              <a:rPr lang="en-US" sz="1800" dirty="0" smtClean="0">
                <a:solidFill>
                  <a:srgbClr val="002060"/>
                </a:solidFill>
                <a:latin typeface="Montserrat" panose="00000800000000000000" pitchFamily="50" charset="0"/>
                <a:ea typeface="Calibri" panose="020F0502020204030204" pitchFamily="34" charset="0"/>
              </a:rPr>
              <a:t>Usability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8842" y="1838180"/>
            <a:ext cx="1119985" cy="1131902"/>
          </a:xfrm>
          <a:prstGeom prst="ellipse">
            <a:avLst/>
          </a:prstGeom>
          <a:ln w="63500" cap="rnd">
            <a:noFill/>
          </a:ln>
          <a:effectLst>
            <a:glow rad="63500">
              <a:srgbClr val="0070C0">
                <a:alpha val="40000"/>
              </a:srgb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873" y="1853948"/>
            <a:ext cx="1116133" cy="1116133"/>
          </a:xfrm>
          <a:prstGeom prst="ellipse">
            <a:avLst/>
          </a:prstGeom>
          <a:ln w="63500" cap="rnd">
            <a:solidFill>
              <a:schemeClr val="bg1"/>
            </a:solidFill>
          </a:ln>
          <a:effectLst>
            <a:glow rad="63500">
              <a:srgbClr val="0070C0">
                <a:alpha val="40000"/>
              </a:srgb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9487" y="1838179"/>
            <a:ext cx="1131902" cy="1131902"/>
          </a:xfrm>
          <a:prstGeom prst="ellipse">
            <a:avLst/>
          </a:prstGeom>
          <a:ln w="63500" cap="rnd">
            <a:noFill/>
          </a:ln>
          <a:effectLst>
            <a:glow rad="63500">
              <a:srgbClr val="0070C0">
                <a:alpha val="40000"/>
              </a:srgb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5" name="Rectangle 24"/>
          <p:cNvSpPr/>
          <p:nvPr/>
        </p:nvSpPr>
        <p:spPr>
          <a:xfrm>
            <a:off x="5861031" y="1143730"/>
            <a:ext cx="2228813" cy="646331"/>
          </a:xfrm>
          <a:prstGeom prst="rect">
            <a:avLst/>
          </a:prstGeom>
        </p:spPr>
        <p:txBody>
          <a:bodyPr wrap="square">
            <a:spAutoFit/>
          </a:bodyPr>
          <a:lstStyle/>
          <a:p>
            <a:pPr algn="ctr"/>
            <a:r>
              <a:rPr lang="en-US" sz="1800" dirty="0" smtClean="0">
                <a:solidFill>
                  <a:schemeClr val="accent1">
                    <a:lumMod val="50000"/>
                  </a:schemeClr>
                </a:solidFill>
                <a:latin typeface="Montserrat" panose="00000800000000000000" pitchFamily="50" charset="0"/>
                <a:ea typeface="Calibri" panose="020F0502020204030204" pitchFamily="34" charset="0"/>
              </a:rPr>
              <a:t>03</a:t>
            </a:r>
          </a:p>
          <a:p>
            <a:pPr algn="ctr"/>
            <a:r>
              <a:rPr lang="en-US" sz="1800" dirty="0" smtClean="0">
                <a:solidFill>
                  <a:srgbClr val="002060"/>
                </a:solidFill>
                <a:latin typeface="Montserrat" panose="00000800000000000000" pitchFamily="50" charset="0"/>
                <a:ea typeface="Calibri" panose="020F0502020204030204" pitchFamily="34" charset="0"/>
              </a:rPr>
              <a:t>Responsive</a:t>
            </a:r>
          </a:p>
        </p:txBody>
      </p:sp>
      <p:sp>
        <p:nvSpPr>
          <p:cNvPr id="26" name="Rectangle 25"/>
          <p:cNvSpPr/>
          <p:nvPr/>
        </p:nvSpPr>
        <p:spPr>
          <a:xfrm>
            <a:off x="3583533" y="1147641"/>
            <a:ext cx="2228813" cy="646331"/>
          </a:xfrm>
          <a:prstGeom prst="rect">
            <a:avLst/>
          </a:prstGeom>
        </p:spPr>
        <p:txBody>
          <a:bodyPr wrap="square">
            <a:spAutoFit/>
          </a:bodyPr>
          <a:lstStyle/>
          <a:p>
            <a:pPr algn="ctr"/>
            <a:r>
              <a:rPr lang="en-US" sz="1800" dirty="0" smtClean="0">
                <a:solidFill>
                  <a:schemeClr val="accent1">
                    <a:lumMod val="50000"/>
                  </a:schemeClr>
                </a:solidFill>
                <a:latin typeface="Montserrat" panose="00000800000000000000" pitchFamily="50" charset="0"/>
                <a:ea typeface="Calibri" panose="020F0502020204030204" pitchFamily="34" charset="0"/>
              </a:rPr>
              <a:t>02</a:t>
            </a:r>
          </a:p>
          <a:p>
            <a:pPr algn="ctr"/>
            <a:r>
              <a:rPr lang="en-US" sz="1800" dirty="0" smtClean="0">
                <a:solidFill>
                  <a:srgbClr val="002060"/>
                </a:solidFill>
                <a:latin typeface="Montserrat" panose="00000800000000000000" pitchFamily="50" charset="0"/>
                <a:ea typeface="Calibri" panose="020F0502020204030204" pitchFamily="34" charset="0"/>
              </a:rPr>
              <a:t>Security</a:t>
            </a:r>
          </a:p>
        </p:txBody>
      </p:sp>
      <p:sp>
        <p:nvSpPr>
          <p:cNvPr id="27" name="Rectangle 26"/>
          <p:cNvSpPr/>
          <p:nvPr/>
        </p:nvSpPr>
        <p:spPr>
          <a:xfrm>
            <a:off x="1108464" y="3251964"/>
            <a:ext cx="2033497" cy="1169551"/>
          </a:xfrm>
          <a:prstGeom prst="rect">
            <a:avLst/>
          </a:prstGeom>
        </p:spPr>
        <p:txBody>
          <a:bodyPr wrap="square">
            <a:spAutoFit/>
          </a:bodyPr>
          <a:lstStyle/>
          <a:p>
            <a:pPr algn="ctr"/>
            <a:r>
              <a:rPr lang="en-US" dirty="0">
                <a:latin typeface="Calibri" panose="020F0502020204030204" pitchFamily="34" charset="0"/>
                <a:cs typeface="Calibri" panose="020F0502020204030204" pitchFamily="34" charset="0"/>
              </a:rPr>
              <a:t>The System will be user-friendly and easy to operate, and the functions will be easily </a:t>
            </a:r>
            <a:r>
              <a:rPr lang="en-US" dirty="0" smtClean="0">
                <a:latin typeface="Calibri" panose="020F0502020204030204" pitchFamily="34" charset="0"/>
                <a:cs typeface="Calibri" panose="020F0502020204030204" pitchFamily="34" charset="0"/>
              </a:rPr>
              <a:t>understandable.</a:t>
            </a:r>
            <a:endParaRPr lang="en-US" dirty="0">
              <a:latin typeface="Calibri" panose="020F0502020204030204" pitchFamily="34" charset="0"/>
              <a:cs typeface="Calibri" panose="020F0502020204030204" pitchFamily="34" charset="0"/>
            </a:endParaRPr>
          </a:p>
        </p:txBody>
      </p:sp>
      <p:sp>
        <p:nvSpPr>
          <p:cNvPr id="28" name="Rectangle 27"/>
          <p:cNvSpPr/>
          <p:nvPr/>
        </p:nvSpPr>
        <p:spPr>
          <a:xfrm>
            <a:off x="3681190" y="3243845"/>
            <a:ext cx="2025216" cy="1384995"/>
          </a:xfrm>
          <a:prstGeom prst="rect">
            <a:avLst/>
          </a:prstGeom>
        </p:spPr>
        <p:txBody>
          <a:bodyPr wrap="square">
            <a:spAutoFit/>
          </a:bodyPr>
          <a:lstStyle/>
          <a:p>
            <a:pPr algn="ctr"/>
            <a:r>
              <a:rPr lang="en-US" dirty="0">
                <a:latin typeface="Calibri" panose="020F0502020204030204" pitchFamily="34" charset="0"/>
                <a:cs typeface="Calibri" panose="020F0502020204030204" pitchFamily="34" charset="0"/>
              </a:rPr>
              <a:t>The System will be password protected. Users will have to enter the correct Email ID and password to access the system.</a:t>
            </a:r>
          </a:p>
        </p:txBody>
      </p:sp>
      <p:sp>
        <p:nvSpPr>
          <p:cNvPr id="29" name="Rectangle 28"/>
          <p:cNvSpPr/>
          <p:nvPr/>
        </p:nvSpPr>
        <p:spPr>
          <a:xfrm>
            <a:off x="6065034" y="3265715"/>
            <a:ext cx="2226443" cy="1384995"/>
          </a:xfrm>
          <a:prstGeom prst="rect">
            <a:avLst/>
          </a:prstGeom>
        </p:spPr>
        <p:txBody>
          <a:bodyPr wrap="square">
            <a:spAutoFit/>
          </a:bodyPr>
          <a:lstStyle/>
          <a:p>
            <a:pPr algn="ctr"/>
            <a:r>
              <a:rPr lang="en-US" dirty="0">
                <a:latin typeface="Calibri" panose="020F0502020204030204" pitchFamily="34" charset="0"/>
                <a:cs typeface="Calibri" panose="020F0502020204030204" pitchFamily="34" charset="0"/>
              </a:rPr>
              <a:t>The system will be designed to work on any modern digital device with browser compatibility of its display size, resolution, orientation and aspect </a:t>
            </a:r>
            <a:r>
              <a:rPr lang="en-US" dirty="0" smtClean="0">
                <a:latin typeface="Calibri" panose="020F0502020204030204" pitchFamily="34" charset="0"/>
                <a:cs typeface="Calibri" panose="020F0502020204030204" pitchFamily="34" charset="0"/>
              </a:rPr>
              <a:t>ratio.</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351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10" name="Group 9"/>
          <p:cNvGrpSpPr/>
          <p:nvPr/>
        </p:nvGrpSpPr>
        <p:grpSpPr>
          <a:xfrm>
            <a:off x="-110004" y="551641"/>
            <a:ext cx="4035735" cy="592089"/>
            <a:chOff x="-110004" y="551641"/>
            <a:chExt cx="4035735" cy="592089"/>
          </a:xfrm>
        </p:grpSpPr>
        <p:sp>
          <p:nvSpPr>
            <p:cNvPr id="8" name="Title 10"/>
            <p:cNvSpPr txBox="1">
              <a:spLocks/>
            </p:cNvSpPr>
            <p:nvPr/>
          </p:nvSpPr>
          <p:spPr>
            <a:xfrm>
              <a:off x="-110004" y="551641"/>
              <a:ext cx="4035735" cy="5920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3000" dirty="0" smtClean="0">
                  <a:latin typeface="Montserrat" panose="00000800000000000000" pitchFamily="50" charset="0"/>
                </a:rPr>
                <a:t>Use case Diagram</a:t>
              </a:r>
              <a:endParaRPr lang="en-US" sz="3000" dirty="0">
                <a:latin typeface="Montserrat" panose="00000800000000000000" pitchFamily="50" charset="0"/>
              </a:endParaRPr>
            </a:p>
          </p:txBody>
        </p:sp>
        <p:cxnSp>
          <p:nvCxnSpPr>
            <p:cNvPr id="4" name="Straight Connector 3"/>
            <p:cNvCxnSpPr/>
            <p:nvPr/>
          </p:nvCxnSpPr>
          <p:spPr>
            <a:xfrm>
              <a:off x="134049" y="1052290"/>
              <a:ext cx="1235582" cy="0"/>
            </a:xfrm>
            <a:prstGeom prst="line">
              <a:avLst/>
            </a:prstGeom>
            <a:ln w="57150">
              <a:solidFill>
                <a:srgbClr val="F78175"/>
              </a:solidFill>
              <a:prstDash val="solid"/>
            </a:ln>
          </p:spPr>
          <p:style>
            <a:lnRef idx="1">
              <a:schemeClr val="accent1"/>
            </a:lnRef>
            <a:fillRef idx="0">
              <a:schemeClr val="accent1"/>
            </a:fillRef>
            <a:effectRef idx="0">
              <a:schemeClr val="accent1"/>
            </a:effectRef>
            <a:fontRef idx="minor">
              <a:schemeClr val="tx1"/>
            </a:fontRef>
          </p:style>
        </p:cxnSp>
      </p:grpSp>
      <p:sp>
        <p:nvSpPr>
          <p:cNvPr id="17" name="Rectangle 2"/>
          <p:cNvSpPr>
            <a:spLocks noChangeArrowheads="1"/>
          </p:cNvSpPr>
          <p:nvPr/>
        </p:nvSpPr>
        <p:spPr bwMode="auto">
          <a:xfrm>
            <a:off x="2841277" y="1230958"/>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0" name="Picture 2" descr="CMS_Use Case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933" y="1230958"/>
            <a:ext cx="3062981" cy="388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5967914" y="4745564"/>
            <a:ext cx="1093156" cy="246221"/>
          </a:xfrm>
          <a:prstGeom prst="rect">
            <a:avLst/>
          </a:prstGeom>
          <a:noFill/>
        </p:spPr>
        <p:txBody>
          <a:bodyPr wrap="square">
            <a:spAutoFit/>
          </a:bodyPr>
          <a:lstStyle/>
          <a:p>
            <a:r>
              <a:rPr lang="en-US" sz="1000" dirty="0" smtClean="0">
                <a:solidFill>
                  <a:srgbClr val="617A86"/>
                </a:solidFill>
                <a:latin typeface="Montserrat" panose="00000800000000000000" pitchFamily="50" charset="0"/>
                <a:ea typeface="Calibri" panose="020F0502020204030204" pitchFamily="34" charset="0"/>
                <a:hlinkClick r:id="rId4" action="ppaction://hlinkfile"/>
              </a:rPr>
              <a:t>Click Here…</a:t>
            </a:r>
            <a:endParaRPr lang="en-US" sz="1000" dirty="0">
              <a:solidFill>
                <a:srgbClr val="617A86"/>
              </a:solidFill>
              <a:latin typeface="Montserrat" panose="00000800000000000000" pitchFamily="50" charset="0"/>
            </a:endParaRPr>
          </a:p>
        </p:txBody>
      </p:sp>
    </p:spTree>
    <p:extLst>
      <p:ext uri="{BB962C8B-B14F-4D97-AF65-F5344CB8AC3E}">
        <p14:creationId xmlns:p14="http://schemas.microsoft.com/office/powerpoint/2010/main" val="4166189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grpSp>
        <p:nvGrpSpPr>
          <p:cNvPr id="10" name="Group 9"/>
          <p:cNvGrpSpPr/>
          <p:nvPr/>
        </p:nvGrpSpPr>
        <p:grpSpPr>
          <a:xfrm>
            <a:off x="-110004" y="551641"/>
            <a:ext cx="4035735" cy="592089"/>
            <a:chOff x="-110004" y="551641"/>
            <a:chExt cx="4035735" cy="592089"/>
          </a:xfrm>
        </p:grpSpPr>
        <p:sp>
          <p:nvSpPr>
            <p:cNvPr id="8" name="Title 10"/>
            <p:cNvSpPr txBox="1">
              <a:spLocks/>
            </p:cNvSpPr>
            <p:nvPr/>
          </p:nvSpPr>
          <p:spPr>
            <a:xfrm>
              <a:off x="-110004" y="551641"/>
              <a:ext cx="4035735" cy="5920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3000" dirty="0" smtClean="0">
                  <a:latin typeface="Montserrat" panose="00000800000000000000" pitchFamily="50" charset="0"/>
                </a:rPr>
                <a:t>Database Schema</a:t>
              </a:r>
              <a:endParaRPr lang="en-US" sz="3000" dirty="0">
                <a:latin typeface="Montserrat" panose="00000800000000000000" pitchFamily="50" charset="0"/>
              </a:endParaRPr>
            </a:p>
          </p:txBody>
        </p:sp>
        <p:cxnSp>
          <p:nvCxnSpPr>
            <p:cNvPr id="4" name="Straight Connector 3"/>
            <p:cNvCxnSpPr/>
            <p:nvPr/>
          </p:nvCxnSpPr>
          <p:spPr>
            <a:xfrm>
              <a:off x="134049" y="1052290"/>
              <a:ext cx="1235582" cy="0"/>
            </a:xfrm>
            <a:prstGeom prst="line">
              <a:avLst/>
            </a:prstGeom>
            <a:ln w="57150">
              <a:solidFill>
                <a:srgbClr val="F78175"/>
              </a:solidFill>
              <a:prstDash val="solid"/>
            </a:ln>
          </p:spPr>
          <p:style>
            <a:lnRef idx="1">
              <a:schemeClr val="accent1"/>
            </a:lnRef>
            <a:fillRef idx="0">
              <a:schemeClr val="accent1"/>
            </a:fillRef>
            <a:effectRef idx="0">
              <a:schemeClr val="accent1"/>
            </a:effectRef>
            <a:fontRef idx="minor">
              <a:schemeClr val="tx1"/>
            </a:fontRef>
          </p:style>
        </p:cxnSp>
      </p:grpSp>
      <p:sp>
        <p:nvSpPr>
          <p:cNvPr id="17" name="Rectangle 2"/>
          <p:cNvSpPr>
            <a:spLocks noChangeArrowheads="1"/>
          </p:cNvSpPr>
          <p:nvPr/>
        </p:nvSpPr>
        <p:spPr bwMode="auto">
          <a:xfrm>
            <a:off x="2841277" y="1230958"/>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649" y="1170879"/>
            <a:ext cx="7052568" cy="3215492"/>
          </a:xfrm>
          <a:prstGeom prst="rect">
            <a:avLst/>
          </a:prstGeom>
        </p:spPr>
      </p:pic>
      <p:sp>
        <p:nvSpPr>
          <p:cNvPr id="11" name="Rectangle 10"/>
          <p:cNvSpPr/>
          <p:nvPr/>
        </p:nvSpPr>
        <p:spPr>
          <a:xfrm>
            <a:off x="6800517" y="4386371"/>
            <a:ext cx="1093156" cy="246221"/>
          </a:xfrm>
          <a:prstGeom prst="rect">
            <a:avLst/>
          </a:prstGeom>
          <a:noFill/>
        </p:spPr>
        <p:txBody>
          <a:bodyPr wrap="square">
            <a:spAutoFit/>
          </a:bodyPr>
          <a:lstStyle/>
          <a:p>
            <a:r>
              <a:rPr lang="en-US" sz="1000" dirty="0" smtClean="0">
                <a:solidFill>
                  <a:srgbClr val="617A86"/>
                </a:solidFill>
                <a:latin typeface="Montserrat" panose="00000800000000000000" pitchFamily="50" charset="0"/>
                <a:ea typeface="Calibri" panose="020F0502020204030204" pitchFamily="34" charset="0"/>
                <a:hlinkClick r:id="rId4" action="ppaction://hlinkfile"/>
              </a:rPr>
              <a:t>Click Here…</a:t>
            </a:r>
            <a:endParaRPr lang="en-US" sz="1000" dirty="0">
              <a:solidFill>
                <a:srgbClr val="617A86"/>
              </a:solidFill>
              <a:latin typeface="Montserrat" panose="00000800000000000000" pitchFamily="50" charset="0"/>
            </a:endParaRPr>
          </a:p>
        </p:txBody>
      </p:sp>
    </p:spTree>
    <p:extLst>
      <p:ext uri="{BB962C8B-B14F-4D97-AF65-F5344CB8AC3E}">
        <p14:creationId xmlns:p14="http://schemas.microsoft.com/office/powerpoint/2010/main" val="871764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2978"/>
        <p:cNvGrpSpPr/>
        <p:nvPr/>
      </p:nvGrpSpPr>
      <p:grpSpPr>
        <a:xfrm>
          <a:off x="0" y="0"/>
          <a:ext cx="0" cy="0"/>
          <a:chOff x="0" y="0"/>
          <a:chExt cx="0" cy="0"/>
        </a:xfrm>
      </p:grpSpPr>
      <p:sp>
        <p:nvSpPr>
          <p:cNvPr id="2994" name="Google Shape;2994;p5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8" name="Title 10"/>
          <p:cNvSpPr txBox="1">
            <a:spLocks/>
          </p:cNvSpPr>
          <p:nvPr/>
        </p:nvSpPr>
        <p:spPr>
          <a:xfrm>
            <a:off x="2810321" y="3905108"/>
            <a:ext cx="3403216" cy="8137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4500" dirty="0" smtClean="0">
                <a:solidFill>
                  <a:srgbClr val="0070C0"/>
                </a:solidFill>
                <a:latin typeface="Montserrat" panose="00000800000000000000" pitchFamily="50" charset="0"/>
              </a:rPr>
              <a:t>Thank You</a:t>
            </a:r>
            <a:endParaRPr lang="en-US" sz="4500" dirty="0">
              <a:solidFill>
                <a:srgbClr val="0070C0"/>
              </a:solidFill>
              <a:latin typeface="Montserrat" panose="00000800000000000000" pitchFamily="50"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728" y="316358"/>
            <a:ext cx="4883460" cy="3858107"/>
          </a:xfrm>
          <a:prstGeom prst="rect">
            <a:avLst/>
          </a:prstGeom>
        </p:spPr>
      </p:pic>
      <p:sp>
        <p:nvSpPr>
          <p:cNvPr id="3" name="Freeform 2"/>
          <p:cNvSpPr/>
          <p:nvPr/>
        </p:nvSpPr>
        <p:spPr>
          <a:xfrm>
            <a:off x="4511929" y="956811"/>
            <a:ext cx="363765" cy="335629"/>
          </a:xfrm>
          <a:custGeom>
            <a:avLst/>
            <a:gdLst>
              <a:gd name="connsiteX0" fmla="*/ 23495 w 363765"/>
              <a:gd name="connsiteY0" fmla="*/ 261 h 335629"/>
              <a:gd name="connsiteX1" fmla="*/ 29591 w 363765"/>
              <a:gd name="connsiteY1" fmla="*/ 164853 h 335629"/>
              <a:gd name="connsiteX2" fmla="*/ 90551 w 363765"/>
              <a:gd name="connsiteY2" fmla="*/ 189237 h 335629"/>
              <a:gd name="connsiteX3" fmla="*/ 322199 w 363765"/>
              <a:gd name="connsiteY3" fmla="*/ 335541 h 335629"/>
              <a:gd name="connsiteX4" fmla="*/ 334391 w 363765"/>
              <a:gd name="connsiteY4" fmla="*/ 207525 h 335629"/>
              <a:gd name="connsiteX5" fmla="*/ 23495 w 363765"/>
              <a:gd name="connsiteY5" fmla="*/ 261 h 335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765" h="335629">
                <a:moveTo>
                  <a:pt x="23495" y="261"/>
                </a:moveTo>
                <a:cubicBezTo>
                  <a:pt x="-27305" y="-6851"/>
                  <a:pt x="18415" y="133357"/>
                  <a:pt x="29591" y="164853"/>
                </a:cubicBezTo>
                <a:cubicBezTo>
                  <a:pt x="40767" y="196349"/>
                  <a:pt x="41783" y="160789"/>
                  <a:pt x="90551" y="189237"/>
                </a:cubicBezTo>
                <a:cubicBezTo>
                  <a:pt x="139319" y="217685"/>
                  <a:pt x="281559" y="332493"/>
                  <a:pt x="322199" y="335541"/>
                </a:cubicBezTo>
                <a:cubicBezTo>
                  <a:pt x="362839" y="338589"/>
                  <a:pt x="385191" y="262389"/>
                  <a:pt x="334391" y="207525"/>
                </a:cubicBezTo>
                <a:cubicBezTo>
                  <a:pt x="283591" y="152661"/>
                  <a:pt x="74295" y="7373"/>
                  <a:pt x="23495" y="261"/>
                </a:cubicBezTo>
                <a:close/>
              </a:path>
            </a:pathLst>
          </a:custGeom>
          <a:solidFill>
            <a:srgbClr val="FF6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402978" y="982928"/>
            <a:ext cx="636603" cy="307777"/>
          </a:xfrm>
          <a:prstGeom prst="rect">
            <a:avLst/>
          </a:prstGeom>
          <a:noFill/>
          <a:scene3d>
            <a:camera prst="perspectiveContrastingLeftFacing">
              <a:rot lat="1800000" lon="2400000" rev="21000000"/>
            </a:camera>
            <a:lightRig rig="threePt" dir="t"/>
          </a:scene3d>
        </p:spPr>
        <p:txBody>
          <a:bodyPr wrap="square">
            <a:spAutoFit/>
          </a:bodyPr>
          <a:lstStyle/>
          <a:p>
            <a:r>
              <a:rPr lang="en-US" b="1" dirty="0">
                <a:solidFill>
                  <a:schemeClr val="bg1"/>
                </a:solidFill>
              </a:rPr>
              <a:t>CMS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2</a:t>
            </a:fld>
            <a:endParaRPr dirty="0"/>
          </a:p>
        </p:txBody>
      </p:sp>
      <p:sp>
        <p:nvSpPr>
          <p:cNvPr id="7" name="Title 10"/>
          <p:cNvSpPr txBox="1">
            <a:spLocks/>
          </p:cNvSpPr>
          <p:nvPr/>
        </p:nvSpPr>
        <p:spPr>
          <a:xfrm>
            <a:off x="2753360" y="914400"/>
            <a:ext cx="3937759" cy="1066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3000" dirty="0" smtClean="0">
                <a:solidFill>
                  <a:srgbClr val="00B050"/>
                </a:solidFill>
                <a:latin typeface="Montserrat" panose="00000800000000000000" pitchFamily="50" charset="0"/>
              </a:rPr>
              <a:t>Guided by</a:t>
            </a:r>
            <a:br>
              <a:rPr lang="en-US" sz="3000" dirty="0" smtClean="0">
                <a:solidFill>
                  <a:srgbClr val="00B050"/>
                </a:solidFill>
                <a:latin typeface="Montserrat" panose="00000800000000000000" pitchFamily="50" charset="0"/>
              </a:rPr>
            </a:br>
            <a:r>
              <a:rPr lang="en-US" sz="3000" dirty="0" smtClean="0">
                <a:solidFill>
                  <a:srgbClr val="00B050"/>
                </a:solidFill>
                <a:latin typeface="Montserrat" panose="00000800000000000000" pitchFamily="50" charset="0"/>
              </a:rPr>
              <a:t>Mr. Rakesh Savant</a:t>
            </a:r>
            <a:endParaRPr lang="en-US" sz="3000" dirty="0">
              <a:solidFill>
                <a:srgbClr val="00B050"/>
              </a:solidFill>
              <a:latin typeface="Montserrat" panose="00000800000000000000" pitchFamily="50" charset="0"/>
            </a:endParaRPr>
          </a:p>
        </p:txBody>
      </p:sp>
      <p:sp>
        <p:nvSpPr>
          <p:cNvPr id="9" name="Title 10"/>
          <p:cNvSpPr txBox="1">
            <a:spLocks/>
          </p:cNvSpPr>
          <p:nvPr/>
        </p:nvSpPr>
        <p:spPr>
          <a:xfrm>
            <a:off x="776362" y="3284081"/>
            <a:ext cx="3464560" cy="914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1800" dirty="0" smtClean="0">
                <a:solidFill>
                  <a:srgbClr val="0070C0"/>
                </a:solidFill>
                <a:latin typeface="Montserrat" panose="00000800000000000000" pitchFamily="50" charset="0"/>
              </a:rPr>
              <a:t>Drashti H. Pancholi</a:t>
            </a:r>
          </a:p>
          <a:p>
            <a:r>
              <a:rPr lang="en-US" sz="1800" dirty="0" smtClean="0">
                <a:solidFill>
                  <a:srgbClr val="0070C0"/>
                </a:solidFill>
                <a:latin typeface="Montserrat" panose="00000800000000000000" pitchFamily="50" charset="0"/>
              </a:rPr>
              <a:t>201806100110024</a:t>
            </a:r>
            <a:endParaRPr lang="en-US" sz="1800" dirty="0">
              <a:solidFill>
                <a:srgbClr val="0070C0"/>
              </a:solidFill>
              <a:latin typeface="Montserrat" panose="00000800000000000000" pitchFamily="50" charset="0"/>
            </a:endParaRPr>
          </a:p>
        </p:txBody>
      </p:sp>
      <p:sp>
        <p:nvSpPr>
          <p:cNvPr id="3" name="Rectangle 2"/>
          <p:cNvSpPr/>
          <p:nvPr/>
        </p:nvSpPr>
        <p:spPr>
          <a:xfrm>
            <a:off x="4005959" y="2312138"/>
            <a:ext cx="1409321" cy="553998"/>
          </a:xfrm>
          <a:prstGeom prst="rect">
            <a:avLst/>
          </a:prstGeom>
        </p:spPr>
        <p:txBody>
          <a:bodyPr wrap="square">
            <a:spAutoFit/>
          </a:bodyPr>
          <a:lstStyle/>
          <a:p>
            <a:pPr algn="ctr"/>
            <a:r>
              <a:rPr lang="en-US" sz="3000" dirty="0" smtClean="0">
                <a:solidFill>
                  <a:srgbClr val="0070C0"/>
                </a:solidFill>
                <a:latin typeface="Montserrat" panose="00000800000000000000" pitchFamily="50" charset="0"/>
              </a:rPr>
              <a:t>Team</a:t>
            </a:r>
            <a:endParaRPr lang="en-US" sz="3000" dirty="0">
              <a:solidFill>
                <a:srgbClr val="0070C0"/>
              </a:solidFill>
            </a:endParaRPr>
          </a:p>
        </p:txBody>
      </p:sp>
      <p:sp>
        <p:nvSpPr>
          <p:cNvPr id="12" name="Title 10"/>
          <p:cNvSpPr txBox="1">
            <a:spLocks/>
          </p:cNvSpPr>
          <p:nvPr/>
        </p:nvSpPr>
        <p:spPr>
          <a:xfrm>
            <a:off x="5012906" y="3291840"/>
            <a:ext cx="3464560" cy="914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1800" dirty="0" smtClean="0">
                <a:solidFill>
                  <a:srgbClr val="0070C0"/>
                </a:solidFill>
                <a:latin typeface="Montserrat" panose="00000800000000000000" pitchFamily="50" charset="0"/>
              </a:rPr>
              <a:t>Yash M. </a:t>
            </a:r>
            <a:r>
              <a:rPr lang="en-US" sz="1800" dirty="0">
                <a:solidFill>
                  <a:srgbClr val="0070C0"/>
                </a:solidFill>
                <a:latin typeface="Montserrat" panose="00000800000000000000" pitchFamily="50" charset="0"/>
              </a:rPr>
              <a:t>D</a:t>
            </a:r>
            <a:r>
              <a:rPr lang="en-US" sz="1800" dirty="0" smtClean="0">
                <a:solidFill>
                  <a:srgbClr val="0070C0"/>
                </a:solidFill>
                <a:latin typeface="Montserrat" panose="00000800000000000000" pitchFamily="50" charset="0"/>
              </a:rPr>
              <a:t>hameliya</a:t>
            </a:r>
          </a:p>
          <a:p>
            <a:r>
              <a:rPr lang="en-US" sz="1800" dirty="0" smtClean="0">
                <a:solidFill>
                  <a:srgbClr val="0070C0"/>
                </a:solidFill>
                <a:latin typeface="Montserrat" panose="00000800000000000000" pitchFamily="50" charset="0"/>
              </a:rPr>
              <a:t>201806100110110</a:t>
            </a:r>
            <a:endParaRPr lang="en-US" sz="1800" dirty="0">
              <a:solidFill>
                <a:srgbClr val="0070C0"/>
              </a:solidFill>
              <a:latin typeface="Montserrat" panose="00000800000000000000" pitchFamily="50" charset="0"/>
            </a:endParaRPr>
          </a:p>
        </p:txBody>
      </p:sp>
      <p:cxnSp>
        <p:nvCxnSpPr>
          <p:cNvPr id="13" name="Straight Connector 12"/>
          <p:cNvCxnSpPr>
            <a:stCxn id="3" idx="2"/>
          </p:cNvCxnSpPr>
          <p:nvPr/>
        </p:nvCxnSpPr>
        <p:spPr>
          <a:xfrm flipH="1">
            <a:off x="4710619" y="2866136"/>
            <a:ext cx="1" cy="324842"/>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2501265" y="3184882"/>
            <a:ext cx="2211259"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10809" y="3184882"/>
            <a:ext cx="2211259"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493455" y="3174722"/>
            <a:ext cx="0" cy="27967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925878" y="3174861"/>
            <a:ext cx="0" cy="27967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381" y="709770"/>
            <a:ext cx="4673860" cy="3662849"/>
          </a:xfrm>
          <a:prstGeom prst="rect">
            <a:avLst/>
          </a:prstGeom>
        </p:spPr>
      </p:pic>
      <p:grpSp>
        <p:nvGrpSpPr>
          <p:cNvPr id="10" name="Group 9"/>
          <p:cNvGrpSpPr/>
          <p:nvPr/>
        </p:nvGrpSpPr>
        <p:grpSpPr>
          <a:xfrm>
            <a:off x="0" y="551641"/>
            <a:ext cx="2739262" cy="592089"/>
            <a:chOff x="0" y="551641"/>
            <a:chExt cx="2739262" cy="592089"/>
          </a:xfrm>
        </p:grpSpPr>
        <p:sp>
          <p:nvSpPr>
            <p:cNvPr id="8" name="Title 10"/>
            <p:cNvSpPr txBox="1">
              <a:spLocks/>
            </p:cNvSpPr>
            <p:nvPr/>
          </p:nvSpPr>
          <p:spPr>
            <a:xfrm>
              <a:off x="0" y="551641"/>
              <a:ext cx="2739262" cy="5920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3000" dirty="0" smtClean="0">
                  <a:latin typeface="Montserrat" panose="00000800000000000000" pitchFamily="50" charset="0"/>
                </a:rPr>
                <a:t>Introduction</a:t>
              </a:r>
              <a:endParaRPr lang="en-US" sz="3000" dirty="0">
                <a:latin typeface="Montserrat" panose="00000800000000000000" pitchFamily="50" charset="0"/>
              </a:endParaRPr>
            </a:p>
          </p:txBody>
        </p:sp>
        <p:cxnSp>
          <p:nvCxnSpPr>
            <p:cNvPr id="4" name="Straight Connector 3"/>
            <p:cNvCxnSpPr/>
            <p:nvPr/>
          </p:nvCxnSpPr>
          <p:spPr>
            <a:xfrm>
              <a:off x="134049" y="1052290"/>
              <a:ext cx="1235582" cy="0"/>
            </a:xfrm>
            <a:prstGeom prst="line">
              <a:avLst/>
            </a:prstGeom>
            <a:ln w="57150">
              <a:solidFill>
                <a:srgbClr val="F78175"/>
              </a:solidFill>
              <a:prstDash val="solid"/>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4532006" y="1508115"/>
            <a:ext cx="3683421" cy="1754326"/>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rgbClr val="202124"/>
                </a:solidFill>
                <a:latin typeface="Franklin Gothic Medium" panose="020B0603020102020204" pitchFamily="34" charset="0"/>
                <a:ea typeface="Calibri" panose="020F0502020204030204" pitchFamily="34" charset="0"/>
              </a:rPr>
              <a:t>Content management system </a:t>
            </a:r>
            <a:r>
              <a:rPr lang="en-US" sz="1800" dirty="0">
                <a:solidFill>
                  <a:srgbClr val="202124"/>
                </a:solidFill>
                <a:latin typeface="Franklin Gothic Medium" panose="020B0603020102020204" pitchFamily="34" charset="0"/>
                <a:ea typeface="Calibri" panose="020F0502020204030204" pitchFamily="34" charset="0"/>
              </a:rPr>
              <a:t>is a software application that allows users to collaborate in the </a:t>
            </a:r>
            <a:r>
              <a:rPr lang="en-US" sz="1800" u="sng" dirty="0">
                <a:solidFill>
                  <a:srgbClr val="202124"/>
                </a:solidFill>
                <a:latin typeface="Franklin Gothic Medium" panose="020B0603020102020204" pitchFamily="34" charset="0"/>
                <a:ea typeface="Calibri" panose="020F0502020204030204" pitchFamily="34" charset="0"/>
              </a:rPr>
              <a:t>creation, editing, and production </a:t>
            </a:r>
            <a:r>
              <a:rPr lang="en-US" sz="1800" dirty="0">
                <a:solidFill>
                  <a:srgbClr val="202124"/>
                </a:solidFill>
                <a:latin typeface="Franklin Gothic Medium" panose="020B0603020102020204" pitchFamily="34" charset="0"/>
                <a:ea typeface="Calibri" panose="020F0502020204030204" pitchFamily="34" charset="0"/>
              </a:rPr>
              <a:t>of digital content: </a:t>
            </a:r>
            <a:r>
              <a:rPr lang="en-US" sz="1800" u="sng" dirty="0">
                <a:solidFill>
                  <a:srgbClr val="202124"/>
                </a:solidFill>
                <a:latin typeface="Franklin Gothic Medium" panose="020B0603020102020204" pitchFamily="34" charset="0"/>
                <a:ea typeface="Calibri" panose="020F0502020204030204" pitchFamily="34" charset="0"/>
              </a:rPr>
              <a:t>web pages, blog posts</a:t>
            </a:r>
            <a:r>
              <a:rPr lang="en-US" sz="1800" dirty="0">
                <a:solidFill>
                  <a:srgbClr val="202124"/>
                </a:solidFill>
                <a:latin typeface="Franklin Gothic Medium" panose="020B0603020102020204" pitchFamily="34" charset="0"/>
                <a:ea typeface="Calibri" panose="020F0502020204030204" pitchFamily="34" charset="0"/>
              </a:rPr>
              <a:t>, etc.</a:t>
            </a:r>
            <a:endParaRPr lang="en-US" sz="1800" dirty="0">
              <a:latin typeface="Franklin Gothic Medium" panose="020B06030201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0" name="Group 9"/>
          <p:cNvGrpSpPr/>
          <p:nvPr/>
        </p:nvGrpSpPr>
        <p:grpSpPr>
          <a:xfrm>
            <a:off x="-110003" y="551641"/>
            <a:ext cx="4241991" cy="592089"/>
            <a:chOff x="-110003" y="551641"/>
            <a:chExt cx="4241991" cy="592089"/>
          </a:xfrm>
        </p:grpSpPr>
        <p:sp>
          <p:nvSpPr>
            <p:cNvPr id="8" name="Title 10"/>
            <p:cNvSpPr txBox="1">
              <a:spLocks/>
            </p:cNvSpPr>
            <p:nvPr/>
          </p:nvSpPr>
          <p:spPr>
            <a:xfrm>
              <a:off x="-110003" y="551641"/>
              <a:ext cx="4241991" cy="5920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3000" dirty="0" smtClean="0">
                  <a:latin typeface="Montserrat" panose="00000800000000000000" pitchFamily="50" charset="0"/>
                </a:rPr>
                <a:t>Problem Definition</a:t>
              </a:r>
              <a:endParaRPr lang="en-US" sz="3000" dirty="0">
                <a:latin typeface="Montserrat" panose="00000800000000000000" pitchFamily="50" charset="0"/>
              </a:endParaRPr>
            </a:p>
          </p:txBody>
        </p:sp>
        <p:cxnSp>
          <p:nvCxnSpPr>
            <p:cNvPr id="4" name="Straight Connector 3"/>
            <p:cNvCxnSpPr/>
            <p:nvPr/>
          </p:nvCxnSpPr>
          <p:spPr>
            <a:xfrm>
              <a:off x="134049" y="1052290"/>
              <a:ext cx="1235582" cy="0"/>
            </a:xfrm>
            <a:prstGeom prst="line">
              <a:avLst/>
            </a:prstGeom>
            <a:ln w="57150">
              <a:solidFill>
                <a:srgbClr val="F78175"/>
              </a:solidFill>
              <a:prstDash val="solid"/>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4462261" y="1219818"/>
            <a:ext cx="3913896" cy="3416320"/>
          </a:xfrm>
          <a:prstGeom prst="rect">
            <a:avLst/>
          </a:prstGeom>
        </p:spPr>
        <p:txBody>
          <a:bodyPr wrap="square">
            <a:spAutoFit/>
          </a:bodyPr>
          <a:lstStyle/>
          <a:p>
            <a:pPr marL="285750" indent="-285750">
              <a:buFont typeface="Arial" panose="020B0604020202020204" pitchFamily="34" charset="0"/>
              <a:buChar char="•"/>
            </a:pPr>
            <a:r>
              <a:rPr lang="en-US" sz="1800" dirty="0">
                <a:solidFill>
                  <a:srgbClr val="202124"/>
                </a:solidFill>
                <a:latin typeface="Franklin Gothic Medium" panose="020B0603020102020204" pitchFamily="34" charset="0"/>
                <a:ea typeface="Calibri" panose="020F0502020204030204" pitchFamily="34" charset="0"/>
              </a:rPr>
              <a:t>An increasing number of organizations </a:t>
            </a:r>
            <a:r>
              <a:rPr lang="en-US" sz="1800" dirty="0" smtClean="0">
                <a:solidFill>
                  <a:srgbClr val="202124"/>
                </a:solidFill>
                <a:latin typeface="Franklin Gothic Medium" panose="020B0603020102020204" pitchFamily="34" charset="0"/>
                <a:ea typeface="Calibri" panose="020F0502020204030204" pitchFamily="34" charset="0"/>
              </a:rPr>
              <a:t>or bloggers have </a:t>
            </a:r>
            <a:r>
              <a:rPr lang="en-US" sz="1800" dirty="0">
                <a:solidFill>
                  <a:srgbClr val="202124"/>
                </a:solidFill>
                <a:latin typeface="Franklin Gothic Medium" panose="020B0603020102020204" pitchFamily="34" charset="0"/>
                <a:ea typeface="Calibri" panose="020F0502020204030204" pitchFamily="34" charset="0"/>
              </a:rPr>
              <a:t>web sites. The trend is to disseminate responsibility of managing web content for the web site to the people who generate it rather than webmaster. At the same time, this scenario creates a situation in which people who are uncomfortable with working on web design are forced to complete tasks for a web site. </a:t>
            </a:r>
            <a:endParaRPr lang="en-US" sz="1800" dirty="0">
              <a:latin typeface="Franklin Gothic Medium" panose="020B06030201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508" y="1084540"/>
            <a:ext cx="4912997" cy="368687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1800" y="1676629"/>
            <a:ext cx="185968" cy="26242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0897" y="3138105"/>
            <a:ext cx="185968" cy="26242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0975" y="3365896"/>
            <a:ext cx="185968" cy="262422"/>
          </a:xfrm>
          <a:prstGeom prst="rect">
            <a:avLst/>
          </a:prstGeom>
        </p:spPr>
      </p:pic>
    </p:spTree>
    <p:extLst>
      <p:ext uri="{BB962C8B-B14F-4D97-AF65-F5344CB8AC3E}">
        <p14:creationId xmlns:p14="http://schemas.microsoft.com/office/powerpoint/2010/main" val="4111136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0" name="Group 9"/>
          <p:cNvGrpSpPr/>
          <p:nvPr/>
        </p:nvGrpSpPr>
        <p:grpSpPr>
          <a:xfrm>
            <a:off x="-426261" y="551641"/>
            <a:ext cx="4558250" cy="592089"/>
            <a:chOff x="-426261" y="551641"/>
            <a:chExt cx="4558250" cy="592089"/>
          </a:xfrm>
        </p:grpSpPr>
        <p:sp>
          <p:nvSpPr>
            <p:cNvPr id="8" name="Title 10"/>
            <p:cNvSpPr txBox="1">
              <a:spLocks/>
            </p:cNvSpPr>
            <p:nvPr/>
          </p:nvSpPr>
          <p:spPr>
            <a:xfrm>
              <a:off x="-426261" y="551641"/>
              <a:ext cx="4558250" cy="5920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3000" dirty="0" smtClean="0">
                  <a:latin typeface="Montserrat" panose="00000800000000000000" pitchFamily="50" charset="0"/>
                </a:rPr>
                <a:t>Project </a:t>
              </a:r>
              <a:r>
                <a:rPr lang="en-US" sz="3000" dirty="0">
                  <a:latin typeface="Montserrat" panose="00000800000000000000" pitchFamily="50" charset="0"/>
                </a:rPr>
                <a:t>Objective</a:t>
              </a:r>
            </a:p>
          </p:txBody>
        </p:sp>
        <p:cxnSp>
          <p:nvCxnSpPr>
            <p:cNvPr id="4" name="Straight Connector 3"/>
            <p:cNvCxnSpPr/>
            <p:nvPr/>
          </p:nvCxnSpPr>
          <p:spPr>
            <a:xfrm>
              <a:off x="134049" y="1052290"/>
              <a:ext cx="1235582" cy="0"/>
            </a:xfrm>
            <a:prstGeom prst="line">
              <a:avLst/>
            </a:prstGeom>
            <a:ln w="57150">
              <a:solidFill>
                <a:srgbClr val="F78175"/>
              </a:solidFill>
              <a:prstDash val="solid"/>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1108464" y="1167789"/>
            <a:ext cx="2228813" cy="646331"/>
          </a:xfrm>
          <a:prstGeom prst="rect">
            <a:avLst/>
          </a:prstGeom>
        </p:spPr>
        <p:txBody>
          <a:bodyPr wrap="square">
            <a:spAutoFit/>
          </a:bodyPr>
          <a:lstStyle/>
          <a:p>
            <a:pPr algn="ctr"/>
            <a:r>
              <a:rPr lang="en-US" sz="1800" dirty="0" smtClean="0">
                <a:solidFill>
                  <a:schemeClr val="accent1">
                    <a:lumMod val="50000"/>
                  </a:schemeClr>
                </a:solidFill>
                <a:latin typeface="Montserrat" panose="00000800000000000000" pitchFamily="50" charset="0"/>
                <a:ea typeface="Calibri" panose="020F0502020204030204" pitchFamily="34" charset="0"/>
              </a:rPr>
              <a:t>01</a:t>
            </a:r>
          </a:p>
          <a:p>
            <a:pPr algn="ctr"/>
            <a:r>
              <a:rPr lang="en-US" sz="1800" dirty="0" smtClean="0">
                <a:solidFill>
                  <a:srgbClr val="002060"/>
                </a:solidFill>
                <a:latin typeface="Montserrat" panose="00000800000000000000" pitchFamily="50" charset="0"/>
                <a:ea typeface="Calibri" panose="020F0502020204030204" pitchFamily="34" charset="0"/>
              </a:rPr>
              <a:t>Quick Publish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920" y="1838180"/>
            <a:ext cx="1131902" cy="1131902"/>
          </a:xfrm>
          <a:prstGeom prst="ellipse">
            <a:avLst/>
          </a:prstGeom>
          <a:ln w="63500" cap="rnd">
            <a:noFill/>
          </a:ln>
          <a:effectLst>
            <a:glow rad="63500">
              <a:srgbClr val="0070C0">
                <a:alpha val="40000"/>
              </a:srgb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1989" y="1853948"/>
            <a:ext cx="1131902" cy="1116133"/>
          </a:xfrm>
          <a:prstGeom prst="ellipse">
            <a:avLst/>
          </a:prstGeom>
          <a:ln w="63500" cap="rnd">
            <a:solidFill>
              <a:schemeClr val="bg1"/>
            </a:solidFill>
          </a:ln>
          <a:effectLst>
            <a:glow rad="63500">
              <a:srgbClr val="0070C0">
                <a:alpha val="40000"/>
              </a:srgb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2233" y="1838179"/>
            <a:ext cx="1166410" cy="1131902"/>
          </a:xfrm>
          <a:prstGeom prst="ellipse">
            <a:avLst/>
          </a:prstGeom>
          <a:ln w="63500" cap="rnd">
            <a:noFill/>
          </a:ln>
          <a:effectLst>
            <a:glow rad="63500">
              <a:srgbClr val="0070C0">
                <a:alpha val="40000"/>
              </a:srgb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aphicFrame>
        <p:nvGraphicFramePr>
          <p:cNvPr id="19" name="Diagram 18"/>
          <p:cNvGraphicFramePr/>
          <p:nvPr>
            <p:extLst>
              <p:ext uri="{D42A27DB-BD31-4B8C-83A1-F6EECF244321}">
                <p14:modId xmlns:p14="http://schemas.microsoft.com/office/powerpoint/2010/main" val="2488307129"/>
              </p:ext>
            </p:extLst>
          </p:nvPr>
        </p:nvGraphicFramePr>
        <p:xfrm>
          <a:off x="1313160" y="2546214"/>
          <a:ext cx="6490178" cy="2105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5" name="Rectangle 24"/>
          <p:cNvSpPr/>
          <p:nvPr/>
        </p:nvSpPr>
        <p:spPr>
          <a:xfrm>
            <a:off x="5861031" y="1143730"/>
            <a:ext cx="2228813" cy="646331"/>
          </a:xfrm>
          <a:prstGeom prst="rect">
            <a:avLst/>
          </a:prstGeom>
        </p:spPr>
        <p:txBody>
          <a:bodyPr wrap="square">
            <a:spAutoFit/>
          </a:bodyPr>
          <a:lstStyle/>
          <a:p>
            <a:pPr algn="ctr"/>
            <a:r>
              <a:rPr lang="en-US" sz="1800" dirty="0" smtClean="0">
                <a:solidFill>
                  <a:schemeClr val="accent1">
                    <a:lumMod val="50000"/>
                  </a:schemeClr>
                </a:solidFill>
                <a:latin typeface="Montserrat" panose="00000800000000000000" pitchFamily="50" charset="0"/>
                <a:ea typeface="Calibri" panose="020F0502020204030204" pitchFamily="34" charset="0"/>
              </a:rPr>
              <a:t>03</a:t>
            </a:r>
          </a:p>
          <a:p>
            <a:pPr algn="ctr"/>
            <a:r>
              <a:rPr lang="en-US" sz="1800" dirty="0" smtClean="0">
                <a:solidFill>
                  <a:srgbClr val="002060"/>
                </a:solidFill>
                <a:latin typeface="Montserrat" panose="00000800000000000000" pitchFamily="50" charset="0"/>
                <a:ea typeface="Calibri" panose="020F0502020204030204" pitchFamily="34" charset="0"/>
              </a:rPr>
              <a:t>Reduce Cost </a:t>
            </a:r>
          </a:p>
        </p:txBody>
      </p:sp>
      <p:sp>
        <p:nvSpPr>
          <p:cNvPr id="26" name="Rectangle 25"/>
          <p:cNvSpPr/>
          <p:nvPr/>
        </p:nvSpPr>
        <p:spPr>
          <a:xfrm>
            <a:off x="3583533" y="1147641"/>
            <a:ext cx="2228813" cy="646331"/>
          </a:xfrm>
          <a:prstGeom prst="rect">
            <a:avLst/>
          </a:prstGeom>
        </p:spPr>
        <p:txBody>
          <a:bodyPr wrap="square">
            <a:spAutoFit/>
          </a:bodyPr>
          <a:lstStyle/>
          <a:p>
            <a:pPr algn="ctr"/>
            <a:r>
              <a:rPr lang="en-US" sz="1800" dirty="0" smtClean="0">
                <a:solidFill>
                  <a:schemeClr val="accent1">
                    <a:lumMod val="50000"/>
                  </a:schemeClr>
                </a:solidFill>
                <a:latin typeface="Montserrat" panose="00000800000000000000" pitchFamily="50" charset="0"/>
                <a:ea typeface="Calibri" panose="020F0502020204030204" pitchFamily="34" charset="0"/>
              </a:rPr>
              <a:t>02</a:t>
            </a:r>
          </a:p>
          <a:p>
            <a:pPr algn="ctr"/>
            <a:r>
              <a:rPr lang="en-US" sz="1800" dirty="0" smtClean="0">
                <a:solidFill>
                  <a:srgbClr val="002060"/>
                </a:solidFill>
                <a:latin typeface="Montserrat" panose="00000800000000000000" pitchFamily="50" charset="0"/>
                <a:ea typeface="Calibri" panose="020F0502020204030204" pitchFamily="34" charset="0"/>
              </a:rPr>
              <a:t>Easier to Create  </a:t>
            </a:r>
          </a:p>
        </p:txBody>
      </p:sp>
      <p:sp>
        <p:nvSpPr>
          <p:cNvPr id="27" name="Rectangle 26"/>
          <p:cNvSpPr/>
          <p:nvPr/>
        </p:nvSpPr>
        <p:spPr>
          <a:xfrm>
            <a:off x="1108464" y="3251964"/>
            <a:ext cx="2033497" cy="1477328"/>
          </a:xfrm>
          <a:prstGeom prst="rect">
            <a:avLst/>
          </a:prstGeom>
        </p:spPr>
        <p:txBody>
          <a:bodyPr wrap="square">
            <a:spAutoFit/>
          </a:bodyPr>
          <a:lstStyle/>
          <a:p>
            <a:pPr algn="ctr"/>
            <a:r>
              <a:rPr lang="en-US" sz="1800" dirty="0" smtClean="0">
                <a:latin typeface="Calibri" panose="020F0502020204030204" pitchFamily="34" charset="0"/>
                <a:cs typeface="Calibri" panose="020F0502020204030204" pitchFamily="34" charset="0"/>
              </a:rPr>
              <a:t>CMS have quick publish facility without any external verification.</a:t>
            </a:r>
            <a:endParaRPr lang="en-US" sz="1800" dirty="0">
              <a:latin typeface="Calibri" panose="020F0502020204030204" pitchFamily="34" charset="0"/>
              <a:cs typeface="Calibri" panose="020F0502020204030204" pitchFamily="34" charset="0"/>
            </a:endParaRPr>
          </a:p>
        </p:txBody>
      </p:sp>
      <p:sp>
        <p:nvSpPr>
          <p:cNvPr id="28" name="Rectangle 27"/>
          <p:cNvSpPr/>
          <p:nvPr/>
        </p:nvSpPr>
        <p:spPr>
          <a:xfrm>
            <a:off x="3681190" y="3243845"/>
            <a:ext cx="2131156" cy="1477328"/>
          </a:xfrm>
          <a:prstGeom prst="rect">
            <a:avLst/>
          </a:prstGeom>
        </p:spPr>
        <p:txBody>
          <a:bodyPr wrap="square">
            <a:spAutoFit/>
          </a:bodyPr>
          <a:lstStyle/>
          <a:p>
            <a:pPr algn="ctr"/>
            <a:r>
              <a:rPr lang="en-US" sz="1800" dirty="0" smtClean="0"/>
              <a:t>The </a:t>
            </a:r>
            <a:r>
              <a:rPr lang="en-US" sz="1800" dirty="0"/>
              <a:t>ability easier </a:t>
            </a:r>
            <a:r>
              <a:rPr lang="en-US" sz="1800" dirty="0" smtClean="0"/>
              <a:t>to add, update or </a:t>
            </a:r>
            <a:r>
              <a:rPr lang="en-US" sz="1800" dirty="0"/>
              <a:t>delete any images, text, </a:t>
            </a:r>
            <a:r>
              <a:rPr lang="en-US" sz="1800" dirty="0" smtClean="0"/>
              <a:t>title </a:t>
            </a:r>
            <a:r>
              <a:rPr lang="en-US" sz="1800" dirty="0"/>
              <a:t>or categories. </a:t>
            </a:r>
            <a:endParaRPr lang="en-US" sz="1800" dirty="0">
              <a:latin typeface="Calibri" panose="020F0502020204030204" pitchFamily="34" charset="0"/>
              <a:cs typeface="Calibri" panose="020F0502020204030204" pitchFamily="34" charset="0"/>
            </a:endParaRPr>
          </a:p>
        </p:txBody>
      </p:sp>
      <p:sp>
        <p:nvSpPr>
          <p:cNvPr id="29" name="Rectangle 28"/>
          <p:cNvSpPr/>
          <p:nvPr/>
        </p:nvSpPr>
        <p:spPr>
          <a:xfrm>
            <a:off x="6065034" y="3265714"/>
            <a:ext cx="2033497" cy="1477328"/>
          </a:xfrm>
          <a:prstGeom prst="rect">
            <a:avLst/>
          </a:prstGeom>
        </p:spPr>
        <p:txBody>
          <a:bodyPr wrap="square">
            <a:spAutoFit/>
          </a:bodyPr>
          <a:lstStyle/>
          <a:p>
            <a:pPr algn="ctr"/>
            <a:r>
              <a:rPr lang="en-US" sz="1800" dirty="0" smtClean="0"/>
              <a:t>Keep </a:t>
            </a:r>
            <a:r>
              <a:rPr lang="en-US" sz="1800" dirty="0"/>
              <a:t>number of content categories wise and reduce their overall cost.</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8401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10" name="Group 9"/>
          <p:cNvGrpSpPr/>
          <p:nvPr/>
        </p:nvGrpSpPr>
        <p:grpSpPr>
          <a:xfrm>
            <a:off x="-110003" y="551641"/>
            <a:ext cx="3183211" cy="592089"/>
            <a:chOff x="-110003" y="551641"/>
            <a:chExt cx="3183211" cy="592089"/>
          </a:xfrm>
        </p:grpSpPr>
        <p:sp>
          <p:nvSpPr>
            <p:cNvPr id="8" name="Title 10"/>
            <p:cNvSpPr txBox="1">
              <a:spLocks/>
            </p:cNvSpPr>
            <p:nvPr/>
          </p:nvSpPr>
          <p:spPr>
            <a:xfrm>
              <a:off x="-110003" y="551641"/>
              <a:ext cx="3183211" cy="5920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3000" dirty="0" smtClean="0">
                  <a:latin typeface="Montserrat" panose="00000800000000000000" pitchFamily="50" charset="0"/>
                </a:rPr>
                <a:t>Project Scope</a:t>
              </a:r>
              <a:endParaRPr lang="en-US" sz="3000" dirty="0">
                <a:latin typeface="Montserrat" panose="00000800000000000000" pitchFamily="50" charset="0"/>
              </a:endParaRPr>
            </a:p>
          </p:txBody>
        </p:sp>
        <p:cxnSp>
          <p:nvCxnSpPr>
            <p:cNvPr id="4" name="Straight Connector 3"/>
            <p:cNvCxnSpPr/>
            <p:nvPr/>
          </p:nvCxnSpPr>
          <p:spPr>
            <a:xfrm>
              <a:off x="134049" y="1052290"/>
              <a:ext cx="1235582" cy="0"/>
            </a:xfrm>
            <a:prstGeom prst="line">
              <a:avLst/>
            </a:prstGeom>
            <a:ln w="57150">
              <a:solidFill>
                <a:srgbClr val="F78175"/>
              </a:solidFill>
              <a:prstDash val="solid"/>
            </a:ln>
          </p:spPr>
          <p:style>
            <a:lnRef idx="1">
              <a:schemeClr val="accent1"/>
            </a:lnRef>
            <a:fillRef idx="0">
              <a:schemeClr val="accent1"/>
            </a:fillRef>
            <a:effectRef idx="0">
              <a:schemeClr val="accent1"/>
            </a:effectRef>
            <a:fontRef idx="minor">
              <a:schemeClr val="tx1"/>
            </a:fontRef>
          </p:style>
        </p:cxn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991" y="1657350"/>
            <a:ext cx="3852540" cy="3852540"/>
          </a:xfrm>
          <a:prstGeom prst="rect">
            <a:avLst/>
          </a:prstGeom>
        </p:spPr>
      </p:pic>
      <p:sp>
        <p:nvSpPr>
          <p:cNvPr id="13" name="Rectangle 12"/>
          <p:cNvSpPr/>
          <p:nvPr/>
        </p:nvSpPr>
        <p:spPr>
          <a:xfrm>
            <a:off x="5362646" y="3513221"/>
            <a:ext cx="598141" cy="200055"/>
          </a:xfrm>
          <a:prstGeom prst="rect">
            <a:avLst/>
          </a:prstGeom>
        </p:spPr>
        <p:txBody>
          <a:bodyPr wrap="square">
            <a:spAutoFit/>
          </a:bodyPr>
          <a:lstStyle/>
          <a:p>
            <a:r>
              <a:rPr lang="en-US" sz="700" dirty="0" smtClean="0">
                <a:solidFill>
                  <a:srgbClr val="202124"/>
                </a:solidFill>
                <a:latin typeface="Franklin Gothic Medium" panose="020B0603020102020204" pitchFamily="34" charset="0"/>
                <a:ea typeface="Calibri" panose="020F0502020204030204" pitchFamily="34" charset="0"/>
              </a:rPr>
              <a:t>Categories</a:t>
            </a:r>
            <a:endParaRPr lang="en-US" sz="700" dirty="0">
              <a:latin typeface="Franklin Gothic Medium" panose="020B0603020102020204" pitchFamily="34" charset="0"/>
            </a:endParaRPr>
          </a:p>
        </p:txBody>
      </p:sp>
      <p:sp>
        <p:nvSpPr>
          <p:cNvPr id="15" name="Rectangle 14"/>
          <p:cNvSpPr/>
          <p:nvPr/>
        </p:nvSpPr>
        <p:spPr>
          <a:xfrm>
            <a:off x="3327497" y="2766721"/>
            <a:ext cx="598141" cy="200055"/>
          </a:xfrm>
          <a:prstGeom prst="rect">
            <a:avLst/>
          </a:prstGeom>
        </p:spPr>
        <p:txBody>
          <a:bodyPr wrap="square">
            <a:spAutoFit/>
          </a:bodyPr>
          <a:lstStyle/>
          <a:p>
            <a:r>
              <a:rPr lang="en-US" sz="700" dirty="0" smtClean="0">
                <a:solidFill>
                  <a:srgbClr val="202124"/>
                </a:solidFill>
                <a:latin typeface="Franklin Gothic Medium" panose="020B0603020102020204" pitchFamily="34" charset="0"/>
                <a:ea typeface="Calibri" panose="020F0502020204030204" pitchFamily="34" charset="0"/>
              </a:rPr>
              <a:t>Template</a:t>
            </a:r>
            <a:endParaRPr lang="en-US" sz="700" dirty="0">
              <a:latin typeface="Franklin Gothic Medium" panose="020B0603020102020204" pitchFamily="34" charset="0"/>
            </a:endParaRPr>
          </a:p>
        </p:txBody>
      </p:sp>
      <p:sp>
        <p:nvSpPr>
          <p:cNvPr id="16" name="Rectangle 15"/>
          <p:cNvSpPr/>
          <p:nvPr/>
        </p:nvSpPr>
        <p:spPr>
          <a:xfrm>
            <a:off x="4716377" y="3383565"/>
            <a:ext cx="598141" cy="200055"/>
          </a:xfrm>
          <a:prstGeom prst="rect">
            <a:avLst/>
          </a:prstGeom>
        </p:spPr>
        <p:txBody>
          <a:bodyPr wrap="square">
            <a:spAutoFit/>
          </a:bodyPr>
          <a:lstStyle/>
          <a:p>
            <a:r>
              <a:rPr lang="en-US" sz="700" dirty="0" smtClean="0">
                <a:solidFill>
                  <a:srgbClr val="202124"/>
                </a:solidFill>
                <a:latin typeface="Franklin Gothic Medium" panose="020B0603020102020204" pitchFamily="34" charset="0"/>
                <a:ea typeface="Calibri" panose="020F0502020204030204" pitchFamily="34" charset="0"/>
              </a:rPr>
              <a:t>Author</a:t>
            </a:r>
            <a:endParaRPr lang="en-US" sz="700" dirty="0">
              <a:latin typeface="Franklin Gothic Medium" panose="020B0603020102020204"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546" y="3207481"/>
            <a:ext cx="268712" cy="289861"/>
          </a:xfrm>
          <a:prstGeom prst="rect">
            <a:avLst/>
          </a:prstGeom>
        </p:spPr>
      </p:pic>
      <p:sp>
        <p:nvSpPr>
          <p:cNvPr id="17" name="Rectangle 16"/>
          <p:cNvSpPr/>
          <p:nvPr/>
        </p:nvSpPr>
        <p:spPr>
          <a:xfrm>
            <a:off x="3453773" y="3583620"/>
            <a:ext cx="598141" cy="200055"/>
          </a:xfrm>
          <a:prstGeom prst="rect">
            <a:avLst/>
          </a:prstGeom>
        </p:spPr>
        <p:txBody>
          <a:bodyPr wrap="square">
            <a:spAutoFit/>
          </a:bodyPr>
          <a:lstStyle/>
          <a:p>
            <a:r>
              <a:rPr lang="en-US" sz="700" dirty="0" smtClean="0">
                <a:solidFill>
                  <a:srgbClr val="202124"/>
                </a:solidFill>
                <a:latin typeface="Franklin Gothic Medium" panose="020B0603020102020204" pitchFamily="34" charset="0"/>
                <a:ea typeface="Calibri" panose="020F0502020204030204" pitchFamily="34" charset="0"/>
              </a:rPr>
              <a:t>Widgets</a:t>
            </a:r>
            <a:endParaRPr lang="en-US" sz="700" dirty="0">
              <a:latin typeface="Franklin Gothic Medium" panose="020B0603020102020204" pitchFamily="34" charset="0"/>
            </a:endParaRPr>
          </a:p>
        </p:txBody>
      </p:sp>
      <p:sp>
        <p:nvSpPr>
          <p:cNvPr id="26" name="Rectangle 25"/>
          <p:cNvSpPr/>
          <p:nvPr/>
        </p:nvSpPr>
        <p:spPr>
          <a:xfrm>
            <a:off x="935024" y="1411098"/>
            <a:ext cx="1093156" cy="307777"/>
          </a:xfrm>
          <a:prstGeom prst="rect">
            <a:avLst/>
          </a:prstGeom>
          <a:noFill/>
        </p:spPr>
        <p:txBody>
          <a:bodyPr wrap="square">
            <a:spAutoFit/>
          </a:bodyPr>
          <a:lstStyle/>
          <a:p>
            <a:r>
              <a:rPr lang="en-US" u="sng" dirty="0" smtClean="0">
                <a:solidFill>
                  <a:srgbClr val="617A86"/>
                </a:solidFill>
                <a:latin typeface="Montserrat" panose="00000800000000000000" pitchFamily="50" charset="0"/>
                <a:ea typeface="Calibri" panose="020F0502020204030204" pitchFamily="34" charset="0"/>
              </a:rPr>
              <a:t>Template</a:t>
            </a:r>
            <a:endParaRPr lang="en-US" u="sng" dirty="0">
              <a:solidFill>
                <a:srgbClr val="617A86"/>
              </a:solidFill>
              <a:latin typeface="Montserrat" panose="00000800000000000000" pitchFamily="50" charset="0"/>
            </a:endParaRPr>
          </a:p>
        </p:txBody>
      </p:sp>
      <p:cxnSp>
        <p:nvCxnSpPr>
          <p:cNvPr id="27" name="Elbow Connector 26"/>
          <p:cNvCxnSpPr>
            <a:stCxn id="15" idx="0"/>
            <a:endCxn id="26" idx="3"/>
          </p:cNvCxnSpPr>
          <p:nvPr/>
        </p:nvCxnSpPr>
        <p:spPr>
          <a:xfrm rot="16200000" flipV="1">
            <a:off x="2226507" y="1366660"/>
            <a:ext cx="1201734" cy="1598388"/>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sp>
        <p:nvSpPr>
          <p:cNvPr id="31" name="Rectangle 30"/>
          <p:cNvSpPr/>
          <p:nvPr/>
        </p:nvSpPr>
        <p:spPr>
          <a:xfrm>
            <a:off x="6338922" y="1143730"/>
            <a:ext cx="838774" cy="307777"/>
          </a:xfrm>
          <a:prstGeom prst="rect">
            <a:avLst/>
          </a:prstGeom>
          <a:noFill/>
        </p:spPr>
        <p:txBody>
          <a:bodyPr wrap="square">
            <a:spAutoFit/>
          </a:bodyPr>
          <a:lstStyle/>
          <a:p>
            <a:r>
              <a:rPr lang="en-US" u="sng" dirty="0" smtClean="0">
                <a:solidFill>
                  <a:srgbClr val="617A86"/>
                </a:solidFill>
                <a:latin typeface="Montserrat" panose="00000800000000000000" pitchFamily="50" charset="0"/>
                <a:ea typeface="Calibri" panose="020F0502020204030204" pitchFamily="34" charset="0"/>
              </a:rPr>
              <a:t>Author</a:t>
            </a:r>
            <a:endParaRPr lang="en-US" u="sng" dirty="0">
              <a:solidFill>
                <a:srgbClr val="617A86"/>
              </a:solidFill>
              <a:latin typeface="Montserrat" panose="00000800000000000000" pitchFamily="50" charset="0"/>
            </a:endParaRPr>
          </a:p>
        </p:txBody>
      </p:sp>
      <p:cxnSp>
        <p:nvCxnSpPr>
          <p:cNvPr id="32" name="Elbow Connector 31"/>
          <p:cNvCxnSpPr>
            <a:stCxn id="5" idx="3"/>
            <a:endCxn id="31" idx="1"/>
          </p:cNvCxnSpPr>
          <p:nvPr/>
        </p:nvCxnSpPr>
        <p:spPr>
          <a:xfrm flipV="1">
            <a:off x="5069258" y="1297619"/>
            <a:ext cx="1269664" cy="2054793"/>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sp>
        <p:nvSpPr>
          <p:cNvPr id="42" name="Rectangle 41"/>
          <p:cNvSpPr/>
          <p:nvPr/>
        </p:nvSpPr>
        <p:spPr>
          <a:xfrm>
            <a:off x="6625249" y="2899704"/>
            <a:ext cx="1192127" cy="307777"/>
          </a:xfrm>
          <a:prstGeom prst="rect">
            <a:avLst/>
          </a:prstGeom>
          <a:noFill/>
        </p:spPr>
        <p:txBody>
          <a:bodyPr wrap="square">
            <a:spAutoFit/>
          </a:bodyPr>
          <a:lstStyle/>
          <a:p>
            <a:r>
              <a:rPr lang="en-US" u="sng" dirty="0" smtClean="0">
                <a:solidFill>
                  <a:srgbClr val="617A86"/>
                </a:solidFill>
                <a:latin typeface="Montserrat" panose="00000800000000000000" pitchFamily="50" charset="0"/>
                <a:ea typeface="Calibri" panose="020F0502020204030204" pitchFamily="34" charset="0"/>
              </a:rPr>
              <a:t>Categories</a:t>
            </a:r>
            <a:endParaRPr lang="en-US" u="sng" dirty="0">
              <a:solidFill>
                <a:srgbClr val="617A86"/>
              </a:solidFill>
              <a:latin typeface="Montserrat" panose="00000800000000000000" pitchFamily="50" charset="0"/>
            </a:endParaRPr>
          </a:p>
        </p:txBody>
      </p:sp>
      <p:cxnSp>
        <p:nvCxnSpPr>
          <p:cNvPr id="43" name="Elbow Connector 42"/>
          <p:cNvCxnSpPr/>
          <p:nvPr/>
        </p:nvCxnSpPr>
        <p:spPr>
          <a:xfrm flipV="1">
            <a:off x="5910774" y="3053593"/>
            <a:ext cx="696860" cy="622392"/>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sp>
        <p:nvSpPr>
          <p:cNvPr id="50" name="Rectangle 49"/>
          <p:cNvSpPr/>
          <p:nvPr/>
        </p:nvSpPr>
        <p:spPr>
          <a:xfrm>
            <a:off x="929392" y="3162848"/>
            <a:ext cx="1093156" cy="307777"/>
          </a:xfrm>
          <a:prstGeom prst="rect">
            <a:avLst/>
          </a:prstGeom>
          <a:noFill/>
        </p:spPr>
        <p:txBody>
          <a:bodyPr wrap="square">
            <a:spAutoFit/>
          </a:bodyPr>
          <a:lstStyle/>
          <a:p>
            <a:r>
              <a:rPr lang="en-US" u="sng" dirty="0" smtClean="0">
                <a:solidFill>
                  <a:srgbClr val="617A86"/>
                </a:solidFill>
                <a:latin typeface="Montserrat" panose="00000800000000000000" pitchFamily="50" charset="0"/>
                <a:ea typeface="Calibri" panose="020F0502020204030204" pitchFamily="34" charset="0"/>
              </a:rPr>
              <a:t>Widgets</a:t>
            </a:r>
            <a:endParaRPr lang="en-US" u="sng" dirty="0">
              <a:solidFill>
                <a:srgbClr val="617A86"/>
              </a:solidFill>
              <a:latin typeface="Montserrat" panose="00000800000000000000" pitchFamily="50" charset="0"/>
            </a:endParaRPr>
          </a:p>
        </p:txBody>
      </p:sp>
      <p:cxnSp>
        <p:nvCxnSpPr>
          <p:cNvPr id="51" name="Elbow Connector 50"/>
          <p:cNvCxnSpPr>
            <a:stCxn id="17" idx="1"/>
            <a:endCxn id="50" idx="3"/>
          </p:cNvCxnSpPr>
          <p:nvPr/>
        </p:nvCxnSpPr>
        <p:spPr>
          <a:xfrm rot="10800000">
            <a:off x="2022549" y="3316738"/>
            <a:ext cx="1431225" cy="366911"/>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sp>
        <p:nvSpPr>
          <p:cNvPr id="56" name="Rectangle 55"/>
          <p:cNvSpPr/>
          <p:nvPr/>
        </p:nvSpPr>
        <p:spPr>
          <a:xfrm>
            <a:off x="929392" y="1687518"/>
            <a:ext cx="2243865" cy="646331"/>
          </a:xfrm>
          <a:prstGeom prst="rect">
            <a:avLst/>
          </a:prstGeom>
          <a:noFill/>
        </p:spPr>
        <p:txBody>
          <a:bodyPr wrap="square">
            <a:spAutoFit/>
          </a:bodyPr>
          <a:lstStyle/>
          <a:p>
            <a:r>
              <a:rPr lang="en-US" sz="1200" dirty="0" smtClean="0">
                <a:latin typeface="Calibri" panose="020F0502020204030204" pitchFamily="34" charset="0"/>
                <a:ea typeface="Calibri" panose="020F0502020204030204" pitchFamily="34" charset="0"/>
              </a:rPr>
              <a:t>This system can only use to manage content in the one default template.</a:t>
            </a:r>
            <a:endParaRPr lang="en-US" sz="1200" u="sng" dirty="0">
              <a:solidFill>
                <a:srgbClr val="617A86"/>
              </a:solidFill>
              <a:latin typeface="Montserrat" panose="00000800000000000000" pitchFamily="50" charset="0"/>
            </a:endParaRPr>
          </a:p>
        </p:txBody>
      </p:sp>
      <p:sp>
        <p:nvSpPr>
          <p:cNvPr id="57" name="Rectangle 56"/>
          <p:cNvSpPr/>
          <p:nvPr/>
        </p:nvSpPr>
        <p:spPr>
          <a:xfrm>
            <a:off x="929393" y="3468208"/>
            <a:ext cx="1682864" cy="461665"/>
          </a:xfrm>
          <a:prstGeom prst="rect">
            <a:avLst/>
          </a:prstGeom>
          <a:noFill/>
        </p:spPr>
        <p:txBody>
          <a:bodyPr wrap="square">
            <a:spAutoFit/>
          </a:bodyPr>
          <a:lstStyle/>
          <a:p>
            <a:r>
              <a:rPr lang="en-US" sz="1200" dirty="0"/>
              <a:t>This system don’t have any widgets.</a:t>
            </a:r>
            <a:endParaRPr lang="en-US" sz="1200" u="sng" dirty="0">
              <a:solidFill>
                <a:srgbClr val="617A86"/>
              </a:solidFill>
              <a:latin typeface="Montserrat" panose="00000800000000000000" pitchFamily="50" charset="0"/>
            </a:endParaRPr>
          </a:p>
        </p:txBody>
      </p:sp>
      <p:sp>
        <p:nvSpPr>
          <p:cNvPr id="58" name="Rectangle 57"/>
          <p:cNvSpPr/>
          <p:nvPr/>
        </p:nvSpPr>
        <p:spPr>
          <a:xfrm>
            <a:off x="6338922" y="1411098"/>
            <a:ext cx="2243865" cy="646331"/>
          </a:xfrm>
          <a:prstGeom prst="rect">
            <a:avLst/>
          </a:prstGeom>
          <a:noFill/>
        </p:spPr>
        <p:txBody>
          <a:bodyPr wrap="square">
            <a:spAutoFit/>
          </a:bodyPr>
          <a:lstStyle/>
          <a:p>
            <a:r>
              <a:rPr lang="en-US" sz="1200" dirty="0">
                <a:latin typeface="Calibri" panose="020F0502020204030204" pitchFamily="34" charset="0"/>
                <a:ea typeface="Calibri" panose="020F0502020204030204" pitchFamily="34" charset="0"/>
              </a:rPr>
              <a:t>This system allow only one author in one particular user </a:t>
            </a:r>
            <a:r>
              <a:rPr lang="en-US" sz="1200" dirty="0" smtClean="0">
                <a:latin typeface="Calibri" panose="020F0502020204030204" pitchFamily="34" charset="0"/>
                <a:ea typeface="Calibri" panose="020F0502020204030204" pitchFamily="34" charset="0"/>
              </a:rPr>
              <a:t>account.</a:t>
            </a:r>
            <a:endParaRPr lang="en-US" sz="1300" u="sng" dirty="0">
              <a:solidFill>
                <a:srgbClr val="617A86"/>
              </a:solidFill>
              <a:latin typeface="Montserrat" panose="00000800000000000000" pitchFamily="50" charset="0"/>
            </a:endParaRPr>
          </a:p>
        </p:txBody>
      </p:sp>
      <p:sp>
        <p:nvSpPr>
          <p:cNvPr id="59" name="Rectangle 58"/>
          <p:cNvSpPr/>
          <p:nvPr/>
        </p:nvSpPr>
        <p:spPr>
          <a:xfrm>
            <a:off x="6625249" y="3182360"/>
            <a:ext cx="1730347" cy="646331"/>
          </a:xfrm>
          <a:prstGeom prst="rect">
            <a:avLst/>
          </a:prstGeom>
          <a:noFill/>
        </p:spPr>
        <p:txBody>
          <a:bodyPr wrap="square">
            <a:spAutoFit/>
          </a:bodyPr>
          <a:lstStyle/>
          <a:p>
            <a:r>
              <a:rPr lang="en-US" sz="1200" dirty="0" smtClean="0">
                <a:latin typeface="Calibri" panose="020F0502020204030204" pitchFamily="34" charset="0"/>
                <a:ea typeface="Calibri" panose="020F0502020204030204" pitchFamily="34" charset="0"/>
              </a:rPr>
              <a:t>Provide </a:t>
            </a:r>
            <a:r>
              <a:rPr lang="en-US" sz="1200" dirty="0">
                <a:latin typeface="Calibri" panose="020F0502020204030204" pitchFamily="34" charset="0"/>
                <a:ea typeface="Calibri" panose="020F0502020204030204" pitchFamily="34" charset="0"/>
              </a:rPr>
              <a:t>category facility to show category wise blog post.</a:t>
            </a:r>
            <a:endParaRPr lang="en-US" sz="1300" u="sng" dirty="0">
              <a:solidFill>
                <a:srgbClr val="617A86"/>
              </a:solidFill>
              <a:latin typeface="Montserrat" panose="00000800000000000000" pitchFamily="50" charset="0"/>
            </a:endParaRPr>
          </a:p>
        </p:txBody>
      </p:sp>
    </p:spTree>
    <p:extLst>
      <p:ext uri="{BB962C8B-B14F-4D97-AF65-F5344CB8AC3E}">
        <p14:creationId xmlns:p14="http://schemas.microsoft.com/office/powerpoint/2010/main" val="3249558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0" name="Group 9"/>
          <p:cNvGrpSpPr/>
          <p:nvPr/>
        </p:nvGrpSpPr>
        <p:grpSpPr>
          <a:xfrm>
            <a:off x="-110003" y="551641"/>
            <a:ext cx="2798201" cy="592089"/>
            <a:chOff x="-110003" y="551641"/>
            <a:chExt cx="2798201" cy="592089"/>
          </a:xfrm>
        </p:grpSpPr>
        <p:sp>
          <p:nvSpPr>
            <p:cNvPr id="8" name="Title 10"/>
            <p:cNvSpPr txBox="1">
              <a:spLocks/>
            </p:cNvSpPr>
            <p:nvPr/>
          </p:nvSpPr>
          <p:spPr>
            <a:xfrm>
              <a:off x="-110003" y="551641"/>
              <a:ext cx="2798201" cy="5920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3000" dirty="0" smtClean="0">
                  <a:latin typeface="Montserrat" panose="00000800000000000000" pitchFamily="50" charset="0"/>
                </a:rPr>
                <a:t>Technology</a:t>
              </a:r>
              <a:endParaRPr lang="en-US" sz="3000" dirty="0">
                <a:latin typeface="Montserrat" panose="00000800000000000000" pitchFamily="50" charset="0"/>
              </a:endParaRPr>
            </a:p>
          </p:txBody>
        </p:sp>
        <p:cxnSp>
          <p:nvCxnSpPr>
            <p:cNvPr id="4" name="Straight Connector 3"/>
            <p:cNvCxnSpPr/>
            <p:nvPr/>
          </p:nvCxnSpPr>
          <p:spPr>
            <a:xfrm>
              <a:off x="134049" y="1052290"/>
              <a:ext cx="1235582" cy="0"/>
            </a:xfrm>
            <a:prstGeom prst="line">
              <a:avLst/>
            </a:prstGeom>
            <a:ln w="57150">
              <a:solidFill>
                <a:srgbClr val="F78175"/>
              </a:solidFill>
              <a:prstDash val="solid"/>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935024" y="1411098"/>
            <a:ext cx="1093156" cy="307777"/>
          </a:xfrm>
          <a:prstGeom prst="rect">
            <a:avLst/>
          </a:prstGeom>
          <a:noFill/>
        </p:spPr>
        <p:txBody>
          <a:bodyPr wrap="square">
            <a:spAutoFit/>
          </a:bodyPr>
          <a:lstStyle/>
          <a:p>
            <a:r>
              <a:rPr lang="en-US" u="sng" dirty="0" smtClean="0">
                <a:solidFill>
                  <a:srgbClr val="617A86"/>
                </a:solidFill>
                <a:latin typeface="Montserrat" panose="00000800000000000000" pitchFamily="50" charset="0"/>
                <a:ea typeface="Calibri" panose="020F0502020204030204" pitchFamily="34" charset="0"/>
              </a:rPr>
              <a:t>NodeJS</a:t>
            </a:r>
            <a:endParaRPr lang="en-US" u="sng" dirty="0">
              <a:solidFill>
                <a:srgbClr val="617A86"/>
              </a:solidFill>
              <a:latin typeface="Montserrat" panose="00000800000000000000" pitchFamily="50" charset="0"/>
            </a:endParaRPr>
          </a:p>
        </p:txBody>
      </p:sp>
      <p:cxnSp>
        <p:nvCxnSpPr>
          <p:cNvPr id="27" name="Elbow Connector 26"/>
          <p:cNvCxnSpPr>
            <a:endCxn id="26" idx="3"/>
          </p:cNvCxnSpPr>
          <p:nvPr/>
        </p:nvCxnSpPr>
        <p:spPr>
          <a:xfrm rot="16200000" flipV="1">
            <a:off x="2226507" y="1366660"/>
            <a:ext cx="1201734" cy="1598388"/>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sp>
        <p:nvSpPr>
          <p:cNvPr id="31" name="Rectangle 30"/>
          <p:cNvSpPr/>
          <p:nvPr/>
        </p:nvSpPr>
        <p:spPr>
          <a:xfrm>
            <a:off x="6338921" y="1143730"/>
            <a:ext cx="1134407" cy="307777"/>
          </a:xfrm>
          <a:prstGeom prst="rect">
            <a:avLst/>
          </a:prstGeom>
          <a:noFill/>
        </p:spPr>
        <p:txBody>
          <a:bodyPr wrap="square">
            <a:spAutoFit/>
          </a:bodyPr>
          <a:lstStyle/>
          <a:p>
            <a:r>
              <a:rPr lang="en-US" u="sng" dirty="0">
                <a:solidFill>
                  <a:srgbClr val="617A86"/>
                </a:solidFill>
                <a:latin typeface="Montserrat" panose="00000800000000000000" pitchFamily="50" charset="0"/>
                <a:ea typeface="Calibri" panose="020F0502020204030204" pitchFamily="34" charset="0"/>
              </a:rPr>
              <a:t>ExpressJS</a:t>
            </a:r>
            <a:endParaRPr lang="en-US" u="sng" dirty="0">
              <a:solidFill>
                <a:srgbClr val="617A86"/>
              </a:solidFill>
              <a:latin typeface="Montserrat" panose="00000800000000000000" pitchFamily="50" charset="0"/>
            </a:endParaRPr>
          </a:p>
        </p:txBody>
      </p:sp>
      <p:cxnSp>
        <p:nvCxnSpPr>
          <p:cNvPr id="32" name="Elbow Connector 31"/>
          <p:cNvCxnSpPr>
            <a:endCxn id="31" idx="1"/>
          </p:cNvCxnSpPr>
          <p:nvPr/>
        </p:nvCxnSpPr>
        <p:spPr>
          <a:xfrm rot="5400000" flipH="1" flipV="1">
            <a:off x="4905188" y="1376945"/>
            <a:ext cx="1513058" cy="1354407"/>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sp>
        <p:nvSpPr>
          <p:cNvPr id="42" name="Rectangle 41"/>
          <p:cNvSpPr/>
          <p:nvPr/>
        </p:nvSpPr>
        <p:spPr>
          <a:xfrm>
            <a:off x="6625249" y="2899704"/>
            <a:ext cx="1192127" cy="307777"/>
          </a:xfrm>
          <a:prstGeom prst="rect">
            <a:avLst/>
          </a:prstGeom>
          <a:noFill/>
        </p:spPr>
        <p:txBody>
          <a:bodyPr wrap="square">
            <a:spAutoFit/>
          </a:bodyPr>
          <a:lstStyle/>
          <a:p>
            <a:r>
              <a:rPr lang="en-US" u="sng" dirty="0" smtClean="0">
                <a:solidFill>
                  <a:srgbClr val="617A86"/>
                </a:solidFill>
                <a:latin typeface="Montserrat" panose="00000800000000000000" pitchFamily="50" charset="0"/>
              </a:rPr>
              <a:t>MongoDb</a:t>
            </a:r>
            <a:endParaRPr lang="en-US" u="sng" dirty="0">
              <a:solidFill>
                <a:srgbClr val="617A86"/>
              </a:solidFill>
              <a:latin typeface="Montserrat" panose="00000800000000000000" pitchFamily="50" charset="0"/>
            </a:endParaRPr>
          </a:p>
        </p:txBody>
      </p:sp>
      <p:cxnSp>
        <p:nvCxnSpPr>
          <p:cNvPr id="43" name="Elbow Connector 42"/>
          <p:cNvCxnSpPr/>
          <p:nvPr/>
        </p:nvCxnSpPr>
        <p:spPr>
          <a:xfrm flipV="1">
            <a:off x="5562027" y="3053593"/>
            <a:ext cx="1045607" cy="727760"/>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sp>
        <p:nvSpPr>
          <p:cNvPr id="50" name="Rectangle 49"/>
          <p:cNvSpPr/>
          <p:nvPr/>
        </p:nvSpPr>
        <p:spPr>
          <a:xfrm>
            <a:off x="929392" y="3162848"/>
            <a:ext cx="1093156" cy="307777"/>
          </a:xfrm>
          <a:prstGeom prst="rect">
            <a:avLst/>
          </a:prstGeom>
          <a:noFill/>
        </p:spPr>
        <p:txBody>
          <a:bodyPr wrap="square">
            <a:spAutoFit/>
          </a:bodyPr>
          <a:lstStyle/>
          <a:p>
            <a:r>
              <a:rPr lang="en-US" u="sng" dirty="0">
                <a:solidFill>
                  <a:srgbClr val="617A86"/>
                </a:solidFill>
                <a:latin typeface="Montserrat" panose="00000800000000000000" pitchFamily="50" charset="0"/>
                <a:ea typeface="Calibri" panose="020F0502020204030204" pitchFamily="34" charset="0"/>
              </a:rPr>
              <a:t>ReactJS</a:t>
            </a:r>
            <a:endParaRPr lang="en-US" u="sng" dirty="0">
              <a:solidFill>
                <a:srgbClr val="617A86"/>
              </a:solidFill>
              <a:latin typeface="Montserrat" panose="00000800000000000000" pitchFamily="50" charset="0"/>
            </a:endParaRPr>
          </a:p>
        </p:txBody>
      </p:sp>
      <p:cxnSp>
        <p:nvCxnSpPr>
          <p:cNvPr id="51" name="Elbow Connector 50"/>
          <p:cNvCxnSpPr>
            <a:endCxn id="50" idx="3"/>
          </p:cNvCxnSpPr>
          <p:nvPr/>
        </p:nvCxnSpPr>
        <p:spPr>
          <a:xfrm rot="10800000">
            <a:off x="2022549" y="3316738"/>
            <a:ext cx="1431225" cy="366911"/>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sp>
        <p:nvSpPr>
          <p:cNvPr id="56" name="Rectangle 55"/>
          <p:cNvSpPr/>
          <p:nvPr/>
        </p:nvSpPr>
        <p:spPr>
          <a:xfrm>
            <a:off x="929392" y="1687518"/>
            <a:ext cx="2281321" cy="1015663"/>
          </a:xfrm>
          <a:prstGeom prst="rect">
            <a:avLst/>
          </a:prstGeom>
          <a:noFill/>
        </p:spPr>
        <p:txBody>
          <a:bodyPr wrap="square">
            <a:spAutoFit/>
          </a:bodyPr>
          <a:lstStyle/>
          <a:p>
            <a:r>
              <a:rPr lang="en-US" sz="1200" dirty="0"/>
              <a:t>The JavaScript runtime</a:t>
            </a:r>
          </a:p>
          <a:p>
            <a:r>
              <a:rPr lang="en-US" sz="1200" dirty="0" smtClean="0"/>
              <a:t>environment, used </a:t>
            </a:r>
            <a:r>
              <a:rPr lang="en-US" sz="1200" dirty="0"/>
              <a:t>to run</a:t>
            </a:r>
          </a:p>
          <a:p>
            <a:r>
              <a:rPr lang="en-US" sz="1200" dirty="0"/>
              <a:t>JavaScript on machine</a:t>
            </a:r>
          </a:p>
          <a:p>
            <a:r>
              <a:rPr lang="en-US" sz="1200" dirty="0"/>
              <a:t>rather than in an browser.</a:t>
            </a:r>
          </a:p>
          <a:p>
            <a:r>
              <a:rPr lang="en-US" sz="1200" dirty="0" smtClean="0"/>
              <a:t>(backend </a:t>
            </a:r>
            <a:r>
              <a:rPr lang="en-US" sz="1200" dirty="0"/>
              <a:t>)</a:t>
            </a:r>
            <a:endParaRPr lang="en-US" sz="1200" u="sng" dirty="0">
              <a:solidFill>
                <a:srgbClr val="617A86"/>
              </a:solidFill>
              <a:latin typeface="Montserrat" panose="00000800000000000000" pitchFamily="50" charset="0"/>
            </a:endParaRPr>
          </a:p>
        </p:txBody>
      </p:sp>
      <p:sp>
        <p:nvSpPr>
          <p:cNvPr id="57" name="Rectangle 56"/>
          <p:cNvSpPr/>
          <p:nvPr/>
        </p:nvSpPr>
        <p:spPr>
          <a:xfrm>
            <a:off x="929393" y="3468208"/>
            <a:ext cx="2130066" cy="1200329"/>
          </a:xfrm>
          <a:prstGeom prst="rect">
            <a:avLst/>
          </a:prstGeom>
          <a:noFill/>
        </p:spPr>
        <p:txBody>
          <a:bodyPr wrap="square">
            <a:spAutoFit/>
          </a:bodyPr>
          <a:lstStyle/>
          <a:p>
            <a:r>
              <a:rPr lang="en-US" sz="1200" dirty="0"/>
              <a:t>Used to build </a:t>
            </a:r>
            <a:r>
              <a:rPr lang="en-US" sz="1200" dirty="0" smtClean="0"/>
              <a:t>UI (used Material-ui)</a:t>
            </a:r>
            <a:endParaRPr lang="en-US" sz="1200" dirty="0"/>
          </a:p>
          <a:p>
            <a:r>
              <a:rPr lang="en-US" sz="1200" dirty="0"/>
              <a:t>components that create</a:t>
            </a:r>
          </a:p>
          <a:p>
            <a:r>
              <a:rPr lang="en-US" sz="1200" dirty="0"/>
              <a:t>the user interface of the</a:t>
            </a:r>
          </a:p>
          <a:p>
            <a:r>
              <a:rPr lang="en-US" sz="1200" dirty="0"/>
              <a:t>single page web</a:t>
            </a:r>
          </a:p>
          <a:p>
            <a:r>
              <a:rPr lang="en-US" sz="1200" dirty="0"/>
              <a:t>application</a:t>
            </a:r>
            <a:r>
              <a:rPr lang="en-US" sz="1200" dirty="0" smtClean="0"/>
              <a:t>.</a:t>
            </a:r>
          </a:p>
        </p:txBody>
      </p:sp>
      <p:sp>
        <p:nvSpPr>
          <p:cNvPr id="58" name="Rectangle 57"/>
          <p:cNvSpPr/>
          <p:nvPr/>
        </p:nvSpPr>
        <p:spPr>
          <a:xfrm>
            <a:off x="6338922" y="1411098"/>
            <a:ext cx="1766925" cy="1384995"/>
          </a:xfrm>
          <a:prstGeom prst="rect">
            <a:avLst/>
          </a:prstGeom>
          <a:noFill/>
        </p:spPr>
        <p:txBody>
          <a:bodyPr wrap="square">
            <a:spAutoFit/>
          </a:bodyPr>
          <a:lstStyle/>
          <a:p>
            <a:r>
              <a:rPr lang="en-US" sz="1200" dirty="0">
                <a:latin typeface="Calibri" panose="020F0502020204030204" pitchFamily="34" charset="0"/>
                <a:ea typeface="Calibri" panose="020F0502020204030204" pitchFamily="34" charset="0"/>
              </a:rPr>
              <a:t>A framework layered on top of</a:t>
            </a:r>
          </a:p>
          <a:p>
            <a:r>
              <a:rPr lang="en-US" sz="1200" dirty="0">
                <a:latin typeface="Calibri" panose="020F0502020204030204" pitchFamily="34" charset="0"/>
                <a:ea typeface="Calibri" panose="020F0502020204030204" pitchFamily="34" charset="0"/>
              </a:rPr>
              <a:t>NodeJS</a:t>
            </a:r>
            <a:r>
              <a:rPr lang="en-US" sz="1200" dirty="0" smtClean="0">
                <a:latin typeface="Calibri" panose="020F0502020204030204" pitchFamily="34" charset="0"/>
                <a:ea typeface="Calibri" panose="020F0502020204030204" pitchFamily="34" charset="0"/>
              </a:rPr>
              <a:t>, used </a:t>
            </a:r>
            <a:r>
              <a:rPr lang="en-US" sz="1200" dirty="0">
                <a:latin typeface="Calibri" panose="020F0502020204030204" pitchFamily="34" charset="0"/>
                <a:ea typeface="Calibri" panose="020F0502020204030204" pitchFamily="34" charset="0"/>
              </a:rPr>
              <a:t>to build the backend</a:t>
            </a:r>
          </a:p>
          <a:p>
            <a:r>
              <a:rPr lang="en-US" sz="1200" dirty="0">
                <a:latin typeface="Calibri" panose="020F0502020204030204" pitchFamily="34" charset="0"/>
                <a:ea typeface="Calibri" panose="020F0502020204030204" pitchFamily="34" charset="0"/>
              </a:rPr>
              <a:t>of a site using NodeJS functions</a:t>
            </a:r>
          </a:p>
          <a:p>
            <a:r>
              <a:rPr lang="en-US" sz="1200" dirty="0">
                <a:latin typeface="Calibri" panose="020F0502020204030204" pitchFamily="34" charset="0"/>
                <a:ea typeface="Calibri" panose="020F0502020204030204" pitchFamily="34" charset="0"/>
              </a:rPr>
              <a:t>and structures</a:t>
            </a:r>
            <a:r>
              <a:rPr lang="en-US" sz="1200" dirty="0" smtClean="0">
                <a:latin typeface="Calibri" panose="020F0502020204030204" pitchFamily="34" charset="0"/>
                <a:ea typeface="Calibri" panose="020F0502020204030204" pitchFamily="34" charset="0"/>
              </a:rPr>
              <a:t>.</a:t>
            </a:r>
            <a:endParaRPr lang="en-US" sz="1200" dirty="0">
              <a:latin typeface="Calibri" panose="020F0502020204030204" pitchFamily="34" charset="0"/>
              <a:ea typeface="Calibri" panose="020F0502020204030204" pitchFamily="34" charset="0"/>
            </a:endParaRPr>
          </a:p>
        </p:txBody>
      </p:sp>
      <p:sp>
        <p:nvSpPr>
          <p:cNvPr id="59" name="Rectangle 58"/>
          <p:cNvSpPr/>
          <p:nvPr/>
        </p:nvSpPr>
        <p:spPr>
          <a:xfrm>
            <a:off x="6625249" y="3182360"/>
            <a:ext cx="1730347" cy="1015663"/>
          </a:xfrm>
          <a:prstGeom prst="rect">
            <a:avLst/>
          </a:prstGeom>
          <a:noFill/>
        </p:spPr>
        <p:txBody>
          <a:bodyPr wrap="square">
            <a:spAutoFit/>
          </a:bodyPr>
          <a:lstStyle/>
          <a:p>
            <a:r>
              <a:rPr lang="en-US" sz="1200" dirty="0">
                <a:latin typeface="Calibri" panose="020F0502020204030204" pitchFamily="34" charset="0"/>
                <a:ea typeface="Calibri" panose="020F0502020204030204" pitchFamily="34" charset="0"/>
              </a:rPr>
              <a:t>Document-oriented,</a:t>
            </a:r>
          </a:p>
          <a:p>
            <a:r>
              <a:rPr lang="en-US" sz="1200" dirty="0">
                <a:latin typeface="Calibri" panose="020F0502020204030204" pitchFamily="34" charset="0"/>
                <a:ea typeface="Calibri" panose="020F0502020204030204" pitchFamily="34" charset="0"/>
              </a:rPr>
              <a:t>No-SQL database</a:t>
            </a:r>
          </a:p>
          <a:p>
            <a:r>
              <a:rPr lang="en-US" sz="1200" dirty="0">
                <a:latin typeface="Calibri" panose="020F0502020204030204" pitchFamily="34" charset="0"/>
                <a:ea typeface="Calibri" panose="020F0502020204030204" pitchFamily="34" charset="0"/>
              </a:rPr>
              <a:t>used to store the</a:t>
            </a:r>
          </a:p>
          <a:p>
            <a:r>
              <a:rPr lang="en-US" sz="1200" dirty="0" smtClean="0">
                <a:latin typeface="Calibri" panose="020F0502020204030204" pitchFamily="34" charset="0"/>
                <a:ea typeface="Calibri" panose="020F0502020204030204" pitchFamily="34" charset="0"/>
              </a:rPr>
              <a:t>Application date.</a:t>
            </a:r>
          </a:p>
          <a:p>
            <a:r>
              <a:rPr lang="en-US" sz="1200" dirty="0" smtClean="0">
                <a:latin typeface="Calibri" panose="020F0502020204030204" pitchFamily="34" charset="0"/>
                <a:ea typeface="Calibri" panose="020F0502020204030204" pitchFamily="34" charset="0"/>
              </a:rPr>
              <a:t>(</a:t>
            </a:r>
            <a:r>
              <a:rPr lang="en-US" sz="1200" dirty="0">
                <a:latin typeface="Calibri" panose="020F0502020204030204" pitchFamily="34" charset="0"/>
                <a:ea typeface="Calibri" panose="020F0502020204030204" pitchFamily="34" charset="0"/>
              </a:rPr>
              <a:t>Binary JSON)</a:t>
            </a:r>
            <a:endParaRPr lang="en-US" sz="1300" u="sng" dirty="0">
              <a:solidFill>
                <a:srgbClr val="617A86"/>
              </a:solidFill>
              <a:latin typeface="Montserrat" panose="00000800000000000000" pitchFamily="50"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82" y="1125812"/>
            <a:ext cx="6167043" cy="3597442"/>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7557" y="3364789"/>
            <a:ext cx="1146434" cy="865308"/>
          </a:xfrm>
          <a:prstGeom prst="rect">
            <a:avLst/>
          </a:prstGeom>
        </p:spPr>
      </p:pic>
    </p:spTree>
    <p:extLst>
      <p:ext uri="{BB962C8B-B14F-4D97-AF65-F5344CB8AC3E}">
        <p14:creationId xmlns:p14="http://schemas.microsoft.com/office/powerpoint/2010/main" val="2799766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0" name="Group 9"/>
          <p:cNvGrpSpPr/>
          <p:nvPr/>
        </p:nvGrpSpPr>
        <p:grpSpPr>
          <a:xfrm>
            <a:off x="-110003" y="551641"/>
            <a:ext cx="4482623" cy="592089"/>
            <a:chOff x="-110003" y="551641"/>
            <a:chExt cx="4482623" cy="592089"/>
          </a:xfrm>
        </p:grpSpPr>
        <p:sp>
          <p:nvSpPr>
            <p:cNvPr id="8" name="Title 10"/>
            <p:cNvSpPr txBox="1">
              <a:spLocks/>
            </p:cNvSpPr>
            <p:nvPr/>
          </p:nvSpPr>
          <p:spPr>
            <a:xfrm>
              <a:off x="-110003" y="551641"/>
              <a:ext cx="4482623" cy="5920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3000" dirty="0" smtClean="0">
                  <a:latin typeface="Montserrat" panose="00000800000000000000" pitchFamily="50" charset="0"/>
                </a:rPr>
                <a:t>Technology Benefits</a:t>
              </a:r>
              <a:endParaRPr lang="en-US" sz="3000" dirty="0">
                <a:latin typeface="Montserrat" panose="00000800000000000000" pitchFamily="50" charset="0"/>
              </a:endParaRPr>
            </a:p>
          </p:txBody>
        </p:sp>
        <p:cxnSp>
          <p:nvCxnSpPr>
            <p:cNvPr id="4" name="Straight Connector 3"/>
            <p:cNvCxnSpPr/>
            <p:nvPr/>
          </p:nvCxnSpPr>
          <p:spPr>
            <a:xfrm>
              <a:off x="134049" y="1052290"/>
              <a:ext cx="1235582" cy="0"/>
            </a:xfrm>
            <a:prstGeom prst="line">
              <a:avLst/>
            </a:prstGeom>
            <a:ln w="57150">
              <a:solidFill>
                <a:srgbClr val="F78175"/>
              </a:solidFill>
              <a:prstDash val="solid"/>
            </a:ln>
          </p:spPr>
          <p:style>
            <a:lnRef idx="1">
              <a:schemeClr val="accent1"/>
            </a:lnRef>
            <a:fillRef idx="0">
              <a:schemeClr val="accent1"/>
            </a:fillRef>
            <a:effectRef idx="0">
              <a:schemeClr val="accent1"/>
            </a:effectRef>
            <a:fontRef idx="minor">
              <a:schemeClr val="tx1"/>
            </a:fontRef>
          </p:style>
        </p:cxnSp>
      </p:grpSp>
      <p:sp>
        <p:nvSpPr>
          <p:cNvPr id="58" name="Rectangle 57"/>
          <p:cNvSpPr/>
          <p:nvPr/>
        </p:nvSpPr>
        <p:spPr>
          <a:xfrm>
            <a:off x="5639124" y="1644379"/>
            <a:ext cx="2796732" cy="1200329"/>
          </a:xfrm>
          <a:prstGeom prst="rect">
            <a:avLst/>
          </a:prstGeom>
          <a:noFill/>
        </p:spPr>
        <p:txBody>
          <a:bodyPr wrap="square">
            <a:spAutoFit/>
          </a:bodyPr>
          <a:lstStyle/>
          <a:p>
            <a:r>
              <a:rPr lang="en-US" sz="1200" dirty="0">
                <a:latin typeface="Calibri" panose="020F0502020204030204" pitchFamily="34" charset="0"/>
                <a:ea typeface="Calibri" panose="020F0502020204030204" pitchFamily="34" charset="0"/>
              </a:rPr>
              <a:t>The principle </a:t>
            </a:r>
            <a:r>
              <a:rPr lang="en-US" sz="1200" dirty="0" smtClean="0">
                <a:latin typeface="Calibri" panose="020F0502020204030204" pitchFamily="34" charset="0"/>
                <a:ea typeface="Calibri" panose="020F0502020204030204" pitchFamily="34" charset="0"/>
              </a:rPr>
              <a:t>advantage for </a:t>
            </a:r>
            <a:r>
              <a:rPr lang="en-US" sz="1200" dirty="0">
                <a:latin typeface="Calibri" panose="020F0502020204030204" pitchFamily="34" charset="0"/>
                <a:ea typeface="Calibri" panose="020F0502020204030204" pitchFamily="34" charset="0"/>
              </a:rPr>
              <a:t>engineers utilizing </a:t>
            </a:r>
            <a:r>
              <a:rPr lang="en-US" sz="1200" dirty="0" smtClean="0">
                <a:latin typeface="Calibri" panose="020F0502020204030204" pitchFamily="34" charset="0"/>
                <a:ea typeface="Calibri" panose="020F0502020204030204" pitchFamily="34" charset="0"/>
              </a:rPr>
              <a:t>the MERN </a:t>
            </a:r>
            <a:r>
              <a:rPr lang="en-US" sz="1200" dirty="0">
                <a:latin typeface="Calibri" panose="020F0502020204030204" pitchFamily="34" charset="0"/>
                <a:ea typeface="Calibri" panose="020F0502020204030204" pitchFamily="34" charset="0"/>
              </a:rPr>
              <a:t>stack is that </a:t>
            </a:r>
            <a:r>
              <a:rPr lang="en-US" sz="1200" dirty="0" smtClean="0">
                <a:latin typeface="Calibri" panose="020F0502020204030204" pitchFamily="34" charset="0"/>
                <a:ea typeface="Calibri" panose="020F0502020204030204" pitchFamily="34" charset="0"/>
              </a:rPr>
              <a:t>each </a:t>
            </a:r>
          </a:p>
          <a:p>
            <a:r>
              <a:rPr lang="en-US" sz="1200" dirty="0" smtClean="0">
                <a:latin typeface="Calibri" panose="020F0502020204030204" pitchFamily="34" charset="0"/>
                <a:ea typeface="Calibri" panose="020F0502020204030204" pitchFamily="34" charset="0"/>
              </a:rPr>
              <a:t>line </a:t>
            </a:r>
            <a:r>
              <a:rPr lang="en-US" sz="1200" dirty="0">
                <a:latin typeface="Calibri" panose="020F0502020204030204" pitchFamily="34" charset="0"/>
                <a:ea typeface="Calibri" panose="020F0502020204030204" pitchFamily="34" charset="0"/>
              </a:rPr>
              <a:t>of code is written </a:t>
            </a:r>
            <a:r>
              <a:rPr lang="en-US" sz="1200" dirty="0" smtClean="0">
                <a:latin typeface="Calibri" panose="020F0502020204030204" pitchFamily="34" charset="0"/>
                <a:ea typeface="Calibri" panose="020F0502020204030204" pitchFamily="34" charset="0"/>
              </a:rPr>
              <a:t>in JavaScript. </a:t>
            </a:r>
          </a:p>
          <a:p>
            <a:r>
              <a:rPr lang="en-US" sz="1200" dirty="0" smtClean="0">
                <a:latin typeface="Calibri" panose="020F0502020204030204" pitchFamily="34" charset="0"/>
                <a:ea typeface="Calibri" panose="020F0502020204030204" pitchFamily="34" charset="0"/>
              </a:rPr>
              <a:t>This </a:t>
            </a:r>
            <a:r>
              <a:rPr lang="en-US" sz="1200" dirty="0">
                <a:latin typeface="Calibri" panose="020F0502020204030204" pitchFamily="34" charset="0"/>
                <a:ea typeface="Calibri" panose="020F0502020204030204" pitchFamily="34" charset="0"/>
              </a:rPr>
              <a:t>is </a:t>
            </a:r>
            <a:r>
              <a:rPr lang="en-US" sz="1200" dirty="0" smtClean="0">
                <a:latin typeface="Calibri" panose="020F0502020204030204" pitchFamily="34" charset="0"/>
                <a:ea typeface="Calibri" panose="020F0502020204030204" pitchFamily="34" charset="0"/>
              </a:rPr>
              <a:t>a programming </a:t>
            </a:r>
            <a:r>
              <a:rPr lang="en-US" sz="1200" dirty="0">
                <a:latin typeface="Calibri" panose="020F0502020204030204" pitchFamily="34" charset="0"/>
                <a:ea typeface="Calibri" panose="020F0502020204030204" pitchFamily="34" charset="0"/>
              </a:rPr>
              <a:t>language</a:t>
            </a:r>
          </a:p>
          <a:p>
            <a:r>
              <a:rPr lang="en-US" sz="1200" dirty="0">
                <a:latin typeface="Calibri" panose="020F0502020204030204" pitchFamily="34" charset="0"/>
                <a:ea typeface="Calibri" panose="020F0502020204030204" pitchFamily="34" charset="0"/>
              </a:rPr>
              <a:t>that is utilized all </a:t>
            </a:r>
            <a:r>
              <a:rPr lang="en-US" sz="1200" dirty="0" smtClean="0">
                <a:latin typeface="Calibri" panose="020F0502020204030204" pitchFamily="34" charset="0"/>
                <a:ea typeface="Calibri" panose="020F0502020204030204" pitchFamily="34" charset="0"/>
              </a:rPr>
              <a:t>over the place, both </a:t>
            </a:r>
          </a:p>
          <a:p>
            <a:r>
              <a:rPr lang="en-US" sz="1200" dirty="0" smtClean="0">
                <a:latin typeface="Calibri" panose="020F0502020204030204" pitchFamily="34" charset="0"/>
                <a:ea typeface="Calibri" panose="020F0502020204030204" pitchFamily="34" charset="0"/>
              </a:rPr>
              <a:t>for </a:t>
            </a:r>
            <a:r>
              <a:rPr lang="en-US" sz="1200" dirty="0">
                <a:latin typeface="Calibri" panose="020F0502020204030204" pitchFamily="34" charset="0"/>
                <a:ea typeface="Calibri" panose="020F0502020204030204" pitchFamily="34" charset="0"/>
              </a:rPr>
              <a:t>client </a:t>
            </a:r>
            <a:r>
              <a:rPr lang="en-US" sz="1200" dirty="0" smtClean="0">
                <a:latin typeface="Calibri" panose="020F0502020204030204" pitchFamily="34" charset="0"/>
                <a:ea typeface="Calibri" panose="020F0502020204030204" pitchFamily="34" charset="0"/>
              </a:rPr>
              <a:t>side and </a:t>
            </a:r>
            <a:r>
              <a:rPr lang="en-US" sz="1200" dirty="0">
                <a:latin typeface="Calibri" panose="020F0502020204030204" pitchFamily="34" charset="0"/>
                <a:ea typeface="Calibri" panose="020F0502020204030204" pitchFamily="34" charset="0"/>
              </a:rPr>
              <a:t>server-side.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780" y="1644379"/>
            <a:ext cx="4661344" cy="2454442"/>
          </a:xfrm>
          <a:prstGeom prst="rect">
            <a:avLst/>
          </a:prstGeom>
        </p:spPr>
      </p:pic>
    </p:spTree>
    <p:extLst>
      <p:ext uri="{BB962C8B-B14F-4D97-AF65-F5344CB8AC3E}">
        <p14:creationId xmlns:p14="http://schemas.microsoft.com/office/powerpoint/2010/main" val="2986278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10" name="Group 9"/>
          <p:cNvGrpSpPr/>
          <p:nvPr/>
        </p:nvGrpSpPr>
        <p:grpSpPr>
          <a:xfrm>
            <a:off x="-110003" y="551641"/>
            <a:ext cx="5273269" cy="592089"/>
            <a:chOff x="-110003" y="551641"/>
            <a:chExt cx="5273269" cy="592089"/>
          </a:xfrm>
        </p:grpSpPr>
        <p:sp>
          <p:nvSpPr>
            <p:cNvPr id="8" name="Title 10"/>
            <p:cNvSpPr txBox="1">
              <a:spLocks/>
            </p:cNvSpPr>
            <p:nvPr/>
          </p:nvSpPr>
          <p:spPr>
            <a:xfrm>
              <a:off x="-110003" y="551641"/>
              <a:ext cx="5273269" cy="5920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US" sz="3000" dirty="0">
                  <a:latin typeface="Montserrat" panose="00000800000000000000" pitchFamily="50" charset="0"/>
                </a:rPr>
                <a:t>Functional Requirement</a:t>
              </a:r>
            </a:p>
          </p:txBody>
        </p:sp>
        <p:cxnSp>
          <p:nvCxnSpPr>
            <p:cNvPr id="4" name="Straight Connector 3"/>
            <p:cNvCxnSpPr/>
            <p:nvPr/>
          </p:nvCxnSpPr>
          <p:spPr>
            <a:xfrm>
              <a:off x="134049" y="1052290"/>
              <a:ext cx="1235582" cy="0"/>
            </a:xfrm>
            <a:prstGeom prst="line">
              <a:avLst/>
            </a:prstGeom>
            <a:ln w="57150">
              <a:solidFill>
                <a:srgbClr val="F78175"/>
              </a:solidFill>
              <a:prstDash val="solid"/>
            </a:ln>
          </p:spPr>
          <p:style>
            <a:lnRef idx="1">
              <a:schemeClr val="accent1"/>
            </a:lnRef>
            <a:fillRef idx="0">
              <a:schemeClr val="accent1"/>
            </a:fillRef>
            <a:effectRef idx="0">
              <a:schemeClr val="accent1"/>
            </a:effectRef>
            <a:fontRef idx="minor">
              <a:schemeClr val="tx1"/>
            </a:fontRef>
          </p:style>
        </p:cxnSp>
      </p:grpSp>
      <p:sp>
        <p:nvSpPr>
          <p:cNvPr id="17" name="Rectangle 2"/>
          <p:cNvSpPr>
            <a:spLocks noChangeArrowheads="1"/>
          </p:cNvSpPr>
          <p:nvPr/>
        </p:nvSpPr>
        <p:spPr bwMode="auto">
          <a:xfrm>
            <a:off x="2841277" y="1230958"/>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1" name="Diagram 20"/>
          <p:cNvGraphicFramePr/>
          <p:nvPr>
            <p:extLst>
              <p:ext uri="{D42A27DB-BD31-4B8C-83A1-F6EECF244321}">
                <p14:modId xmlns:p14="http://schemas.microsoft.com/office/powerpoint/2010/main" val="3657460887"/>
              </p:ext>
            </p:extLst>
          </p:nvPr>
        </p:nvGraphicFramePr>
        <p:xfrm>
          <a:off x="1033974" y="1322363"/>
          <a:ext cx="4628272" cy="3298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4150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656</Words>
  <Application>Microsoft Office PowerPoint</Application>
  <PresentationFormat>On-screen Show (16:9)</PresentationFormat>
  <Paragraphs>149</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Amatic SC</vt:lpstr>
      <vt:lpstr>Franklin Gothic Medium</vt:lpstr>
      <vt:lpstr>Montserrat</vt:lpstr>
      <vt:lpstr>Calibri</vt:lpstr>
      <vt:lpstr>Arial</vt:lpstr>
      <vt:lpstr>Merriweather</vt:lpstr>
      <vt:lpstr>Nathaniel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Management System</dc:title>
  <cp:lastModifiedBy>RadheRadhe</cp:lastModifiedBy>
  <cp:revision>82</cp:revision>
  <dcterms:modified xsi:type="dcterms:W3CDTF">2022-02-14T08:56:49Z</dcterms:modified>
</cp:coreProperties>
</file>