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1" r:id="rId13"/>
    <p:sldId id="272" r:id="rId14"/>
    <p:sldId id="263" r:id="rId15"/>
    <p:sldId id="270" r:id="rId16"/>
    <p:sldId id="264" r:id="rId17"/>
    <p:sldId id="265" r:id="rId1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41gN9DPnYT+XIIwy6s+GANvf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D8AE11DC-BE81-2003-F5C2-BF16C51E5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e90731317_0_261:notes">
            <a:extLst>
              <a:ext uri="{FF2B5EF4-FFF2-40B4-BE49-F238E27FC236}">
                <a16:creationId xmlns:a16="http://schemas.microsoft.com/office/drawing/2014/main" id="{0C81FAA9-EAD4-DCDB-0943-66622CF07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ee90731317_0_261:notes">
            <a:extLst>
              <a:ext uri="{FF2B5EF4-FFF2-40B4-BE49-F238E27FC236}">
                <a16:creationId xmlns:a16="http://schemas.microsoft.com/office/drawing/2014/main" id="{01FE9D41-3504-7B7C-43A4-E8C8EDDB5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452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e9073131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ee9073131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6DA3BA87-5FCA-9746-38E7-1D6C24AFC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e90731317_0_275:notes">
            <a:extLst>
              <a:ext uri="{FF2B5EF4-FFF2-40B4-BE49-F238E27FC236}">
                <a16:creationId xmlns:a16="http://schemas.microsoft.com/office/drawing/2014/main" id="{01F231A2-E9D1-5878-7E75-1D38EEF34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ee90731317_0_275:notes">
            <a:extLst>
              <a:ext uri="{FF2B5EF4-FFF2-40B4-BE49-F238E27FC236}">
                <a16:creationId xmlns:a16="http://schemas.microsoft.com/office/drawing/2014/main" id="{A87F2A8A-D1C3-95A3-39BE-B7E825226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658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77599D5E-FD2F-177A-9C37-A72D6DB9D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e90731317_0_275:notes">
            <a:extLst>
              <a:ext uri="{FF2B5EF4-FFF2-40B4-BE49-F238E27FC236}">
                <a16:creationId xmlns:a16="http://schemas.microsoft.com/office/drawing/2014/main" id="{D05A84DA-328E-8B03-21D3-48E9AA15E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ee90731317_0_275:notes">
            <a:extLst>
              <a:ext uri="{FF2B5EF4-FFF2-40B4-BE49-F238E27FC236}">
                <a16:creationId xmlns:a16="http://schemas.microsoft.com/office/drawing/2014/main" id="{6EA64695-77A7-D67F-D303-D351D8ACB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80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e9073131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ee9073131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8CCF6FC6-DC6B-C730-44E4-215646E19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e90731317_0_281:notes">
            <a:extLst>
              <a:ext uri="{FF2B5EF4-FFF2-40B4-BE49-F238E27FC236}">
                <a16:creationId xmlns:a16="http://schemas.microsoft.com/office/drawing/2014/main" id="{4FE5D514-1836-DFD5-328C-2F469087E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ee90731317_0_281:notes">
            <a:extLst>
              <a:ext uri="{FF2B5EF4-FFF2-40B4-BE49-F238E27FC236}">
                <a16:creationId xmlns:a16="http://schemas.microsoft.com/office/drawing/2014/main" id="{9F1AFECB-DED4-12B6-A887-6C305CFB2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4477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e90731317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ee9073131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e90731317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2ee9073131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089098C-C143-CC1B-0EE3-2D0F76A31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e90731317_0_235:notes">
            <a:extLst>
              <a:ext uri="{FF2B5EF4-FFF2-40B4-BE49-F238E27FC236}">
                <a16:creationId xmlns:a16="http://schemas.microsoft.com/office/drawing/2014/main" id="{54AAFC37-F7A2-B391-E934-056F7670CE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2ee90731317_0_235:notes">
            <a:extLst>
              <a:ext uri="{FF2B5EF4-FFF2-40B4-BE49-F238E27FC236}">
                <a16:creationId xmlns:a16="http://schemas.microsoft.com/office/drawing/2014/main" id="{9FC0AD78-FDBD-547A-4F3A-006E7FE49C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99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90731317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2ee90731317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B9E0A71-54C1-2F26-C43D-1372DE72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90731317_0_299:notes">
            <a:extLst>
              <a:ext uri="{FF2B5EF4-FFF2-40B4-BE49-F238E27FC236}">
                <a16:creationId xmlns:a16="http://schemas.microsoft.com/office/drawing/2014/main" id="{A69F17B1-A91B-623A-1FF3-02783B650C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2ee90731317_0_299:notes">
            <a:extLst>
              <a:ext uri="{FF2B5EF4-FFF2-40B4-BE49-F238E27FC236}">
                <a16:creationId xmlns:a16="http://schemas.microsoft.com/office/drawing/2014/main" id="{7C189F03-F041-BBCC-8B78-F5210B5D7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804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e9073131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ee9073131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84381E9-D0C4-6E42-8AF1-59D292039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e90731317_0_241:notes">
            <a:extLst>
              <a:ext uri="{FF2B5EF4-FFF2-40B4-BE49-F238E27FC236}">
                <a16:creationId xmlns:a16="http://schemas.microsoft.com/office/drawing/2014/main" id="{3D3A9F85-0B3E-AE3B-369D-CB7FB4EA2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g2ee90731317_0_241:notes">
            <a:extLst>
              <a:ext uri="{FF2B5EF4-FFF2-40B4-BE49-F238E27FC236}">
                <a16:creationId xmlns:a16="http://schemas.microsoft.com/office/drawing/2014/main" id="{706F93D4-FCDE-DC76-9C1C-D00C52A8B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80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e9073131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ee9073131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ee90731317_0_169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2ee90731317_0_169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2ee90731317_0_16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e90731317_0_195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2ee90731317_0_195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g2ee90731317_0_195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g2ee90731317_0_195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2ee90731317_0_19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ee90731317_0_201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g2ee90731317_0_20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90731317_0_204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g2ee90731317_0_204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2ee90731317_0_20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ee90731317_0_210"/>
          <p:cNvSpPr txBox="1">
            <a:spLocks noGrp="1"/>
          </p:cNvSpPr>
          <p:nvPr>
            <p:ph type="dt" idx="10"/>
          </p:nvPr>
        </p:nvSpPr>
        <p:spPr>
          <a:xfrm>
            <a:off x="6172200" y="5143500"/>
            <a:ext cx="2514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2ee90731317_0_210"/>
          <p:cNvSpPr txBox="1">
            <a:spLocks noGrp="1"/>
          </p:cNvSpPr>
          <p:nvPr>
            <p:ph type="ftr" idx="11"/>
          </p:nvPr>
        </p:nvSpPr>
        <p:spPr>
          <a:xfrm>
            <a:off x="457199" y="5143500"/>
            <a:ext cx="3352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2ee90731317_0_210"/>
          <p:cNvSpPr txBox="1">
            <a:spLocks noGrp="1"/>
          </p:cNvSpPr>
          <p:nvPr>
            <p:ph type="sldNum" idx="12"/>
          </p:nvPr>
        </p:nvSpPr>
        <p:spPr>
          <a:xfrm>
            <a:off x="3810000" y="5143500"/>
            <a:ext cx="1828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" name="Google Shape;21;g2ee90731317_0_210"/>
          <p:cNvSpPr txBox="1">
            <a:spLocks noGrp="1"/>
          </p:cNvSpPr>
          <p:nvPr>
            <p:ph type="title"/>
          </p:nvPr>
        </p:nvSpPr>
        <p:spPr>
          <a:xfrm>
            <a:off x="1793289" y="3643473"/>
            <a:ext cx="651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ee90731317_0_210"/>
          <p:cNvSpPr txBox="1">
            <a:spLocks noGrp="1"/>
          </p:cNvSpPr>
          <p:nvPr>
            <p:ph type="body" idx="1"/>
          </p:nvPr>
        </p:nvSpPr>
        <p:spPr>
          <a:xfrm>
            <a:off x="1143000" y="609600"/>
            <a:ext cx="6400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●"/>
              <a:defRPr/>
            </a:lvl1pPr>
            <a:lvl2pPr marL="914400" lvl="1" indent="-37719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○"/>
              <a:defRPr/>
            </a:lvl2pPr>
            <a:lvl3pPr marL="1371600" lvl="2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■"/>
              <a:defRPr/>
            </a:lvl3pPr>
            <a:lvl4pPr marL="1828800" lvl="3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●"/>
              <a:defRPr/>
            </a:lvl4pPr>
            <a:lvl5pPr marL="2286000" lvl="4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○"/>
              <a:defRPr/>
            </a:lvl5pPr>
            <a:lvl6pPr marL="2743200" lvl="5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■"/>
              <a:defRPr/>
            </a:lvl6pPr>
            <a:lvl7pPr marL="3200400" lvl="6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●"/>
              <a:defRPr/>
            </a:lvl7pPr>
            <a:lvl8pPr marL="3657600" lvl="7" indent="-37719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○"/>
              <a:defRPr/>
            </a:lvl8pPr>
            <a:lvl9pPr marL="4114800" lvl="8" indent="-377190" algn="l">
              <a:lnSpc>
                <a:spcPct val="115000"/>
              </a:lnSpc>
              <a:spcBef>
                <a:spcPts val="360"/>
              </a:spcBef>
              <a:spcAft>
                <a:spcPts val="300"/>
              </a:spcAft>
              <a:buSzPts val="234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e90731317_0_20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e90731317_0_17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g2ee90731317_0_17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ee90731317_0_17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2ee90731317_0_17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2ee90731317_0_17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e90731317_0_18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ee90731317_0_18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2ee90731317_0_180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2ee90731317_0_18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ee90731317_0_18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2ee90731317_0_18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e90731317_0_188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g2ee90731317_0_188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g2ee90731317_0_18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e90731317_0_192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g2ee90731317_0_19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e90731317_0_16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2ee90731317_0_16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2ee90731317_0_16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-125" y="189360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44"/>
              <a:buNone/>
            </a:pPr>
            <a:r>
              <a:rPr lang="en-IN" sz="2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2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44"/>
              <a:buNone/>
            </a:pP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354499" y="4779475"/>
            <a:ext cx="36255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900"/>
            </a:pPr>
            <a:r>
              <a:rPr lang="en-IN" sz="19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br>
              <a:rPr lang="en-IN" sz="1900" b="0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Drashti </a:t>
            </a:r>
            <a:r>
              <a:rPr lang="en-I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Ranpariya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( 220007006 )</a:t>
            </a:r>
            <a:endParaRPr sz="19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600" y="306000"/>
            <a:ext cx="1569899" cy="156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1751049" y="3701600"/>
            <a:ext cx="5637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5200"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 Application</a:t>
            </a: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-75" y="2571750"/>
            <a:ext cx="9144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" y="3214675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None/>
            </a:pPr>
            <a:r>
              <a:rPr lang="en-IN"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 - VII</a:t>
            </a:r>
            <a:endParaRPr sz="4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67650" y="4779475"/>
            <a:ext cx="37551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900"/>
            </a:pPr>
            <a:r>
              <a:rPr lang="en-IN" sz="19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br>
              <a:rPr lang="en-IN" sz="1900" b="0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Tosal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Bhalodia</a:t>
            </a:r>
            <a:endParaRPr sz="19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71" name="Google Shape;71;p1"/>
          <p:cNvCxnSpPr/>
          <p:nvPr/>
        </p:nvCxnSpPr>
        <p:spPr>
          <a:xfrm rot="10800000" flipH="1">
            <a:off x="531628" y="2464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5A01BD47-D83A-A75F-5736-95FDA507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e90731317_0_261">
            <a:extLst>
              <a:ext uri="{FF2B5EF4-FFF2-40B4-BE49-F238E27FC236}">
                <a16:creationId xmlns:a16="http://schemas.microsoft.com/office/drawing/2014/main" id="{5ED6AC52-E440-C83F-6221-71C6014C39B1}"/>
              </a:ext>
            </a:extLst>
          </p:cNvPr>
          <p:cNvSpPr txBox="1"/>
          <p:nvPr/>
        </p:nvSpPr>
        <p:spPr>
          <a:xfrm>
            <a:off x="403000" y="304800"/>
            <a:ext cx="87411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Solutions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g2ee90731317_0_261">
            <a:extLst>
              <a:ext uri="{FF2B5EF4-FFF2-40B4-BE49-F238E27FC236}">
                <a16:creationId xmlns:a16="http://schemas.microsoft.com/office/drawing/2014/main" id="{1EE1F262-51AA-0787-C9FA-5095763BF5B8}"/>
              </a:ext>
            </a:extLst>
          </p:cNvPr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1D57F53-8FCC-E220-7462-D9D66D19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00" y="1353063"/>
            <a:ext cx="93921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Singleton model for central data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Validation checks before moving sections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Reusable template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List-based UI for dynamic entries</a:t>
            </a:r>
          </a:p>
        </p:txBody>
      </p:sp>
    </p:spTree>
    <p:extLst>
      <p:ext uri="{BB962C8B-B14F-4D97-AF65-F5344CB8AC3E}">
        <p14:creationId xmlns:p14="http://schemas.microsoft.com/office/powerpoint/2010/main" val="251138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90731317_0_275"/>
          <p:cNvSpPr txBox="1">
            <a:spLocks noGrp="1"/>
          </p:cNvSpPr>
          <p:nvPr>
            <p:ph type="body" idx="1"/>
          </p:nvPr>
        </p:nvSpPr>
        <p:spPr>
          <a:xfrm>
            <a:off x="403000" y="1099406"/>
            <a:ext cx="2383040" cy="49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Class Diagram </a:t>
            </a:r>
            <a:endParaRPr sz="20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2ee90731317_0_275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g2ee90731317_0_275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77C655-8EB1-EF34-32CA-E1536AB3A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7" y="1978420"/>
            <a:ext cx="7916562" cy="29192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2F5BD4E8-A9A1-260A-1CB1-BC5080802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90731317_0_275">
            <a:extLst>
              <a:ext uri="{FF2B5EF4-FFF2-40B4-BE49-F238E27FC236}">
                <a16:creationId xmlns:a16="http://schemas.microsoft.com/office/drawing/2014/main" id="{070E0AE6-9890-F125-6ED3-961107D9C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000" y="1099406"/>
            <a:ext cx="3353454" cy="49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Use – Case Diagram 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2ee90731317_0_275">
            <a:extLst>
              <a:ext uri="{FF2B5EF4-FFF2-40B4-BE49-F238E27FC236}">
                <a16:creationId xmlns:a16="http://schemas.microsoft.com/office/drawing/2014/main" id="{01A0B7AF-D7AA-93C0-A079-28B5830B57E3}"/>
              </a:ext>
            </a:extLst>
          </p:cNvPr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g2ee90731317_0_275">
            <a:extLst>
              <a:ext uri="{FF2B5EF4-FFF2-40B4-BE49-F238E27FC236}">
                <a16:creationId xmlns:a16="http://schemas.microsoft.com/office/drawing/2014/main" id="{214E5E9F-3D2B-1E4B-DE5C-2F522A7FAAC9}"/>
              </a:ext>
            </a:extLst>
          </p:cNvPr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6A05A10-4408-B78A-EAD1-E472E635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5428" y="2142030"/>
            <a:ext cx="8325106" cy="25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9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D8176B6E-A252-C61F-1FA3-852F1CCF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90731317_0_275">
            <a:extLst>
              <a:ext uri="{FF2B5EF4-FFF2-40B4-BE49-F238E27FC236}">
                <a16:creationId xmlns:a16="http://schemas.microsoft.com/office/drawing/2014/main" id="{F2FF204C-0A42-CA82-AE79-F67B22026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000" y="1099406"/>
            <a:ext cx="3353454" cy="49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Activity Diagram 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2ee90731317_0_275">
            <a:extLst>
              <a:ext uri="{FF2B5EF4-FFF2-40B4-BE49-F238E27FC236}">
                <a16:creationId xmlns:a16="http://schemas.microsoft.com/office/drawing/2014/main" id="{A4923DE2-864C-000B-2A92-4E753D25A576}"/>
              </a:ext>
            </a:extLst>
          </p:cNvPr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g2ee90731317_0_275">
            <a:extLst>
              <a:ext uri="{FF2B5EF4-FFF2-40B4-BE49-F238E27FC236}">
                <a16:creationId xmlns:a16="http://schemas.microsoft.com/office/drawing/2014/main" id="{31D87F72-1811-DF64-DF16-0F853312B1F5}"/>
              </a:ext>
            </a:extLst>
          </p:cNvPr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C2953F-0E06-81BC-2C39-272A2E3F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2124" y="1851660"/>
            <a:ext cx="1815206" cy="3494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C49F04-BB94-8012-D058-ED8BFF8CE263}"/>
              </a:ext>
            </a:extLst>
          </p:cNvPr>
          <p:cNvSpPr txBox="1"/>
          <p:nvPr/>
        </p:nvSpPr>
        <p:spPr>
          <a:xfrm>
            <a:off x="4312920" y="1178802"/>
            <a:ext cx="4572000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State Diagram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1390A-715F-BD04-9A95-C3BB7F711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496" y="1802799"/>
            <a:ext cx="3326130" cy="34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3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90731317_0_281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Plans and Roadmap</a:t>
            </a:r>
            <a:endParaRPr sz="3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g2ee90731317_0_281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28857DB-192B-5A2A-3259-2EBA4E848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8" y="1296252"/>
            <a:ext cx="957072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Export as PDF/Word directly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Cloud sync for saving resumes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AI-assisted content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More templates with modern designs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Resume sharing via app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04CF4AD-01B7-2F06-72DE-94D79FACF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90731317_0_281">
            <a:extLst>
              <a:ext uri="{FF2B5EF4-FFF2-40B4-BE49-F238E27FC236}">
                <a16:creationId xmlns:a16="http://schemas.microsoft.com/office/drawing/2014/main" id="{90BE8186-E72C-7530-F77B-FFF3C64338D9}"/>
              </a:ext>
            </a:extLst>
          </p:cNvPr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Plans and Roadmap</a:t>
            </a:r>
            <a:endParaRPr sz="3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g2ee90731317_0_281">
            <a:extLst>
              <a:ext uri="{FF2B5EF4-FFF2-40B4-BE49-F238E27FC236}">
                <a16:creationId xmlns:a16="http://schemas.microsoft.com/office/drawing/2014/main" id="{832AC71B-A7B8-7DA3-0B6B-F96A8E62A0AB}"/>
              </a:ext>
            </a:extLst>
          </p:cNvPr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D45D3C-8C73-9868-CF8E-6FB32A6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00" y="947130"/>
            <a:ext cx="900988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 (Resume Builder Application)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Week 1–2: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gathering &amp; environment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Week 3–4: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core sections (Personal Info, Education,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Week 5–6: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resume &amp; CV templates (Template 1–4) and live preview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Week 7: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Testing of forms, navigation, and template rendering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Week 8: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 export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Week 9: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profile image customization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Template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Week 10: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Final testing, optimization,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9791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e90731317_0_287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" name="Google Shape;127;g2ee90731317_0_287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E35230-CB5B-B439-ADD5-5DCD359E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00" y="972675"/>
            <a:ext cx="947318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Fully functional Resume + CV 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Multi-section data entry with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Multiple templates including profile image 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Smooth animations &amp; professional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effort in resume building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professional, ready-to-use templates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future AI &amp; cloud integration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tool for students &amp; professionals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755576" y="1177313"/>
            <a:ext cx="7920900" cy="4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Objectives and Scope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 and Solutions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Implementation and Roadmap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Plans 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p2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90731317_0_235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" name="Google Shape;85;g2ee90731317_0_235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68404DD-3B8D-5C38-C81F-6A860614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8" y="1316612"/>
            <a:ext cx="90915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To create a Resume &amp; CV Builder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Helps users generate professional resumes quickly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Multiple templates with customizable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User-friendly interface with smooth navigation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A56F450A-B051-0D46-67FC-B0420BF9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90731317_0_235">
            <a:extLst>
              <a:ext uri="{FF2B5EF4-FFF2-40B4-BE49-F238E27FC236}">
                <a16:creationId xmlns:a16="http://schemas.microsoft.com/office/drawing/2014/main" id="{2A37FA6E-6C68-9E93-6452-600B66FDB3B7}"/>
              </a:ext>
            </a:extLst>
          </p:cNvPr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" name="Google Shape;85;g2ee90731317_0_235">
            <a:extLst>
              <a:ext uri="{FF2B5EF4-FFF2-40B4-BE49-F238E27FC236}">
                <a16:creationId xmlns:a16="http://schemas.microsoft.com/office/drawing/2014/main" id="{ED0C7809-2F0C-67F5-CC45-ABF2F05E3D3E}"/>
              </a:ext>
            </a:extLst>
          </p:cNvPr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85D735F-6D5F-E7DC-B1DD-31AB7570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8" y="1426339"/>
            <a:ext cx="90830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 manual effort in resume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Provide modern &amp; stylish resume 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Ensure structured data collection with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Enable users to preview &amp; export resumes</a:t>
            </a:r>
          </a:p>
        </p:txBody>
      </p:sp>
    </p:spTree>
    <p:extLst>
      <p:ext uri="{BB962C8B-B14F-4D97-AF65-F5344CB8AC3E}">
        <p14:creationId xmlns:p14="http://schemas.microsoft.com/office/powerpoint/2010/main" val="285710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e90731317_0_299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g2ee90731317_0_299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8EB699C-69D8-DCCC-42A7-0F118A1D3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00" y="1304420"/>
            <a:ext cx="93146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Personal info, education, skills, projects,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Additional sections (summary, certifications, awards, hobbies)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Multiple templates for Resume &amp; 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Profile image support in Template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B0F4941B-E3E2-6655-4B85-A92B54B61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e90731317_0_299">
            <a:extLst>
              <a:ext uri="{FF2B5EF4-FFF2-40B4-BE49-F238E27FC236}">
                <a16:creationId xmlns:a16="http://schemas.microsoft.com/office/drawing/2014/main" id="{51CFBBDD-1A90-52F4-86C2-D7FB37CCC847}"/>
              </a:ext>
            </a:extLst>
          </p:cNvPr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g2ee90731317_0_299">
            <a:extLst>
              <a:ext uri="{FF2B5EF4-FFF2-40B4-BE49-F238E27FC236}">
                <a16:creationId xmlns:a16="http://schemas.microsoft.com/office/drawing/2014/main" id="{BB9CB842-2191-070A-BA9A-C9A38C5BBAE1}"/>
              </a:ext>
            </a:extLst>
          </p:cNvPr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068615F-B5CB-0631-40D9-B923FDAE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00" y="1292228"/>
            <a:ext cx="93921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Validation &amp; autosave across sections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PageView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navigation with tabs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Animations &amp; professional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Export/Preview option</a:t>
            </a:r>
          </a:p>
        </p:txBody>
      </p:sp>
    </p:spTree>
    <p:extLst>
      <p:ext uri="{BB962C8B-B14F-4D97-AF65-F5344CB8AC3E}">
        <p14:creationId xmlns:p14="http://schemas.microsoft.com/office/powerpoint/2010/main" val="17765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90731317_0_241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and Scope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g2ee90731317_0_241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EDE86B-1F4E-EA30-E34F-AD9D3A61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00" y="1296252"/>
            <a:ext cx="94244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Provide a user-friendly mobile app for creating professional resumes &amp; CVs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Automate resume formatting with modern 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Ensure structured and validated data entry across multiple sections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Allow real-time preview of resumes before exporting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Save time for students &amp; professionals in preparing resumes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E0B30807-C3AF-C303-A736-237336B2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90731317_0_241">
            <a:extLst>
              <a:ext uri="{FF2B5EF4-FFF2-40B4-BE49-F238E27FC236}">
                <a16:creationId xmlns:a16="http://schemas.microsoft.com/office/drawing/2014/main" id="{41D214D5-3835-45A2-B4D1-88230304160E}"/>
              </a:ext>
            </a:extLst>
          </p:cNvPr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and Scope</a:t>
            </a:r>
            <a:endParaRPr sz="3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g2ee90731317_0_241">
            <a:extLst>
              <a:ext uri="{FF2B5EF4-FFF2-40B4-BE49-F238E27FC236}">
                <a16:creationId xmlns:a16="http://schemas.microsoft.com/office/drawing/2014/main" id="{C80F12F8-4CD5-588B-B506-6ECFADEA902E}"/>
              </a:ext>
            </a:extLst>
          </p:cNvPr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E676E68-B865-66BA-FB22-9E71BD11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00" y="1143204"/>
            <a:ext cx="9399368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Scope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Multi-section form: Personal Info, Education, Skills, Projects,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Multiple resume &amp; CV templates with different designs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Profile image support in templates (default initials or custom image)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Validation before moving between sections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Scope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Cross-platform support (Android &amp; iOS using Flutter)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Lightweight &amp; responsive UI with animations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 persistence via singleton model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ResumeData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CVData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Privacy-focused: local storage only, no unnecessary data sharing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5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e90731317_0_261"/>
          <p:cNvSpPr txBox="1"/>
          <p:nvPr/>
        </p:nvSpPr>
        <p:spPr>
          <a:xfrm>
            <a:off x="403000" y="304800"/>
            <a:ext cx="87411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Solutions</a:t>
            </a:r>
            <a:endParaRPr sz="3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g2ee90731317_0_261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75BBE3-A5EF-38CD-BF45-82133AFF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00" y="1299849"/>
            <a:ext cx="93519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Ensuring proper form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Maintaining data persistence across screens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Designing flexible resume 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Handling multiple entries (education, projects,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581</Words>
  <Application>Microsoft Office PowerPoint</Application>
  <PresentationFormat>On-screen Show (16:10)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</vt:lpstr>
      <vt:lpstr>Times New Roman</vt:lpstr>
      <vt:lpstr>Simple Light</vt:lpstr>
      <vt:lpstr>Department of Computer Engineering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Amish Ranpariya</cp:lastModifiedBy>
  <cp:revision>2</cp:revision>
  <dcterms:created xsi:type="dcterms:W3CDTF">2021-08-09T09:56:38Z</dcterms:created>
  <dcterms:modified xsi:type="dcterms:W3CDTF">2025-10-06T09:46:02Z</dcterms:modified>
</cp:coreProperties>
</file>