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ashvi/WaterQualityPredictionMLProject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Project : Water Quality Prediction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C31BAC-0F46-9ADF-8542-74074319120C}"/>
              </a:ext>
            </a:extLst>
          </p:cNvPr>
          <p:cNvSpPr txBox="1"/>
          <p:nvPr/>
        </p:nvSpPr>
        <p:spPr>
          <a:xfrm>
            <a:off x="4599992" y="4657611"/>
            <a:ext cx="687086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 : Thoriya Drashvi </a:t>
            </a:r>
          </a:p>
          <a:p>
            <a:r>
              <a:rPr lang="en-US" dirty="0">
                <a:solidFill>
                  <a:schemeClr val="bg1"/>
                </a:solidFill>
              </a:rPr>
              <a:t>AICTE Internship Student ID : STU67e905719910c1743324529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7069C-D9C0-335A-E2EC-5AB28CD277E3}"/>
              </a:ext>
            </a:extLst>
          </p:cNvPr>
          <p:cNvSpPr txBox="1"/>
          <p:nvPr/>
        </p:nvSpPr>
        <p:spPr>
          <a:xfrm>
            <a:off x="199809" y="1651518"/>
            <a:ext cx="692877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Understand how AI/ML can be used to solve real-world problems like water pollution.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Learn how to clean and prepare data for a machine learning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Build a simple prediction model using historical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 basic web application to make the model usable for others.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Gain hands-on experience with tools like </a:t>
            </a:r>
            <a:r>
              <a:rPr lang="en-US" sz="2000" dirty="0" err="1"/>
              <a:t>Streamlit</a:t>
            </a:r>
            <a:r>
              <a:rPr lang="en-US" sz="2000" dirty="0"/>
              <a:t>, pandas, and scikit-learn.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FFB444-B52E-B583-9058-45EF0F1AB150}"/>
              </a:ext>
            </a:extLst>
          </p:cNvPr>
          <p:cNvSpPr txBox="1"/>
          <p:nvPr/>
        </p:nvSpPr>
        <p:spPr>
          <a:xfrm>
            <a:off x="373224" y="1744824"/>
            <a:ext cx="6587412" cy="468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 beginner, I explored and used: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Python</a:t>
            </a:r>
            <a:r>
              <a:rPr lang="en-US" dirty="0"/>
              <a:t> – The main language for everything.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pandas &amp; </a:t>
            </a:r>
            <a:r>
              <a:rPr lang="en-US" b="1" dirty="0" err="1"/>
              <a:t>numpy</a:t>
            </a:r>
            <a:r>
              <a:rPr lang="en-US" dirty="0"/>
              <a:t> – For data cleaning and manipulation.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scikit-learn</a:t>
            </a:r>
            <a:r>
              <a:rPr lang="en-US" dirty="0"/>
              <a:t> – To train the machine learning model.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joblib</a:t>
            </a:r>
            <a:r>
              <a:rPr lang="en-US" b="1" dirty="0"/>
              <a:t> &amp; pickle</a:t>
            </a:r>
            <a:r>
              <a:rPr lang="en-US" dirty="0"/>
              <a:t> – To save and load the model.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Streamlit</a:t>
            </a:r>
            <a:r>
              <a:rPr lang="en-US" dirty="0"/>
              <a:t> – To create a simple and interactive web app.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matplotlib</a:t>
            </a:r>
            <a:r>
              <a:rPr lang="en-US" dirty="0"/>
              <a:t> – For visualizing the results.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GitHub</a:t>
            </a:r>
            <a:r>
              <a:rPr lang="en-US" dirty="0"/>
              <a:t> – To host and share my project online.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739D3-EA79-C9EE-DF94-05BE447B7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260" y="1399892"/>
            <a:ext cx="4470441" cy="2029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76B28B-5A1A-F739-2E94-83E672109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910" y="4089568"/>
            <a:ext cx="4349142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F5DB63-3F4E-7642-89FC-44C0688BFFD2}"/>
              </a:ext>
            </a:extLst>
          </p:cNvPr>
          <p:cNvSpPr txBox="1"/>
          <p:nvPr/>
        </p:nvSpPr>
        <p:spPr>
          <a:xfrm>
            <a:off x="447869" y="1819469"/>
            <a:ext cx="101423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I started by understanding the dataset – it had different pollutant levels over years.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Cleaned and prepared the data, and converted station IDs using encoding.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Trained a regression model to predict 9 different pollutants.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Tested the model and saved it for reuse.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Designed a </a:t>
            </a:r>
            <a:r>
              <a:rPr lang="en-US" sz="2000" dirty="0" err="1"/>
              <a:t>Streamlit</a:t>
            </a:r>
            <a:r>
              <a:rPr lang="en-US" sz="2000" dirty="0"/>
              <a:t> web app where users can input the year and station ID.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When they click "Predict", it shows pollutant levels clearly in numbers.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DB45B9-44C0-FC2D-6FD6-BEA1AAC2FC22}"/>
              </a:ext>
            </a:extLst>
          </p:cNvPr>
          <p:cNvSpPr txBox="1"/>
          <p:nvPr/>
        </p:nvSpPr>
        <p:spPr>
          <a:xfrm>
            <a:off x="255104" y="1828800"/>
            <a:ext cx="11538790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can we predict water pollution levels quickly without expensive lab tests?</a:t>
            </a:r>
          </a:p>
          <a:p>
            <a:endParaRPr lang="en-US" dirty="0"/>
          </a:p>
          <a:p>
            <a:r>
              <a:rPr lang="en-US" dirty="0"/>
              <a:t>Environmental monitoring usually takes time and money.</a:t>
            </a:r>
          </a:p>
          <a:p>
            <a:r>
              <a:rPr lang="en-US" dirty="0"/>
              <a:t>Predicting pollution levels using machine learning can help take faster actions.</a:t>
            </a:r>
          </a:p>
          <a:p>
            <a:r>
              <a:rPr lang="en-US" dirty="0"/>
              <a:t>My goal was to build a beginner-level system that shows this is possible.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DD891F-0AE2-31D8-9EF0-7C266C378516}"/>
              </a:ext>
            </a:extLst>
          </p:cNvPr>
          <p:cNvSpPr txBox="1"/>
          <p:nvPr/>
        </p:nvSpPr>
        <p:spPr>
          <a:xfrm>
            <a:off x="419879" y="1819469"/>
            <a:ext cx="4648743" cy="440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trained a model using past data to learn patterns.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model predicts pollutants like O2, NO3, SO4, etc., based on just the year and station 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built a friendly web app using </a:t>
            </a:r>
            <a:r>
              <a:rPr lang="en-US" b="1" dirty="0" err="1"/>
              <a:t>Streamlit</a:t>
            </a:r>
            <a:r>
              <a:rPr lang="en-US" dirty="0"/>
              <a:t> where anyone can enter values and get instant predictions.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It's not perfect, but it's a great start for learning how AI/ML can solve environmental problems.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44A8D-E161-C3FD-89BC-89B8D8737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625" y="956766"/>
            <a:ext cx="4000733" cy="4184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A54587-4B78-B23A-BCC0-3DF411E3C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110" y="2554444"/>
            <a:ext cx="3554631" cy="35922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B8F8C3-6374-7805-E901-542CC9355C75}"/>
              </a:ext>
            </a:extLst>
          </p:cNvPr>
          <p:cNvSpPr txBox="1"/>
          <p:nvPr/>
        </p:nvSpPr>
        <p:spPr>
          <a:xfrm>
            <a:off x="5570376" y="5299788"/>
            <a:ext cx="263123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Source code Output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AD35E-7B7D-5564-A294-3C521E423657}"/>
              </a:ext>
            </a:extLst>
          </p:cNvPr>
          <p:cNvSpPr txBox="1"/>
          <p:nvPr/>
        </p:nvSpPr>
        <p:spPr>
          <a:xfrm>
            <a:off x="9019050" y="6221636"/>
            <a:ext cx="260946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Deployment Output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73F54-B495-EFD4-6DC6-18F53E797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621" y="1670180"/>
            <a:ext cx="5537098" cy="51347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FAA096-C58C-5C45-2604-AE9119E3E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2" y="1617157"/>
            <a:ext cx="5378478" cy="518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4C2E0-BB05-087D-B7B5-8C41A088086D}"/>
              </a:ext>
            </a:extLst>
          </p:cNvPr>
          <p:cNvSpPr txBox="1"/>
          <p:nvPr/>
        </p:nvSpPr>
        <p:spPr>
          <a:xfrm>
            <a:off x="317241" y="1856791"/>
            <a:ext cx="8985379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was my first ML project and I learned </a:t>
            </a:r>
            <a:r>
              <a:rPr lang="en-US" i="1" dirty="0"/>
              <a:t>a lot</a:t>
            </a:r>
            <a:r>
              <a:rPr lang="en-US" dirty="0"/>
              <a:t> — from cleaning messy data to making a real app!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helped me understand the full flow: </a:t>
            </a:r>
            <a:r>
              <a:rPr lang="en-US" b="1" dirty="0"/>
              <a:t>Data → Model → App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felt great to build something that could be useful in solving pollution problems.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the future, I’d love to:</a:t>
            </a:r>
          </a:p>
          <a:p>
            <a:pPr lvl="1"/>
            <a:r>
              <a:rPr lang="en-US" dirty="0"/>
              <a:t>      	1.Add live data</a:t>
            </a:r>
          </a:p>
          <a:p>
            <a:pPr lvl="1"/>
            <a:r>
              <a:rPr lang="en-US" dirty="0"/>
              <a:t>	2.Improve model accuracy</a:t>
            </a:r>
          </a:p>
          <a:p>
            <a:pPr lvl="1"/>
            <a:r>
              <a:rPr lang="en-US" dirty="0"/>
              <a:t>	3.Try adding map-based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F57E3-19B6-696F-E345-DBF36E29F624}"/>
              </a:ext>
            </a:extLst>
          </p:cNvPr>
          <p:cNvSpPr txBox="1"/>
          <p:nvPr/>
        </p:nvSpPr>
        <p:spPr>
          <a:xfrm>
            <a:off x="513184" y="5850294"/>
            <a:ext cx="965718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Link : </a:t>
            </a:r>
            <a:r>
              <a:rPr lang="en-US" dirty="0">
                <a:hlinkClick r:id="rId2"/>
              </a:rPr>
              <a:t>https://github.com/Drashvi/WaterQualityPredictionMLProject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0147CA-3417-4A19-34EF-3D1E562C2430}"/>
              </a:ext>
            </a:extLst>
          </p:cNvPr>
          <p:cNvSpPr txBox="1"/>
          <p:nvPr/>
        </p:nvSpPr>
        <p:spPr>
          <a:xfrm>
            <a:off x="1922106" y="2529654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 YOU !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44558632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47</TotalTime>
  <Words>477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Drashvi Thoriya</cp:lastModifiedBy>
  <cp:revision>6</cp:revision>
  <dcterms:created xsi:type="dcterms:W3CDTF">2024-12-31T09:40:01Z</dcterms:created>
  <dcterms:modified xsi:type="dcterms:W3CDTF">2025-07-07T07:45:12Z</dcterms:modified>
</cp:coreProperties>
</file>