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1" r:id="rId5"/>
    <p:sldId id="264" r:id="rId6"/>
    <p:sldId id="266" r:id="rId7"/>
    <p:sldId id="263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0F6879-B894-E5B5-4AB9-AF3AFF49036B}" v="13" dt="2021-06-28T12:52:23.693"/>
    <p1510:client id="{CD3CC8FF-B616-607D-F3CE-27B229FEDE31}" v="9" dt="2021-06-28T13:07:40.948"/>
    <p1510:client id="{EAEDCDF2-8F88-4EDE-B965-95C811D4ED9C}" v="140" dt="2021-06-28T12:47:05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IPRANIC Ivan" userId="S::ivan.cipranic.auditeur@lecnam.net::d704cad3-1dc2-4d8e-ac04-24de844f0f59" providerId="AD" clId="Web-{970F6879-B894-E5B5-4AB9-AF3AFF49036B}"/>
    <pc:docChg chg="modSld">
      <pc:chgData name="CIPRANIC Ivan" userId="S::ivan.cipranic.auditeur@lecnam.net::d704cad3-1dc2-4d8e-ac04-24de844f0f59" providerId="AD" clId="Web-{970F6879-B894-E5B5-4AB9-AF3AFF49036B}" dt="2021-06-28T12:52:23.693" v="7" actId="1076"/>
      <pc:docMkLst>
        <pc:docMk/>
      </pc:docMkLst>
      <pc:sldChg chg="modSp">
        <pc:chgData name="CIPRANIC Ivan" userId="S::ivan.cipranic.auditeur@lecnam.net::d704cad3-1dc2-4d8e-ac04-24de844f0f59" providerId="AD" clId="Web-{970F6879-B894-E5B5-4AB9-AF3AFF49036B}" dt="2021-06-28T12:52:23.693" v="7" actId="1076"/>
        <pc:sldMkLst>
          <pc:docMk/>
          <pc:sldMk cId="137204001" sldId="261"/>
        </pc:sldMkLst>
        <pc:picChg chg="mod">
          <ac:chgData name="CIPRANIC Ivan" userId="S::ivan.cipranic.auditeur@lecnam.net::d704cad3-1dc2-4d8e-ac04-24de844f0f59" providerId="AD" clId="Web-{970F6879-B894-E5B5-4AB9-AF3AFF49036B}" dt="2021-06-28T12:52:23.693" v="7" actId="1076"/>
          <ac:picMkLst>
            <pc:docMk/>
            <pc:sldMk cId="137204001" sldId="261"/>
            <ac:picMk id="3" creationId="{EDD85FAB-77D1-4459-A81E-6FC2F8A58615}"/>
          </ac:picMkLst>
        </pc:picChg>
      </pc:sldChg>
      <pc:sldChg chg="modSp">
        <pc:chgData name="CIPRANIC Ivan" userId="S::ivan.cipranic.auditeur@lecnam.net::d704cad3-1dc2-4d8e-ac04-24de844f0f59" providerId="AD" clId="Web-{970F6879-B894-E5B5-4AB9-AF3AFF49036B}" dt="2021-06-28T12:47:54.672" v="2" actId="20577"/>
        <pc:sldMkLst>
          <pc:docMk/>
          <pc:sldMk cId="1533469290" sldId="265"/>
        </pc:sldMkLst>
        <pc:spChg chg="mod">
          <ac:chgData name="CIPRANIC Ivan" userId="S::ivan.cipranic.auditeur@lecnam.net::d704cad3-1dc2-4d8e-ac04-24de844f0f59" providerId="AD" clId="Web-{970F6879-B894-E5B5-4AB9-AF3AFF49036B}" dt="2021-06-28T12:47:54.672" v="2" actId="20577"/>
          <ac:spMkLst>
            <pc:docMk/>
            <pc:sldMk cId="1533469290" sldId="265"/>
            <ac:spMk id="2" creationId="{9F8EAFD8-1918-44EC-ACEE-00C9726986D4}"/>
          </ac:spMkLst>
        </pc:spChg>
      </pc:sldChg>
    </pc:docChg>
  </pc:docChgLst>
  <pc:docChgLst>
    <pc:chgData name="CIPRANIC Ivan" userId="S::ivan.cipranic.auditeur@lecnam.net::d704cad3-1dc2-4d8e-ac04-24de844f0f59" providerId="AD" clId="Web-{CD3CC8FF-B616-607D-F3CE-27B229FEDE31}"/>
    <pc:docChg chg="addSld modSld">
      <pc:chgData name="CIPRANIC Ivan" userId="S::ivan.cipranic.auditeur@lecnam.net::d704cad3-1dc2-4d8e-ac04-24de844f0f59" providerId="AD" clId="Web-{CD3CC8FF-B616-607D-F3CE-27B229FEDE31}" dt="2021-06-28T13:07:40.948" v="8" actId="1076"/>
      <pc:docMkLst>
        <pc:docMk/>
      </pc:docMkLst>
      <pc:sldChg chg="addSp delSp modSp add replId">
        <pc:chgData name="CIPRANIC Ivan" userId="S::ivan.cipranic.auditeur@lecnam.net::d704cad3-1dc2-4d8e-ac04-24de844f0f59" providerId="AD" clId="Web-{CD3CC8FF-B616-607D-F3CE-27B229FEDE31}" dt="2021-06-28T13:07:40.948" v="8" actId="1076"/>
        <pc:sldMkLst>
          <pc:docMk/>
          <pc:sldMk cId="2882060740" sldId="266"/>
        </pc:sldMkLst>
        <pc:spChg chg="add del mod">
          <ac:chgData name="CIPRANIC Ivan" userId="S::ivan.cipranic.auditeur@lecnam.net::d704cad3-1dc2-4d8e-ac04-24de844f0f59" providerId="AD" clId="Web-{CD3CC8FF-B616-607D-F3CE-27B229FEDE31}" dt="2021-06-28T13:05:37.961" v="4"/>
          <ac:spMkLst>
            <pc:docMk/>
            <pc:sldMk cId="2882060740" sldId="266"/>
            <ac:spMk id="8" creationId="{0596B8FE-09D5-4EFE-AF11-E53EA515BD54}"/>
          </ac:spMkLst>
        </pc:spChg>
        <pc:spChg chg="add del mod">
          <ac:chgData name="CIPRANIC Ivan" userId="S::ivan.cipranic.auditeur@lecnam.net::d704cad3-1dc2-4d8e-ac04-24de844f0f59" providerId="AD" clId="Web-{CD3CC8FF-B616-607D-F3CE-27B229FEDE31}" dt="2021-06-28T13:07:38.979" v="7"/>
          <ac:spMkLst>
            <pc:docMk/>
            <pc:sldMk cId="2882060740" sldId="266"/>
            <ac:spMk id="11" creationId="{744315F7-52D3-437A-97ED-F40A804730F9}"/>
          </ac:spMkLst>
        </pc:spChg>
        <pc:picChg chg="del">
          <ac:chgData name="CIPRANIC Ivan" userId="S::ivan.cipranic.auditeur@lecnam.net::d704cad3-1dc2-4d8e-ac04-24de844f0f59" providerId="AD" clId="Web-{CD3CC8FF-B616-607D-F3CE-27B229FEDE31}" dt="2021-06-28T13:05:37.132" v="3"/>
          <ac:picMkLst>
            <pc:docMk/>
            <pc:sldMk cId="2882060740" sldId="266"/>
            <ac:picMk id="3" creationId="{749C4628-8A4C-4BD2-BBDB-B8110AFE0DC5}"/>
          </ac:picMkLst>
        </pc:picChg>
        <pc:picChg chg="add del mod">
          <ac:chgData name="CIPRANIC Ivan" userId="S::ivan.cipranic.auditeur@lecnam.net::d704cad3-1dc2-4d8e-ac04-24de844f0f59" providerId="AD" clId="Web-{CD3CC8FF-B616-607D-F3CE-27B229FEDE31}" dt="2021-06-28T13:05:36.054" v="2"/>
          <ac:picMkLst>
            <pc:docMk/>
            <pc:sldMk cId="2882060740" sldId="266"/>
            <ac:picMk id="4" creationId="{BEB9F644-BF16-420B-99A1-7CBBF2800E68}"/>
          </ac:picMkLst>
        </pc:picChg>
        <pc:picChg chg="add del mod ord">
          <ac:chgData name="CIPRANIC Ivan" userId="S::ivan.cipranic.auditeur@lecnam.net::d704cad3-1dc2-4d8e-ac04-24de844f0f59" providerId="AD" clId="Web-{CD3CC8FF-B616-607D-F3CE-27B229FEDE31}" dt="2021-06-28T13:07:38.213" v="6"/>
          <ac:picMkLst>
            <pc:docMk/>
            <pc:sldMk cId="2882060740" sldId="266"/>
            <ac:picMk id="9" creationId="{B2815262-88F1-4370-A4A3-E26E8DFC35DF}"/>
          </ac:picMkLst>
        </pc:picChg>
        <pc:picChg chg="add mod ord">
          <ac:chgData name="CIPRANIC Ivan" userId="S::ivan.cipranic.auditeur@lecnam.net::d704cad3-1dc2-4d8e-ac04-24de844f0f59" providerId="AD" clId="Web-{CD3CC8FF-B616-607D-F3CE-27B229FEDE31}" dt="2021-06-28T13:07:40.948" v="8" actId="1076"/>
          <ac:picMkLst>
            <pc:docMk/>
            <pc:sldMk cId="2882060740" sldId="266"/>
            <ac:picMk id="14" creationId="{AA55E608-819D-46A1-8545-8A032CC14EA3}"/>
          </ac:picMkLst>
        </pc:picChg>
      </pc:sldChg>
    </pc:docChg>
  </pc:docChgLst>
  <pc:docChgLst>
    <pc:chgData name="CIPRANIC Ivan" userId="S::ivan.cipranic.auditeur@lecnam.net::d704cad3-1dc2-4d8e-ac04-24de844f0f59" providerId="AD" clId="Web-{EAEDCDF2-8F88-4EDE-B965-95C811D4ED9C}"/>
    <pc:docChg chg="addSld delSld modSld">
      <pc:chgData name="CIPRANIC Ivan" userId="S::ivan.cipranic.auditeur@lecnam.net::d704cad3-1dc2-4d8e-ac04-24de844f0f59" providerId="AD" clId="Web-{EAEDCDF2-8F88-4EDE-B965-95C811D4ED9C}" dt="2021-06-28T12:47:05.642" v="96" actId="20577"/>
      <pc:docMkLst>
        <pc:docMk/>
      </pc:docMkLst>
      <pc:sldChg chg="addSp modSp new del">
        <pc:chgData name="CIPRANIC Ivan" userId="S::ivan.cipranic.auditeur@lecnam.net::d704cad3-1dc2-4d8e-ac04-24de844f0f59" providerId="AD" clId="Web-{EAEDCDF2-8F88-4EDE-B965-95C811D4ED9C}" dt="2021-06-28T12:31:20.857" v="23"/>
        <pc:sldMkLst>
          <pc:docMk/>
          <pc:sldMk cId="1886140180" sldId="257"/>
        </pc:sldMkLst>
        <pc:spChg chg="mod">
          <ac:chgData name="CIPRANIC Ivan" userId="S::ivan.cipranic.auditeur@lecnam.net::d704cad3-1dc2-4d8e-ac04-24de844f0f59" providerId="AD" clId="Web-{EAEDCDF2-8F88-4EDE-B965-95C811D4ED9C}" dt="2021-06-28T12:28:03.056" v="9" actId="20577"/>
          <ac:spMkLst>
            <pc:docMk/>
            <pc:sldMk cId="1886140180" sldId="257"/>
            <ac:spMk id="2" creationId="{76414B3F-4ECD-4992-A141-45C06D0CBB2D}"/>
          </ac:spMkLst>
        </pc:spChg>
        <pc:spChg chg="add">
          <ac:chgData name="CIPRANIC Ivan" userId="S::ivan.cipranic.auditeur@lecnam.net::d704cad3-1dc2-4d8e-ac04-24de844f0f59" providerId="AD" clId="Web-{EAEDCDF2-8F88-4EDE-B965-95C811D4ED9C}" dt="2021-06-28T12:27:35.946" v="1"/>
          <ac:spMkLst>
            <pc:docMk/>
            <pc:sldMk cId="1886140180" sldId="257"/>
            <ac:spMk id="4" creationId="{96B26DB7-2DDB-41D8-BD7D-F495826E85E9}"/>
          </ac:spMkLst>
        </pc:spChg>
      </pc:sldChg>
      <pc:sldChg chg="addSp delSp modSp new mod setBg">
        <pc:chgData name="CIPRANIC Ivan" userId="S::ivan.cipranic.auditeur@lecnam.net::d704cad3-1dc2-4d8e-ac04-24de844f0f59" providerId="AD" clId="Web-{EAEDCDF2-8F88-4EDE-B965-95C811D4ED9C}" dt="2021-06-28T12:30:39.122" v="21"/>
        <pc:sldMkLst>
          <pc:docMk/>
          <pc:sldMk cId="2264520643" sldId="258"/>
        </pc:sldMkLst>
        <pc:spChg chg="mod">
          <ac:chgData name="CIPRANIC Ivan" userId="S::ivan.cipranic.auditeur@lecnam.net::d704cad3-1dc2-4d8e-ac04-24de844f0f59" providerId="AD" clId="Web-{EAEDCDF2-8F88-4EDE-B965-95C811D4ED9C}" dt="2021-06-28T12:30:39.122" v="21"/>
          <ac:spMkLst>
            <pc:docMk/>
            <pc:sldMk cId="2264520643" sldId="258"/>
            <ac:spMk id="2" creationId="{9F8EAFD8-1918-44EC-ACEE-00C9726986D4}"/>
          </ac:spMkLst>
        </pc:spChg>
        <pc:spChg chg="del">
          <ac:chgData name="CIPRANIC Ivan" userId="S::ivan.cipranic.auditeur@lecnam.net::d704cad3-1dc2-4d8e-ac04-24de844f0f59" providerId="AD" clId="Web-{EAEDCDF2-8F88-4EDE-B965-95C811D4ED9C}" dt="2021-06-28T12:30:16.621" v="16"/>
          <ac:spMkLst>
            <pc:docMk/>
            <pc:sldMk cId="2264520643" sldId="258"/>
            <ac:spMk id="3" creationId="{B85883D3-90A3-4437-95BD-21EF896F56D9}"/>
          </ac:spMkLst>
        </pc:spChg>
        <pc:spChg chg="add mod">
          <ac:chgData name="CIPRANIC Ivan" userId="S::ivan.cipranic.auditeur@lecnam.net::d704cad3-1dc2-4d8e-ac04-24de844f0f59" providerId="AD" clId="Web-{EAEDCDF2-8F88-4EDE-B965-95C811D4ED9C}" dt="2021-06-28T12:30:39.122" v="21"/>
          <ac:spMkLst>
            <pc:docMk/>
            <pc:sldMk cId="2264520643" sldId="258"/>
            <ac:spMk id="4" creationId="{91C754ED-36A6-4886-AA71-98D405E6BAEF}"/>
          </ac:spMkLst>
        </pc:spChg>
        <pc:spChg chg="add mod">
          <ac:chgData name="CIPRANIC Ivan" userId="S::ivan.cipranic.auditeur@lecnam.net::d704cad3-1dc2-4d8e-ac04-24de844f0f59" providerId="AD" clId="Web-{EAEDCDF2-8F88-4EDE-B965-95C811D4ED9C}" dt="2021-06-28T12:30:39.122" v="21"/>
          <ac:spMkLst>
            <pc:docMk/>
            <pc:sldMk cId="2264520643" sldId="258"/>
            <ac:spMk id="5" creationId="{2EE249F0-498C-4B87-A39D-6C2EDF5F9B3D}"/>
          </ac:spMkLst>
        </pc:spChg>
        <pc:spChg chg="add mod ord">
          <ac:chgData name="CIPRANIC Ivan" userId="S::ivan.cipranic.auditeur@lecnam.net::d704cad3-1dc2-4d8e-ac04-24de844f0f59" providerId="AD" clId="Web-{EAEDCDF2-8F88-4EDE-B965-95C811D4ED9C}" dt="2021-06-28T12:30:39.122" v="21"/>
          <ac:spMkLst>
            <pc:docMk/>
            <pc:sldMk cId="2264520643" sldId="258"/>
            <ac:spMk id="6" creationId="{91E66DD2-87C1-40A3-B99A-82FFDEAA560B}"/>
          </ac:spMkLst>
        </pc:spChg>
        <pc:spChg chg="add del">
          <ac:chgData name="CIPRANIC Ivan" userId="S::ivan.cipranic.auditeur@lecnam.net::d704cad3-1dc2-4d8e-ac04-24de844f0f59" providerId="AD" clId="Web-{EAEDCDF2-8F88-4EDE-B965-95C811D4ED9C}" dt="2021-06-28T12:30:39.106" v="20"/>
          <ac:spMkLst>
            <pc:docMk/>
            <pc:sldMk cId="2264520643" sldId="258"/>
            <ac:spMk id="9" creationId="{24848792-8515-462C-BC60-8575B7BA6634}"/>
          </ac:spMkLst>
        </pc:spChg>
        <pc:spChg chg="add">
          <ac:chgData name="CIPRANIC Ivan" userId="S::ivan.cipranic.auditeur@lecnam.net::d704cad3-1dc2-4d8e-ac04-24de844f0f59" providerId="AD" clId="Web-{EAEDCDF2-8F88-4EDE-B965-95C811D4ED9C}" dt="2021-06-28T12:30:39.122" v="21"/>
          <ac:spMkLst>
            <pc:docMk/>
            <pc:sldMk cId="2264520643" sldId="258"/>
            <ac:spMk id="10" creationId="{2FA6174D-2FC1-4780-B096-320B7DD5719E}"/>
          </ac:spMkLst>
        </pc:spChg>
        <pc:spChg chg="add del">
          <ac:chgData name="CIPRANIC Ivan" userId="S::ivan.cipranic.auditeur@lecnam.net::d704cad3-1dc2-4d8e-ac04-24de844f0f59" providerId="AD" clId="Web-{EAEDCDF2-8F88-4EDE-B965-95C811D4ED9C}" dt="2021-06-28T12:30:36.762" v="18"/>
          <ac:spMkLst>
            <pc:docMk/>
            <pc:sldMk cId="2264520643" sldId="258"/>
            <ac:spMk id="11" creationId="{2FA6174D-2FC1-4780-B096-320B7DD5719E}"/>
          </ac:spMkLst>
        </pc:spChg>
        <pc:spChg chg="add">
          <ac:chgData name="CIPRANIC Ivan" userId="S::ivan.cipranic.auditeur@lecnam.net::d704cad3-1dc2-4d8e-ac04-24de844f0f59" providerId="AD" clId="Web-{EAEDCDF2-8F88-4EDE-B965-95C811D4ED9C}" dt="2021-06-28T12:30:39.122" v="21"/>
          <ac:spMkLst>
            <pc:docMk/>
            <pc:sldMk cId="2264520643" sldId="258"/>
            <ac:spMk id="12" creationId="{59A309A7-1751-4ABE-A3C1-EEC40366AD89}"/>
          </ac:spMkLst>
        </pc:spChg>
        <pc:spChg chg="add">
          <ac:chgData name="CIPRANIC Ivan" userId="S::ivan.cipranic.auditeur@lecnam.net::d704cad3-1dc2-4d8e-ac04-24de844f0f59" providerId="AD" clId="Web-{EAEDCDF2-8F88-4EDE-B965-95C811D4ED9C}" dt="2021-06-28T12:30:39.122" v="21"/>
          <ac:spMkLst>
            <pc:docMk/>
            <pc:sldMk cId="2264520643" sldId="258"/>
            <ac:spMk id="13" creationId="{967D8EB6-EAE1-4F9C-B398-83321E287204}"/>
          </ac:spMkLst>
        </pc:spChg>
        <pc:spChg chg="add del">
          <ac:chgData name="CIPRANIC Ivan" userId="S::ivan.cipranic.auditeur@lecnam.net::d704cad3-1dc2-4d8e-ac04-24de844f0f59" providerId="AD" clId="Web-{EAEDCDF2-8F88-4EDE-B965-95C811D4ED9C}" dt="2021-06-28T12:30:36.762" v="18"/>
          <ac:spMkLst>
            <pc:docMk/>
            <pc:sldMk cId="2264520643" sldId="258"/>
            <ac:spMk id="14" creationId="{59A309A7-1751-4ABE-A3C1-EEC40366AD89}"/>
          </ac:spMkLst>
        </pc:spChg>
        <pc:spChg chg="add del">
          <ac:chgData name="CIPRANIC Ivan" userId="S::ivan.cipranic.auditeur@lecnam.net::d704cad3-1dc2-4d8e-ac04-24de844f0f59" providerId="AD" clId="Web-{EAEDCDF2-8F88-4EDE-B965-95C811D4ED9C}" dt="2021-06-28T12:30:36.762" v="18"/>
          <ac:spMkLst>
            <pc:docMk/>
            <pc:sldMk cId="2264520643" sldId="258"/>
            <ac:spMk id="16" creationId="{967D8EB6-EAE1-4F9C-B398-83321E287204}"/>
          </ac:spMkLst>
        </pc:spChg>
        <pc:picChg chg="add mod ord">
          <ac:chgData name="CIPRANIC Ivan" userId="S::ivan.cipranic.auditeur@lecnam.net::d704cad3-1dc2-4d8e-ac04-24de844f0f59" providerId="AD" clId="Web-{EAEDCDF2-8F88-4EDE-B965-95C811D4ED9C}" dt="2021-06-28T12:30:39.122" v="21"/>
          <ac:picMkLst>
            <pc:docMk/>
            <pc:sldMk cId="2264520643" sldId="258"/>
            <ac:picMk id="7" creationId="{557CD56D-E720-4AE8-9A71-5E8005E7B6DD}"/>
          </ac:picMkLst>
        </pc:picChg>
      </pc:sldChg>
      <pc:sldChg chg="new del">
        <pc:chgData name="CIPRANIC Ivan" userId="S::ivan.cipranic.auditeur@lecnam.net::d704cad3-1dc2-4d8e-ac04-24de844f0f59" providerId="AD" clId="Web-{EAEDCDF2-8F88-4EDE-B965-95C811D4ED9C}" dt="2021-06-28T12:33:00.375" v="31"/>
        <pc:sldMkLst>
          <pc:docMk/>
          <pc:sldMk cId="2787243593" sldId="259"/>
        </pc:sldMkLst>
      </pc:sldChg>
      <pc:sldChg chg="new del">
        <pc:chgData name="CIPRANIC Ivan" userId="S::ivan.cipranic.auditeur@lecnam.net::d704cad3-1dc2-4d8e-ac04-24de844f0f59" providerId="AD" clId="Web-{EAEDCDF2-8F88-4EDE-B965-95C811D4ED9C}" dt="2021-06-28T12:33:04.765" v="32"/>
        <pc:sldMkLst>
          <pc:docMk/>
          <pc:sldMk cId="3662632390" sldId="260"/>
        </pc:sldMkLst>
      </pc:sldChg>
      <pc:sldChg chg="addSp delSp modSp add replId">
        <pc:chgData name="CIPRANIC Ivan" userId="S::ivan.cipranic.auditeur@lecnam.net::d704cad3-1dc2-4d8e-ac04-24de844f0f59" providerId="AD" clId="Web-{EAEDCDF2-8F88-4EDE-B965-95C811D4ED9C}" dt="2021-06-28T12:45:24.515" v="87" actId="20577"/>
        <pc:sldMkLst>
          <pc:docMk/>
          <pc:sldMk cId="137204001" sldId="261"/>
        </pc:sldMkLst>
        <pc:spChg chg="mod">
          <ac:chgData name="CIPRANIC Ivan" userId="S::ivan.cipranic.auditeur@lecnam.net::d704cad3-1dc2-4d8e-ac04-24de844f0f59" providerId="AD" clId="Web-{EAEDCDF2-8F88-4EDE-B965-95C811D4ED9C}" dt="2021-06-28T12:45:24.515" v="87" actId="20577"/>
          <ac:spMkLst>
            <pc:docMk/>
            <pc:sldMk cId="137204001" sldId="261"/>
            <ac:spMk id="2" creationId="{9F8EAFD8-1918-44EC-ACEE-00C9726986D4}"/>
          </ac:spMkLst>
        </pc:spChg>
        <pc:spChg chg="del">
          <ac:chgData name="CIPRANIC Ivan" userId="S::ivan.cipranic.auditeur@lecnam.net::d704cad3-1dc2-4d8e-ac04-24de844f0f59" providerId="AD" clId="Web-{EAEDCDF2-8F88-4EDE-B965-95C811D4ED9C}" dt="2021-06-28T12:44:52.046" v="67"/>
          <ac:spMkLst>
            <pc:docMk/>
            <pc:sldMk cId="137204001" sldId="261"/>
            <ac:spMk id="10" creationId="{2FA6174D-2FC1-4780-B096-320B7DD5719E}"/>
          </ac:spMkLst>
        </pc:spChg>
        <pc:picChg chg="add mod ord">
          <ac:chgData name="CIPRANIC Ivan" userId="S::ivan.cipranic.auditeur@lecnam.net::d704cad3-1dc2-4d8e-ac04-24de844f0f59" providerId="AD" clId="Web-{EAEDCDF2-8F88-4EDE-B965-95C811D4ED9C}" dt="2021-06-28T12:44:59.765" v="72" actId="1076"/>
          <ac:picMkLst>
            <pc:docMk/>
            <pc:sldMk cId="137204001" sldId="261"/>
            <ac:picMk id="3" creationId="{EDD85FAB-77D1-4459-A81E-6FC2F8A58615}"/>
          </ac:picMkLst>
        </pc:picChg>
      </pc:sldChg>
      <pc:sldChg chg="modSp new">
        <pc:chgData name="CIPRANIC Ivan" userId="S::ivan.cipranic.auditeur@lecnam.net::d704cad3-1dc2-4d8e-ac04-24de844f0f59" providerId="AD" clId="Web-{EAEDCDF2-8F88-4EDE-B965-95C811D4ED9C}" dt="2021-06-28T12:32:47.827" v="29" actId="20577"/>
        <pc:sldMkLst>
          <pc:docMk/>
          <pc:sldMk cId="3485999451" sldId="262"/>
        </pc:sldMkLst>
        <pc:spChg chg="mod">
          <ac:chgData name="CIPRANIC Ivan" userId="S::ivan.cipranic.auditeur@lecnam.net::d704cad3-1dc2-4d8e-ac04-24de844f0f59" providerId="AD" clId="Web-{EAEDCDF2-8F88-4EDE-B965-95C811D4ED9C}" dt="2021-06-28T12:32:47.827" v="29" actId="20577"/>
          <ac:spMkLst>
            <pc:docMk/>
            <pc:sldMk cId="3485999451" sldId="262"/>
            <ac:spMk id="2" creationId="{0E2BCEF5-E722-4D7F-954E-5080066531B1}"/>
          </ac:spMkLst>
        </pc:spChg>
      </pc:sldChg>
      <pc:sldChg chg="addSp delSp modSp add replId">
        <pc:chgData name="CIPRANIC Ivan" userId="S::ivan.cipranic.auditeur@lecnam.net::d704cad3-1dc2-4d8e-ac04-24de844f0f59" providerId="AD" clId="Web-{EAEDCDF2-8F88-4EDE-B965-95C811D4ED9C}" dt="2021-06-28T12:33:53.923" v="48"/>
        <pc:sldMkLst>
          <pc:docMk/>
          <pc:sldMk cId="181947876" sldId="263"/>
        </pc:sldMkLst>
        <pc:spChg chg="mod">
          <ac:chgData name="CIPRANIC Ivan" userId="S::ivan.cipranic.auditeur@lecnam.net::d704cad3-1dc2-4d8e-ac04-24de844f0f59" providerId="AD" clId="Web-{EAEDCDF2-8F88-4EDE-B965-95C811D4ED9C}" dt="2021-06-28T12:33:27.328" v="39" actId="14100"/>
          <ac:spMkLst>
            <pc:docMk/>
            <pc:sldMk cId="181947876" sldId="263"/>
            <ac:spMk id="2" creationId="{9F8EAFD8-1918-44EC-ACEE-00C9726986D4}"/>
          </ac:spMkLst>
        </pc:spChg>
        <pc:spChg chg="add del mod">
          <ac:chgData name="CIPRANIC Ivan" userId="S::ivan.cipranic.auditeur@lecnam.net::d704cad3-1dc2-4d8e-ac04-24de844f0f59" providerId="AD" clId="Web-{EAEDCDF2-8F88-4EDE-B965-95C811D4ED9C}" dt="2021-06-28T12:33:30.391" v="43"/>
          <ac:spMkLst>
            <pc:docMk/>
            <pc:sldMk cId="181947876" sldId="263"/>
            <ac:spMk id="3" creationId="{B4615684-1F17-47D9-81CE-CF03044EAB86}"/>
          </ac:spMkLst>
        </pc:spChg>
        <pc:spChg chg="del">
          <ac:chgData name="CIPRANIC Ivan" userId="S::ivan.cipranic.auditeur@lecnam.net::d704cad3-1dc2-4d8e-ac04-24de844f0f59" providerId="AD" clId="Web-{EAEDCDF2-8F88-4EDE-B965-95C811D4ED9C}" dt="2021-06-28T12:33:53.923" v="48"/>
          <ac:spMkLst>
            <pc:docMk/>
            <pc:sldMk cId="181947876" sldId="263"/>
            <ac:spMk id="4" creationId="{91C754ED-36A6-4886-AA71-98D405E6BAEF}"/>
          </ac:spMkLst>
        </pc:spChg>
        <pc:spChg chg="del">
          <ac:chgData name="CIPRANIC Ivan" userId="S::ivan.cipranic.auditeur@lecnam.net::d704cad3-1dc2-4d8e-ac04-24de844f0f59" providerId="AD" clId="Web-{EAEDCDF2-8F88-4EDE-B965-95C811D4ED9C}" dt="2021-06-28T12:33:51.485" v="47"/>
          <ac:spMkLst>
            <pc:docMk/>
            <pc:sldMk cId="181947876" sldId="263"/>
            <ac:spMk id="5" creationId="{2EE249F0-498C-4B87-A39D-6C2EDF5F9B3D}"/>
          </ac:spMkLst>
        </pc:spChg>
        <pc:spChg chg="del">
          <ac:chgData name="CIPRANIC Ivan" userId="S::ivan.cipranic.auditeur@lecnam.net::d704cad3-1dc2-4d8e-ac04-24de844f0f59" providerId="AD" clId="Web-{EAEDCDF2-8F88-4EDE-B965-95C811D4ED9C}" dt="2021-06-28T12:33:39.078" v="44"/>
          <ac:spMkLst>
            <pc:docMk/>
            <pc:sldMk cId="181947876" sldId="263"/>
            <ac:spMk id="10" creationId="{2FA6174D-2FC1-4780-B096-320B7DD5719E}"/>
          </ac:spMkLst>
        </pc:spChg>
        <pc:picChg chg="add mod ord">
          <ac:chgData name="CIPRANIC Ivan" userId="S::ivan.cipranic.auditeur@lecnam.net::d704cad3-1dc2-4d8e-ac04-24de844f0f59" providerId="AD" clId="Web-{EAEDCDF2-8F88-4EDE-B965-95C811D4ED9C}" dt="2021-06-28T12:33:43.657" v="46" actId="1076"/>
          <ac:picMkLst>
            <pc:docMk/>
            <pc:sldMk cId="181947876" sldId="263"/>
            <ac:picMk id="8" creationId="{F8A46ABF-D44C-4FA9-9FAE-36709C7B95D8}"/>
          </ac:picMkLst>
        </pc:picChg>
      </pc:sldChg>
      <pc:sldChg chg="new del">
        <pc:chgData name="CIPRANIC Ivan" userId="S::ivan.cipranic.auditeur@lecnam.net::d704cad3-1dc2-4d8e-ac04-24de844f0f59" providerId="AD" clId="Web-{EAEDCDF2-8F88-4EDE-B965-95C811D4ED9C}" dt="2021-06-28T12:34:13.204" v="50"/>
        <pc:sldMkLst>
          <pc:docMk/>
          <pc:sldMk cId="735906180" sldId="264"/>
        </pc:sldMkLst>
      </pc:sldChg>
      <pc:sldChg chg="addSp delSp modSp add replId">
        <pc:chgData name="CIPRANIC Ivan" userId="S::ivan.cipranic.auditeur@lecnam.net::d704cad3-1dc2-4d8e-ac04-24de844f0f59" providerId="AD" clId="Web-{EAEDCDF2-8F88-4EDE-B965-95C811D4ED9C}" dt="2021-06-28T12:34:32.564" v="66"/>
        <pc:sldMkLst>
          <pc:docMk/>
          <pc:sldMk cId="2477537732" sldId="264"/>
        </pc:sldMkLst>
        <pc:spChg chg="mod">
          <ac:chgData name="CIPRANIC Ivan" userId="S::ivan.cipranic.auditeur@lecnam.net::d704cad3-1dc2-4d8e-ac04-24de844f0f59" providerId="AD" clId="Web-{EAEDCDF2-8F88-4EDE-B965-95C811D4ED9C}" dt="2021-06-28T12:34:26.861" v="64" actId="20577"/>
          <ac:spMkLst>
            <pc:docMk/>
            <pc:sldMk cId="2477537732" sldId="264"/>
            <ac:spMk id="2" creationId="{9F8EAFD8-1918-44EC-ACEE-00C9726986D4}"/>
          </ac:spMkLst>
        </pc:spChg>
        <pc:spChg chg="del">
          <ac:chgData name="CIPRANIC Ivan" userId="S::ivan.cipranic.auditeur@lecnam.net::d704cad3-1dc2-4d8e-ac04-24de844f0f59" providerId="AD" clId="Web-{EAEDCDF2-8F88-4EDE-B965-95C811D4ED9C}" dt="2021-06-28T12:34:32.564" v="66"/>
          <ac:spMkLst>
            <pc:docMk/>
            <pc:sldMk cId="2477537732" sldId="264"/>
            <ac:spMk id="4" creationId="{91C754ED-36A6-4886-AA71-98D405E6BAEF}"/>
          </ac:spMkLst>
        </pc:spChg>
        <pc:spChg chg="del">
          <ac:chgData name="CIPRANIC Ivan" userId="S::ivan.cipranic.auditeur@lecnam.net::d704cad3-1dc2-4d8e-ac04-24de844f0f59" providerId="AD" clId="Web-{EAEDCDF2-8F88-4EDE-B965-95C811D4ED9C}" dt="2021-06-28T12:34:30.142" v="65"/>
          <ac:spMkLst>
            <pc:docMk/>
            <pc:sldMk cId="2477537732" sldId="264"/>
            <ac:spMk id="5" creationId="{2EE249F0-498C-4B87-A39D-6C2EDF5F9B3D}"/>
          </ac:spMkLst>
        </pc:spChg>
        <pc:spChg chg="del">
          <ac:chgData name="CIPRANIC Ivan" userId="S::ivan.cipranic.auditeur@lecnam.net::d704cad3-1dc2-4d8e-ac04-24de844f0f59" providerId="AD" clId="Web-{EAEDCDF2-8F88-4EDE-B965-95C811D4ED9C}" dt="2021-06-28T12:34:17.642" v="52"/>
          <ac:spMkLst>
            <pc:docMk/>
            <pc:sldMk cId="2477537732" sldId="264"/>
            <ac:spMk id="10" creationId="{2FA6174D-2FC1-4780-B096-320B7DD5719E}"/>
          </ac:spMkLst>
        </pc:spChg>
        <pc:picChg chg="add mod ord">
          <ac:chgData name="CIPRANIC Ivan" userId="S::ivan.cipranic.auditeur@lecnam.net::d704cad3-1dc2-4d8e-ac04-24de844f0f59" providerId="AD" clId="Web-{EAEDCDF2-8F88-4EDE-B965-95C811D4ED9C}" dt="2021-06-28T12:34:17.642" v="52"/>
          <ac:picMkLst>
            <pc:docMk/>
            <pc:sldMk cId="2477537732" sldId="264"/>
            <ac:picMk id="3" creationId="{749C4628-8A4C-4BD2-BBDB-B8110AFE0DC5}"/>
          </ac:picMkLst>
        </pc:picChg>
      </pc:sldChg>
      <pc:sldChg chg="addSp delSp modSp add replId">
        <pc:chgData name="CIPRANIC Ivan" userId="S::ivan.cipranic.auditeur@lecnam.net::d704cad3-1dc2-4d8e-ac04-24de844f0f59" providerId="AD" clId="Web-{EAEDCDF2-8F88-4EDE-B965-95C811D4ED9C}" dt="2021-06-28T12:47:05.642" v="96" actId="20577"/>
        <pc:sldMkLst>
          <pc:docMk/>
          <pc:sldMk cId="1533469290" sldId="265"/>
        </pc:sldMkLst>
        <pc:spChg chg="mod">
          <ac:chgData name="CIPRANIC Ivan" userId="S::ivan.cipranic.auditeur@lecnam.net::d704cad3-1dc2-4d8e-ac04-24de844f0f59" providerId="AD" clId="Web-{EAEDCDF2-8F88-4EDE-B965-95C811D4ED9C}" dt="2021-06-28T12:47:05.642" v="96" actId="20577"/>
          <ac:spMkLst>
            <pc:docMk/>
            <pc:sldMk cId="1533469290" sldId="265"/>
            <ac:spMk id="2" creationId="{9F8EAFD8-1918-44EC-ACEE-00C9726986D4}"/>
          </ac:spMkLst>
        </pc:spChg>
        <pc:spChg chg="del">
          <ac:chgData name="CIPRANIC Ivan" userId="S::ivan.cipranic.auditeur@lecnam.net::d704cad3-1dc2-4d8e-ac04-24de844f0f59" providerId="AD" clId="Web-{EAEDCDF2-8F88-4EDE-B965-95C811D4ED9C}" dt="2021-06-28T12:46:54.423" v="89"/>
          <ac:spMkLst>
            <pc:docMk/>
            <pc:sldMk cId="1533469290" sldId="265"/>
            <ac:spMk id="10" creationId="{2FA6174D-2FC1-4780-B096-320B7DD5719E}"/>
          </ac:spMkLst>
        </pc:spChg>
        <pc:picChg chg="add mod ord">
          <ac:chgData name="CIPRANIC Ivan" userId="S::ivan.cipranic.auditeur@lecnam.net::d704cad3-1dc2-4d8e-ac04-24de844f0f59" providerId="AD" clId="Web-{EAEDCDF2-8F88-4EDE-B965-95C811D4ED9C}" dt="2021-06-28T12:47:01.455" v="94" actId="14100"/>
          <ac:picMkLst>
            <pc:docMk/>
            <pc:sldMk cId="1533469290" sldId="265"/>
            <ac:picMk id="3" creationId="{A4A82D05-5657-40B2-8119-1164D5988CD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28.06.2021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28.06.2021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28.06.2021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28.06.2021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28.06.2021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28.06.2021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28.06.2021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28.06.2021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28.06.2021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28.06.2021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28.06.2021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28.06.2021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EAFD8-1918-44EC-ACEE-00C97269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2FA6174D-2FC1-4780-B096-320B7DD57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endParaRPr lang="en-US" sz="240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E66DD2-87C1-40A3-B99A-82FFDEAA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3859" y="6356350"/>
            <a:ext cx="4894169" cy="365125"/>
          </a:xfrm>
        </p:spPr>
        <p:txBody>
          <a:bodyPr>
            <a:normAutofit/>
          </a:bodyPr>
          <a:lstStyle/>
          <a:p>
            <a:pPr algn="l"/>
            <a:endParaRPr lang="fr-FR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54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4D8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557CD56D-E720-4AE8-9A71-5E8005E7B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277918"/>
            <a:ext cx="1462088" cy="30216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1C754ED-36A6-4886-AA71-98D405E6BAEF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fr-FR"/>
              <a:t>Cliquez pour ajouter du texte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249F0-498C-4B87-A39D-6C2EDF5F9B3D}"/>
              </a:ext>
            </a:extLst>
          </p:cNvPr>
          <p:cNvSpPr txBox="1"/>
          <p:nvPr/>
        </p:nvSpPr>
        <p:spPr>
          <a:xfrm>
            <a:off x="4867275" y="334327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fr-FR"/>
              <a:t>Cliquez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2264520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EAFD8-1918-44EC-ACEE-00C97269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fr-FR" dirty="0">
                <a:cs typeface="Calibri Light"/>
              </a:rPr>
              <a:t>Organigramme de la </a:t>
            </a:r>
            <a:r>
              <a:rPr lang="fr-FR" dirty="0" err="1">
                <a:cs typeface="Calibri Light"/>
              </a:rPr>
              <a:t>Webteam</a:t>
            </a:r>
            <a:endParaRPr lang="fr-FR" dirty="0" err="1"/>
          </a:p>
        </p:txBody>
      </p:sp>
      <p:pic>
        <p:nvPicPr>
          <p:cNvPr id="3" name="Image 7">
            <a:extLst>
              <a:ext uri="{FF2B5EF4-FFF2-40B4-BE49-F238E27FC236}">
                <a16:creationId xmlns:a16="http://schemas.microsoft.com/office/drawing/2014/main" id="{A4A82D05-5657-40B2-8119-1164D5988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337" y="2279454"/>
            <a:ext cx="7962900" cy="3609975"/>
          </a:xfr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E66DD2-87C1-40A3-B99A-82FFDEAA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3859" y="6356350"/>
            <a:ext cx="4894169" cy="365125"/>
          </a:xfrm>
        </p:spPr>
        <p:txBody>
          <a:bodyPr>
            <a:normAutofit/>
          </a:bodyPr>
          <a:lstStyle/>
          <a:p>
            <a:pPr algn="l"/>
            <a:endParaRPr lang="fr-FR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54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4D8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557CD56D-E720-4AE8-9A71-5E8005E7B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442" y="3277918"/>
            <a:ext cx="1462088" cy="30216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1C754ED-36A6-4886-AA71-98D405E6BAEF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fr-FR"/>
              <a:t>Cliquez pour ajouter du texte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249F0-498C-4B87-A39D-6C2EDF5F9B3D}"/>
              </a:ext>
            </a:extLst>
          </p:cNvPr>
          <p:cNvSpPr txBox="1"/>
          <p:nvPr/>
        </p:nvSpPr>
        <p:spPr>
          <a:xfrm>
            <a:off x="4867275" y="334327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fr-FR"/>
              <a:t>Cliquez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153346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EAFD8-1918-44EC-ACEE-00C97269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903" y="322764"/>
            <a:ext cx="7474172" cy="1325563"/>
          </a:xfrm>
        </p:spPr>
        <p:txBody>
          <a:bodyPr>
            <a:normAutofit/>
          </a:bodyPr>
          <a:lstStyle/>
          <a:p>
            <a:r>
              <a:rPr lang="fr-FR" dirty="0">
                <a:cs typeface="Calibri Light"/>
              </a:rPr>
              <a:t>CmdBuild </a:t>
            </a:r>
            <a:br>
              <a:rPr lang="fr-FR" dirty="0">
                <a:cs typeface="Calibri Light"/>
              </a:rPr>
            </a:br>
            <a:r>
              <a:rPr lang="fr-FR">
                <a:cs typeface="Calibri Light"/>
              </a:rPr>
              <a:t>Relation map</a:t>
            </a:r>
            <a:endParaRPr lang="fr-FR" dirty="0">
              <a:cs typeface="Calibri Light"/>
            </a:endParaRPr>
          </a:p>
        </p:txBody>
      </p:sp>
      <p:pic>
        <p:nvPicPr>
          <p:cNvPr id="3" name="Image 7">
            <a:extLst>
              <a:ext uri="{FF2B5EF4-FFF2-40B4-BE49-F238E27FC236}">
                <a16:creationId xmlns:a16="http://schemas.microsoft.com/office/drawing/2014/main" id="{EDD85FAB-77D1-4459-A81E-6FC2F8A58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47" y="1816371"/>
            <a:ext cx="8998885" cy="3837455"/>
          </a:xfr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E66DD2-87C1-40A3-B99A-82FFDEAA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3859" y="6356350"/>
            <a:ext cx="4894169" cy="365125"/>
          </a:xfrm>
        </p:spPr>
        <p:txBody>
          <a:bodyPr>
            <a:normAutofit/>
          </a:bodyPr>
          <a:lstStyle/>
          <a:p>
            <a:pPr algn="l"/>
            <a:endParaRPr lang="fr-FR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54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4D8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557CD56D-E720-4AE8-9A71-5E8005E7B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442" y="3277918"/>
            <a:ext cx="1462088" cy="30216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1C754ED-36A6-4886-AA71-98D405E6BAEF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fr-FR"/>
              <a:t>Cliquez pour ajouter du texte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249F0-498C-4B87-A39D-6C2EDF5F9B3D}"/>
              </a:ext>
            </a:extLst>
          </p:cNvPr>
          <p:cNvSpPr txBox="1"/>
          <p:nvPr/>
        </p:nvSpPr>
        <p:spPr>
          <a:xfrm>
            <a:off x="4867275" y="334327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fr-FR"/>
              <a:t>Cliquez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13720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EAFD8-1918-44EC-ACEE-00C97269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fr-FR">
                <a:cs typeface="Calibri Light"/>
              </a:rPr>
              <a:t>Front End : Angular</a:t>
            </a:r>
            <a:endParaRPr lang="fr-FR"/>
          </a:p>
        </p:txBody>
      </p:sp>
      <p:pic>
        <p:nvPicPr>
          <p:cNvPr id="3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749C4628-8A4C-4BD2-BBDB-B8110AFE0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8334" y="2278173"/>
            <a:ext cx="5584057" cy="3450613"/>
          </a:xfr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E66DD2-87C1-40A3-B99A-82FFDEAA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3859" y="6356350"/>
            <a:ext cx="4894169" cy="365125"/>
          </a:xfrm>
        </p:spPr>
        <p:txBody>
          <a:bodyPr>
            <a:normAutofit/>
          </a:bodyPr>
          <a:lstStyle/>
          <a:p>
            <a:pPr algn="l"/>
            <a:endParaRPr lang="fr-FR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54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4D8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557CD56D-E720-4AE8-9A71-5E8005E7B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442" y="3277918"/>
            <a:ext cx="1462088" cy="30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3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EAFD8-1918-44EC-ACEE-00C97269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fr-FR">
                <a:cs typeface="Calibri Light"/>
              </a:rPr>
              <a:t>Front End : Angular</a:t>
            </a:r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E66DD2-87C1-40A3-B99A-82FFDEAA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3859" y="6356350"/>
            <a:ext cx="4894169" cy="365125"/>
          </a:xfrm>
        </p:spPr>
        <p:txBody>
          <a:bodyPr>
            <a:normAutofit/>
          </a:bodyPr>
          <a:lstStyle/>
          <a:p>
            <a:pPr algn="l"/>
            <a:endParaRPr lang="fr-FR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54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4D8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557CD56D-E720-4AE8-9A71-5E8005E7B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277918"/>
            <a:ext cx="1462088" cy="302164"/>
          </a:xfrm>
          <a:prstGeom prst="rect">
            <a:avLst/>
          </a:prstGeom>
        </p:spPr>
      </p:pic>
      <p:pic>
        <p:nvPicPr>
          <p:cNvPr id="14" name="Image 14">
            <a:extLst>
              <a:ext uri="{FF2B5EF4-FFF2-40B4-BE49-F238E27FC236}">
                <a16:creationId xmlns:a16="http://schemas.microsoft.com/office/drawing/2014/main" id="{AA55E608-819D-46A1-8545-8A032CC14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3994" y="1714113"/>
            <a:ext cx="8146110" cy="4351338"/>
          </a:xfrm>
        </p:spPr>
      </p:pic>
    </p:spTree>
    <p:extLst>
      <p:ext uri="{BB962C8B-B14F-4D97-AF65-F5344CB8AC3E}">
        <p14:creationId xmlns:p14="http://schemas.microsoft.com/office/powerpoint/2010/main" val="2882060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EAFD8-1918-44EC-ACEE-00C97269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28" y="627564"/>
            <a:ext cx="7397972" cy="1325563"/>
          </a:xfrm>
        </p:spPr>
        <p:txBody>
          <a:bodyPr>
            <a:normAutofit/>
          </a:bodyPr>
          <a:lstStyle/>
          <a:p>
            <a:pPr algn="just"/>
            <a:r>
              <a:rPr lang="fr-FR" sz="3600" b="1">
                <a:cs typeface="Calibri Light"/>
              </a:rPr>
              <a:t>Socles techniques du service Webteam</a:t>
            </a:r>
            <a:endParaRPr lang="fr-FR" sz="3600">
              <a:ea typeface="+mj-lt"/>
              <a:cs typeface="+mj-lt"/>
            </a:endParaRPr>
          </a:p>
          <a:p>
            <a:pPr algn="just"/>
            <a:endParaRPr lang="fr-FR" b="1" dirty="0">
              <a:cs typeface="Calibri Light"/>
            </a:endParaRPr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F8A46ABF-D44C-4FA9-9FAE-36709C7B9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487" y="1922267"/>
            <a:ext cx="6600825" cy="3495675"/>
          </a:xfr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E66DD2-87C1-40A3-B99A-82FFDEAA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3859" y="6356350"/>
            <a:ext cx="4894169" cy="365125"/>
          </a:xfrm>
        </p:spPr>
        <p:txBody>
          <a:bodyPr>
            <a:normAutofit/>
          </a:bodyPr>
          <a:lstStyle/>
          <a:p>
            <a:pPr algn="l"/>
            <a:endParaRPr lang="fr-FR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54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4D8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557CD56D-E720-4AE8-9A71-5E8005E7B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442" y="3277918"/>
            <a:ext cx="1462088" cy="30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7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BCEF5-E722-4D7F-954E-50800665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fr-FR" b="1">
                <a:ea typeface="+mj-lt"/>
                <a:cs typeface="+mj-lt"/>
              </a:rPr>
              <a:t>Socles techniques du service Webteam</a:t>
            </a:r>
            <a:endParaRPr lang="fr-FR">
              <a:cs typeface="Calibri Light" panose="020F03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596593-FF06-4494-91FC-3E966EA6B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9994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Organigramme de la Webteam</vt:lpstr>
      <vt:lpstr>CmdBuild  Relation map</vt:lpstr>
      <vt:lpstr>Front End : Angular</vt:lpstr>
      <vt:lpstr>Front End : Angular</vt:lpstr>
      <vt:lpstr>Socles techniques du service Webteam </vt:lpstr>
      <vt:lpstr>Socles techniques du service Webteam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46</cp:revision>
  <dcterms:created xsi:type="dcterms:W3CDTF">2021-06-28T12:03:32Z</dcterms:created>
  <dcterms:modified xsi:type="dcterms:W3CDTF">2021-06-28T13:07:43Z</dcterms:modified>
</cp:coreProperties>
</file>