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A7355-52A0-4F98-91BF-A3193F33A02C}" type="datetimeFigureOut">
              <a:rPr lang="es-GT" smtClean="0"/>
              <a:t>13/10/2018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8AE10-47F8-464F-9223-4B19DE9239D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09561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A7355-52A0-4F98-91BF-A3193F33A02C}" type="datetimeFigureOut">
              <a:rPr lang="es-GT" smtClean="0"/>
              <a:t>13/10/2018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8AE10-47F8-464F-9223-4B19DE9239D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467140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A7355-52A0-4F98-91BF-A3193F33A02C}" type="datetimeFigureOut">
              <a:rPr lang="es-GT" smtClean="0"/>
              <a:t>13/10/2018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8AE10-47F8-464F-9223-4B19DE9239D7}" type="slidenum">
              <a:rPr lang="es-GT" smtClean="0"/>
              <a:t>‹Nº›</a:t>
            </a:fld>
            <a:endParaRPr lang="es-GT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440972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A7355-52A0-4F98-91BF-A3193F33A02C}" type="datetimeFigureOut">
              <a:rPr lang="es-GT" smtClean="0"/>
              <a:t>13/10/2018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8AE10-47F8-464F-9223-4B19DE9239D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5577066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A7355-52A0-4F98-91BF-A3193F33A02C}" type="datetimeFigureOut">
              <a:rPr lang="es-GT" smtClean="0"/>
              <a:t>13/10/2018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8AE10-47F8-464F-9223-4B19DE9239D7}" type="slidenum">
              <a:rPr lang="es-GT" smtClean="0"/>
              <a:t>‹Nº›</a:t>
            </a:fld>
            <a:endParaRPr lang="es-GT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529739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A7355-52A0-4F98-91BF-A3193F33A02C}" type="datetimeFigureOut">
              <a:rPr lang="es-GT" smtClean="0"/>
              <a:t>13/10/2018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8AE10-47F8-464F-9223-4B19DE9239D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908504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A7355-52A0-4F98-91BF-A3193F33A02C}" type="datetimeFigureOut">
              <a:rPr lang="es-GT" smtClean="0"/>
              <a:t>13/10/2018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8AE10-47F8-464F-9223-4B19DE9239D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6258964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A7355-52A0-4F98-91BF-A3193F33A02C}" type="datetimeFigureOut">
              <a:rPr lang="es-GT" smtClean="0"/>
              <a:t>13/10/2018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8AE10-47F8-464F-9223-4B19DE9239D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941751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A7355-52A0-4F98-91BF-A3193F33A02C}" type="datetimeFigureOut">
              <a:rPr lang="es-GT" smtClean="0"/>
              <a:t>13/10/2018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8AE10-47F8-464F-9223-4B19DE9239D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6031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A7355-52A0-4F98-91BF-A3193F33A02C}" type="datetimeFigureOut">
              <a:rPr lang="es-GT" smtClean="0"/>
              <a:t>13/10/2018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8AE10-47F8-464F-9223-4B19DE9239D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94730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A7355-52A0-4F98-91BF-A3193F33A02C}" type="datetimeFigureOut">
              <a:rPr lang="es-GT" smtClean="0"/>
              <a:t>13/10/2018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8AE10-47F8-464F-9223-4B19DE9239D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637681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A7355-52A0-4F98-91BF-A3193F33A02C}" type="datetimeFigureOut">
              <a:rPr lang="es-GT" smtClean="0"/>
              <a:t>13/10/2018</a:t>
            </a:fld>
            <a:endParaRPr lang="es-G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8AE10-47F8-464F-9223-4B19DE9239D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096595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A7355-52A0-4F98-91BF-A3193F33A02C}" type="datetimeFigureOut">
              <a:rPr lang="es-GT" smtClean="0"/>
              <a:t>13/10/2018</a:t>
            </a:fld>
            <a:endParaRPr lang="es-G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8AE10-47F8-464F-9223-4B19DE9239D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970589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A7355-52A0-4F98-91BF-A3193F33A02C}" type="datetimeFigureOut">
              <a:rPr lang="es-GT" smtClean="0"/>
              <a:t>13/10/2018</a:t>
            </a:fld>
            <a:endParaRPr lang="es-G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8AE10-47F8-464F-9223-4B19DE9239D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265603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A7355-52A0-4F98-91BF-A3193F33A02C}" type="datetimeFigureOut">
              <a:rPr lang="es-GT" smtClean="0"/>
              <a:t>13/10/2018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8AE10-47F8-464F-9223-4B19DE9239D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4058375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A7355-52A0-4F98-91BF-A3193F33A02C}" type="datetimeFigureOut">
              <a:rPr lang="es-GT" smtClean="0"/>
              <a:t>13/10/2018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8AE10-47F8-464F-9223-4B19DE9239D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487048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6A7355-52A0-4F98-91BF-A3193F33A02C}" type="datetimeFigureOut">
              <a:rPr lang="es-GT" smtClean="0"/>
              <a:t>13/10/2018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F78AE10-47F8-464F-9223-4B19DE9239D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663144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67B4CA25-7A93-4DAE-8703-DE3AF9B2CC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712762" y="1041718"/>
            <a:ext cx="9144000" cy="1655762"/>
          </a:xfrm>
        </p:spPr>
        <p:txBody>
          <a:bodyPr/>
          <a:lstStyle/>
          <a:p>
            <a:r>
              <a:rPr lang="es-GT" dirty="0"/>
              <a:t>PRIMER COMMIT </a:t>
            </a:r>
          </a:p>
        </p:txBody>
      </p:sp>
    </p:spTree>
    <p:extLst>
      <p:ext uri="{BB962C8B-B14F-4D97-AF65-F5344CB8AC3E}">
        <p14:creationId xmlns:p14="http://schemas.microsoft.com/office/powerpoint/2010/main" val="92510915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2</Words>
  <Application>Microsoft Office PowerPoint</Application>
  <PresentationFormat>Panorámica</PresentationFormat>
  <Paragraphs>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Trebuchet MS</vt:lpstr>
      <vt:lpstr>Wingdings 3</vt:lpstr>
      <vt:lpstr>Faceta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EsquivelDrasly@outlook.es</dc:creator>
  <cp:lastModifiedBy>EsquivelDrasly@outlook.es</cp:lastModifiedBy>
  <cp:revision>1</cp:revision>
  <dcterms:created xsi:type="dcterms:W3CDTF">2018-10-14T03:11:05Z</dcterms:created>
  <dcterms:modified xsi:type="dcterms:W3CDTF">2018-10-14T03:11:38Z</dcterms:modified>
</cp:coreProperties>
</file>