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5D32C-5DC6-87D8-4681-5DD957CC6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CF0C33-232B-EAD9-A613-518FD9226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294908-2476-ECBD-5EB2-98A031897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4272-0AD8-4B01-95C1-874870F66D8E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B56F13-952F-FD08-E93E-89DA79C2E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1CAADB-5C4A-D623-9DB9-2BEB3D266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BA4A-D0FE-4BC2-9CEB-23D11F043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36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5496CA-BC33-2E60-93D6-4C052296D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79C84A-31C1-3A73-51D3-D026B642F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162667-E6D2-665B-79B3-835B7C1F9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4272-0AD8-4B01-95C1-874870F66D8E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8B137A-0302-6C00-95A7-4288CEFE3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01EA42-E0D3-8430-997D-380E1F48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BA4A-D0FE-4BC2-9CEB-23D11F043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778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C70CFD-6C9D-8A8E-D69C-5585AE75B0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E0D235-660E-72EB-B74E-F7269F21D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1A4850-097B-AF7A-FB99-35E322FFA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4272-0AD8-4B01-95C1-874870F66D8E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23DBEE-7929-923E-6D9E-D2689E66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BC8255-0D44-F8E6-385C-446D75841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BA4A-D0FE-4BC2-9CEB-23D11F043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403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B918F-E0EC-EE83-E5D5-DED28CEE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CA12BD-02C0-7B3D-AAB7-FFD7F08AB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B83AD4-92B1-9D31-5569-055DD2EF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4272-0AD8-4B01-95C1-874870F66D8E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7227F9-585D-D733-BB36-660C12F19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9654F7-7F7F-B5ED-425F-54EC53DC4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BA4A-D0FE-4BC2-9CEB-23D11F043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827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E3D45-ACB7-6C65-0B85-49B81F72C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B2E26D-8B94-65B1-E9F9-F77625806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005AD0-4A68-B5D9-A663-196FF830B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4272-0AD8-4B01-95C1-874870F66D8E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F2D671-7270-43CC-4710-7CBB5CDD6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FFDAE8-F5DD-D438-F160-950A4C79F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BA4A-D0FE-4BC2-9CEB-23D11F043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62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FB20F8-EE56-D44B-FDE9-5BDAA9CA6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4374F1-B145-3C69-41B1-F5A615180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E85857-E935-ADF0-B182-8486A2B8D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B1AD40-86FD-E6DB-9AE9-19EB24399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4272-0AD8-4B01-95C1-874870F66D8E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4A2ADE-95C6-88F3-AC91-5EADE975B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C99B12-5FC4-A3E5-A8B4-657E03556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BA4A-D0FE-4BC2-9CEB-23D11F043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136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3EE6A-51E4-EBD3-E828-18C1F6AF6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4438C5-F3FB-E927-4A1A-5EDBD385C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71EFDD-FCE4-2906-A512-BAF29843D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9FD24CC-4A53-F831-4792-E795B5166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127500-6F58-1DFE-8B34-9A6FFA3549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14D540-A9A1-A280-ED34-17CBD38DB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4272-0AD8-4B01-95C1-874870F66D8E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F71865B-31A0-46F9-3ACA-FA0F4826A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E5704A-A86F-D757-24D6-685B8F2A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BA4A-D0FE-4BC2-9CEB-23D11F043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928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C31EB-5730-A204-5DA1-7C2464192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EFC337-32E4-1100-6BEE-B1A8734D9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4272-0AD8-4B01-95C1-874870F66D8E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B97B89-6695-52CE-4C45-536C0AD35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EF3375-44B0-A192-3B60-0A3ED3E35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BA4A-D0FE-4BC2-9CEB-23D11F043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07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73295D-65C8-4CA5-E10E-5872673C2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4272-0AD8-4B01-95C1-874870F66D8E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CDB85A-92C0-9E72-63E6-836CCE106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D0E795-788E-F25A-640F-BB032B914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BA4A-D0FE-4BC2-9CEB-23D11F043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05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94820-8CD6-7E40-5714-583F1986E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E858EB-63C5-EC3D-0262-FF086A3DA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31D1C8-1DAF-E6A3-F024-69A2F0E4F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262FB6-E52B-5EDD-DCA1-8AC893F44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4272-0AD8-4B01-95C1-874870F66D8E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EC4B16-B213-7E96-09EA-1C51D6EA7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9BF5B5-0750-2FB2-E463-7286AC60B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BA4A-D0FE-4BC2-9CEB-23D11F043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132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B267EA-ACF7-2B63-41B1-AAA5CB1A3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8CD2EF-B7A2-291E-B7FD-1F443D3D22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F6B52C-50CB-0B9D-7435-DA4C0BAA8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D230ED-DA18-31D7-F2A2-6E22EDE52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4272-0AD8-4B01-95C1-874870F66D8E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6A0B23-E7D9-6475-FC8F-C51268156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95F259-41AE-2959-6773-043B5D90B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BA4A-D0FE-4BC2-9CEB-23D11F043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458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24D263-47C1-5652-ECD2-3AF32863C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789783-A7E9-1422-4AE8-4E94C3DAD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2FAC5-1712-11F3-30F5-424A47AF62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D4272-0AD8-4B01-95C1-874870F66D8E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1909BE-CAF3-3D9E-620C-55AFDB0F37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BBD4C5-C829-83AF-8D68-5697984A16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0BA4A-D0FE-4BC2-9CEB-23D11F043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16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2D959-6659-1444-E442-2C33FE1471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TEST FROM THE IKUNS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B0DC3B-CBA5-A898-37F9-C997DD438F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UTSC IS THE BEST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2545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TEST FROM THE IKUNS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aaaa</dc:title>
  <dc:creator>德智 任</dc:creator>
  <cp:lastModifiedBy>德智 任</cp:lastModifiedBy>
  <cp:revision>9</cp:revision>
  <dcterms:created xsi:type="dcterms:W3CDTF">2023-11-17T05:45:23Z</dcterms:created>
  <dcterms:modified xsi:type="dcterms:W3CDTF">2023-11-17T07:16:07Z</dcterms:modified>
</cp:coreProperties>
</file>