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5D32C-5DC6-87D8-4681-5DD957CC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F0C33-232B-EAD9-A613-518FD922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94908-2476-ECBD-5EB2-98A0318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6F13-952F-FD08-E93E-89DA79C2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CAADB-5C4A-D623-9DB9-2BEB3D2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96CA-BC33-2E60-93D6-4C05229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9C84A-31C1-3A73-51D3-D026B642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2667-E6D2-665B-79B3-835B7C1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B137A-0302-6C00-95A7-4288CEFE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1EA42-E0D3-8430-997D-380E1F4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C70CFD-6C9D-8A8E-D69C-5585AE75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0D235-660E-72EB-B74E-F7269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4850-097B-AF7A-FB99-35E322F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3DBEE-7929-923E-6D9E-D2689E6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C8255-0D44-F8E6-385C-446D7584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B918F-E0EC-EE83-E5D5-DED28CE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A12BD-02C0-7B3D-AAB7-FFD7F08A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83AD4-92B1-9D31-5569-055DD2EF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27F9-585D-D733-BB36-660C12F1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654F7-7F7F-B5ED-425F-54EC53D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3D45-ACB7-6C65-0B85-49B81F72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2E26D-8B94-65B1-E9F9-F7762580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05AD0-4A68-B5D9-A663-196FF83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2D671-7270-43CC-4710-7CBB5CD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FDAE8-F5DD-D438-F160-950A4C79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20F8-EE56-D44B-FDE9-5BDAA9CA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74F1-B145-3C69-41B1-F5A615180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85857-E935-ADF0-B182-8486A2B8D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1AD40-86FD-E6DB-9AE9-19EB2439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A2ADE-95C6-88F3-AC91-5EADE975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99B12-5FC4-A3E5-A8B4-657E0355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EE6A-51E4-EBD3-E828-18C1F6A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438C5-F3FB-E927-4A1A-5EDBD385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1EFDD-FCE4-2906-A512-BAF29843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D24CC-4A53-F831-4792-E795B516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27500-6F58-1DFE-8B34-9A6FFA35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14D540-A9A1-A280-ED34-17CBD38D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1865B-31A0-46F9-3ACA-FA0F4826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5704A-A86F-D757-24D6-685B8F2A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C31EB-5730-A204-5DA1-7C246419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FC337-32E4-1100-6BEE-B1A8734D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97B89-6695-52CE-4C45-536C0AD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F3375-44B0-A192-3B60-0A3ED3E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3295D-65C8-4CA5-E10E-5872673C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CDB85A-92C0-9E72-63E6-836CCE10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0E795-788E-F25A-640F-BB032B91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4820-8CD6-7E40-5714-583F1986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58EB-63C5-EC3D-0262-FF086A3D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1D1C8-1DAF-E6A3-F024-69A2F0E4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62FB6-E52B-5EDD-DCA1-8AC893F4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4B16-B213-7E96-09EA-1C51D6EA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BF5B5-0750-2FB2-E463-7286AC60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267EA-ACF7-2B63-41B1-AAA5CB1A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CD2EF-B7A2-291E-B7FD-1F443D3D2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6B52C-50CB-0B9D-7435-DA4C0BAA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230ED-DA18-31D7-F2A2-6E22EDE5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A0B23-E7D9-6475-FC8F-C5126815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5F259-41AE-2959-6773-043B5D90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24D263-47C1-5652-ECD2-3AF32863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89783-A7E9-1422-4AE8-4E94C3D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2FAC5-1712-11F3-30F5-424A47AF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909BE-CAF3-3D9E-620C-55AFDB0F3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BD4C5-C829-83AF-8D68-5697984A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2F26873D-F4C2-094D-0E02-CDC8FEB11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08185BC-FA59-FF2F-3C24-AF50E7E1D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5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德智 任</dc:creator>
  <cp:lastModifiedBy>德智 任</cp:lastModifiedBy>
  <cp:revision>10</cp:revision>
  <dcterms:created xsi:type="dcterms:W3CDTF">2023-11-17T05:45:23Z</dcterms:created>
  <dcterms:modified xsi:type="dcterms:W3CDTF">2023-11-17T07:18:31Z</dcterms:modified>
</cp:coreProperties>
</file>