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96-4B09-BD24-6788CE156D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96-4B09-BD24-6788CE156D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96-4B09-BD24-6788CE156D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2418656"/>
        <c:axId val="1358349936"/>
      </c:barChart>
      <c:catAx>
        <c:axId val="1362418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349936"/>
        <c:crosses val="autoZero"/>
        <c:auto val="1"/>
        <c:lblAlgn val="ctr"/>
        <c:lblOffset val="100"/>
        <c:noMultiLvlLbl val="0"/>
      </c:catAx>
      <c:valAx>
        <c:axId val="135834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2418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27D58-5864-442F-A1A3-A649AB81573E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47690-05C9-4C19-82F8-B784E4D3E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254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D9BA-7AE8-49AE-2163-FB22DEC45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35678-58FF-BAE3-7E4C-83F37F41F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66778-7EFE-5A79-FDF5-46CBB7E6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52AD-8502-470A-85AA-5B0D9839827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D46ED-D0FF-4DAC-EDD2-3C16D573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9F72F-C2F7-6991-F43B-3A9CF8C4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379-8FAD-4EAE-9E98-6B5157EFD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48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AA6D5-74FE-1BFF-7252-7F39D655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20B47-717C-82CE-D3DA-751B6171F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9160F-9404-219E-FDC6-5ECE27C5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52AD-8502-470A-85AA-5B0D9839827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31CE2-2AD1-67CF-F685-71A85C68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B910F-2C95-0554-B257-D81B351F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379-8FAD-4EAE-9E98-6B5157EFD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80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C7D5D3-E4BE-0803-9E21-FAC452FFC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CE298-8C74-655B-6F99-80E527E2B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BC3A5-4A53-2992-F0D0-898B1A15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52AD-8502-470A-85AA-5B0D9839827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E343-1641-A7D4-B639-3B4A6F9A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A9CB9-73EF-642E-0544-3DE6B37B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379-8FAD-4EAE-9E98-6B5157EFD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41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D3956-36BC-AE00-81B8-09F98B39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FD07-6081-4F27-0C2D-64850F6CA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38027-70DF-9B00-DA67-DC31BCE8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52AD-8502-470A-85AA-5B0D9839827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CCB1B-0A07-979C-31C7-56066E4D1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A4396-6456-B444-02F7-B14A0FFC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379-8FAD-4EAE-9E98-6B5157EFD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39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93E39-DA45-5673-C8C7-499F860EB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7DAF8-32A5-7ED8-539A-BF3526D8F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502E2-2BD0-F782-F6DC-02FCA7E2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52AD-8502-470A-85AA-5B0D9839827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E3EA7-E7DA-3649-9846-DADF87117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4C769-D200-8200-FEA7-FE1DCCF6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379-8FAD-4EAE-9E98-6B5157EFD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94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41F5-F185-5376-B448-3772953F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8DF87-7F2C-6AFB-6A03-D3AE66AE5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60CCC-3556-259E-976A-511164797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158CA-F1F8-9CBA-91C8-752AE620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52AD-8502-470A-85AA-5B0D9839827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CBD7C-05A2-77E3-F81C-E6AD83D3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079A1-FAA8-A7F3-9086-9C92CC8C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379-8FAD-4EAE-9E98-6B5157EFD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24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3E94-C359-1DD5-432C-FA074F63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0670E-7DA3-F3ED-78A8-076E604AA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F32C7-CD24-4B18-A3A0-9BF1D3070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5045F-3429-3589-44B0-51CB8F427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01FCF-0FC8-619B-06B1-0AD6FFEB9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B04B99-D0F1-16D7-097F-FC721CFE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52AD-8502-470A-85AA-5B0D9839827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5D8FE-2BEB-67FA-3559-84AD43AFA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96444-8203-389C-738F-E42B528B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379-8FAD-4EAE-9E98-6B5157EFD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97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37C0-941C-4C40-59B2-10C56E77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3C3DD-1726-A72F-2623-99EEF810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52AD-8502-470A-85AA-5B0D9839827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6130C-E16F-EF41-5E1F-C1DACD39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2FC70-326B-1D55-F318-6452B167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379-8FAD-4EAE-9E98-6B5157EFD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84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69E0D0-1B19-FEA8-7592-6A3D1326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52AD-8502-470A-85AA-5B0D9839827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61C9DF-E322-989B-51A1-F683A06A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5400F-9EFA-A5CB-3456-5C879805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379-8FAD-4EAE-9E98-6B5157EFD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02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FF2D-062D-FA57-28C6-78525780A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FB8A2-E369-FD31-DE1B-CFE9A691E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A5776-C762-11B9-B3CF-DCDF5E82A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1EC14-2AA5-2EC9-F850-945DC131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52AD-8502-470A-85AA-5B0D9839827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CFCE1-B6AA-D2C2-72EF-FF86EB04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CCFA8-E6F3-0828-6A34-E89E2C91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379-8FAD-4EAE-9E98-6B5157EFD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64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E239-A1C5-6E09-A7C7-EBF00D2D9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7F1937-0C8C-ABC7-44DA-4D4676765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E1860-FEAE-5A4C-A924-176336840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F1099-C62E-3C70-2085-26B9AF7F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52AD-8502-470A-85AA-5B0D9839827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816C2-B29F-2DB6-AE53-DA5F975B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B5F24-5963-FD5F-8EF3-73005D12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379-8FAD-4EAE-9E98-6B5157EFD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91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06959-3001-3F63-8EA2-B127C08AC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8BA7E-4787-82A5-A831-3884EFA53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613E3-E40B-4716-1357-58A85810F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052AD-8502-470A-85AA-5B0D9839827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ADDC9-7915-DCA9-7DC9-1F56FD7C2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37238-ADA3-5E9E-F9D1-B86438918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A7379-8FAD-4EAE-9E98-6B5157EFD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38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45B0B0-F4FE-DD1A-0B9D-A6C44BA98EA0}"/>
              </a:ext>
            </a:extLst>
          </p:cNvPr>
          <p:cNvSpPr/>
          <p:nvPr/>
        </p:nvSpPr>
        <p:spPr>
          <a:xfrm>
            <a:off x="1828800" y="378995"/>
            <a:ext cx="1834816" cy="15159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Slide_1_Shape_1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3C947D-C487-E022-4475-8D6D29AB17FE}"/>
              </a:ext>
            </a:extLst>
          </p:cNvPr>
          <p:cNvSpPr/>
          <p:nvPr/>
        </p:nvSpPr>
        <p:spPr>
          <a:xfrm>
            <a:off x="1828800" y="2219826"/>
            <a:ext cx="1852863" cy="15280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Slide_1_Shape_2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5329E4-6CD7-A0E2-7592-ECD91E299401}"/>
              </a:ext>
            </a:extLst>
          </p:cNvPr>
          <p:cNvSpPr/>
          <p:nvPr/>
        </p:nvSpPr>
        <p:spPr>
          <a:xfrm>
            <a:off x="1828800" y="4072688"/>
            <a:ext cx="1852863" cy="15280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Slide_1_Shape_3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520FB2-B3BE-A329-0FE1-2C88D4C01AAA}"/>
              </a:ext>
            </a:extLst>
          </p:cNvPr>
          <p:cNvSpPr/>
          <p:nvPr/>
        </p:nvSpPr>
        <p:spPr>
          <a:xfrm>
            <a:off x="4339390" y="378994"/>
            <a:ext cx="1834816" cy="15159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Slide_1_Shape_4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D52DC3-C8C5-82EE-484C-264CE4F51280}"/>
              </a:ext>
            </a:extLst>
          </p:cNvPr>
          <p:cNvSpPr/>
          <p:nvPr/>
        </p:nvSpPr>
        <p:spPr>
          <a:xfrm>
            <a:off x="4339390" y="2225841"/>
            <a:ext cx="1834816" cy="15159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Slide_1_Shape_5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BC93A7-3866-3959-38C2-2AAEBCFE6944}"/>
              </a:ext>
            </a:extLst>
          </p:cNvPr>
          <p:cNvSpPr/>
          <p:nvPr/>
        </p:nvSpPr>
        <p:spPr>
          <a:xfrm>
            <a:off x="4339390" y="4072688"/>
            <a:ext cx="1852863" cy="15280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Slide_1_Shape_6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39E01-A21C-9D3B-80E3-A76F985D9A34}"/>
              </a:ext>
            </a:extLst>
          </p:cNvPr>
          <p:cNvSpPr txBox="1"/>
          <p:nvPr/>
        </p:nvSpPr>
        <p:spPr>
          <a:xfrm>
            <a:off x="7808495" y="293570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 Update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0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362-EEB1-D658-05CC-8783EEA5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Slide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BB90A-AB6E-CFEA-7623-8B495EA9E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is subtext</a:t>
            </a:r>
          </a:p>
        </p:txBody>
      </p:sp>
    </p:spTree>
    <p:extLst>
      <p:ext uri="{BB962C8B-B14F-4D97-AF65-F5344CB8AC3E}">
        <p14:creationId xmlns:p14="http://schemas.microsoft.com/office/powerpoint/2010/main" val="293765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B0FBFD1-C1FF-4964-F4E8-640A75A62BA4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361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Test Slide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Dravia Vemal</dc:creator>
  <cp:lastModifiedBy>Dravia Vemal</cp:lastModifiedBy>
  <cp:revision>5</cp:revision>
  <dcterms:created xsi:type="dcterms:W3CDTF">2023-12-10T04:45:23Z</dcterms:created>
  <dcterms:modified xsi:type="dcterms:W3CDTF">2023-12-28T08:56:49Z</dcterms:modified>
</cp:coreProperties>
</file>