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1-40C4-8BC8-983F082A89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1-40C4-8BC8-983F082A89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1-40C4-8BC8-983F082A8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77615"/>
        <c:axId val="1769575215"/>
      </c:barChart>
      <c:catAx>
        <c:axId val="1769577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75215"/>
        <c:crosses val="autoZero"/>
        <c:auto val="1"/>
        <c:lblAlgn val="ctr"/>
        <c:lblOffset val="100"/>
        <c:noMultiLvlLbl val="0"/>
      </c:catAx>
      <c:valAx>
        <c:axId val="176957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7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464-0378-9763-2169-42D91FB5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AEFFA-170C-8FAC-72BB-A40451A9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9002-DA9D-E279-8E40-2F1DDCD6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0FA6-884C-DF6F-D7AB-A506C517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8178-F6EB-B743-665D-6D888517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6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1379-9014-3FDF-3011-3A30656A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45E92-529D-0E93-2551-09BE8C6D1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632D-0260-DB7B-50F6-7FB0229F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7B12-547B-549C-5E03-5F1CBF7C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9E96-7736-3442-5045-D4E037ED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47816-DCFC-E1EE-E8D8-695C712CF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65016-51FB-5180-D7FE-0E6944EB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35B1-7607-5441-79DE-41ABDC3B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EFDD-262F-8A6A-B91D-563E8307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F776-55F6-3D26-864A-79EB7C1B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3D2-3879-1006-77D6-899C1BC7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9B64-DA91-38DD-5A3A-62652CCA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75FE-E217-8B28-338C-DF8DEF30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C5B8-89D2-1648-6C00-2DFB23DF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DB04-AC53-637F-B606-34F0CE47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3660-7BF2-E21F-7415-E0A6FE45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C803B-ADA6-7E6A-94A5-57923FC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BACD-809D-9618-EE23-714C5A33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EB0C-7042-D403-D969-A797954A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4F13-B9B2-FFD2-7A17-829497F0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6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64C6-4FFE-4646-DF9A-61BA2273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A54D-AAD9-8128-2C59-C7A830AA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F3B6-DAE0-7470-8056-C6D85E10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389E-BDA9-2FEB-1243-3A766685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40E8-F73F-49D9-5F5C-5264235E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1675-C22B-F434-2D27-441D57CB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ED1-61F5-304E-C133-8A724931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FE3F1-5D82-393F-D991-AC682961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5BD5-C3EC-A938-7160-F4D1C0EA1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1E065-BD81-ADDD-BB32-C93E95D50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A129E-45FD-C485-4A54-B29D9B073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7B1AF-C55F-C74F-80B8-7D695752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09B2B-F717-9DDB-0939-116CDDE1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0F1A-26F7-29C9-B9A7-AC068A8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2147-9906-91C6-1D78-5BE45545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0DC8E-2AAB-24C3-BE78-F1A73320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D2F06-3FAC-83EF-3A4F-CD9864B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654DF-6BB9-2825-A90B-C25CB0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9F0CA-B15A-9631-7242-F75AD18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5D138-9769-0AA9-5EC1-2AA7DF9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3342-37CF-4BD4-E663-CB9CF9F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73D-923A-A40D-7E59-D6E57CAF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E629-34E0-9D5A-6945-293D4E3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7A1C-CDF9-C48B-8A2C-DC45C43FD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ECBA-386D-5A1E-8078-1B6EA8D8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A974-93B6-6E1E-67C3-525207A9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C07A-F38D-7760-E6EB-0622E27D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7F4-BFA8-F9ED-6CF4-E9462C66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6A19A-DC6C-C316-8592-9B937376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0AA23-4329-AEE5-D7B5-813D2624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1AD46-47F8-3C80-325E-DE1B76D8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7DC69-B143-C742-6722-EDB2D02B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FDDF-2B26-558F-1B56-871A091D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3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54CBF-E855-D83B-2535-E94D098B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E30F-C515-0B13-DDF3-831BD251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9907-A0A5-6D62-1903-AC9733B49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764C-B3D6-41BD-9E0B-EC0DED742D22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77A7-243F-6F1A-4009-FEB99AF70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87EB-65AC-BB34-8D2D-95B500E1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54BF-F010-47F5-B2B5-0B8A5D39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8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Presentation1.ppt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E32-5FBA-A7A9-FA53-B189757FC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AC920-4707-3F57-D55E-8511CD27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08F50-82D1-9C1D-F94A-2EB9719D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D2A41EB4-FAB7-53C6-DB06-58A6905B4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975" imgH="3429123" progId="PowerPoint.Show.12">
                  <p:embed/>
                </p:oleObj>
              </mc:Choice>
              <mc:Fallback>
                <p:oleObj name="Presentation" r:id="rId2" imgW="6095975" imgH="3429123" progId="PowerPoint.Show.12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429CC5E-7204-DB82-5DA1-BF51B6D28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2805AC-31B8-C412-F00C-5760F16FC730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43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8706-4254-9D7F-B8A8-CD0F3F7A5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B47040CD-EB17-8F3D-12FD-18750FD15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975" imgH="3429123" progId="PowerPoint.Show.12">
                  <p:embed/>
                </p:oleObj>
              </mc:Choice>
              <mc:Fallback>
                <p:oleObj name="Presentation" r:id="rId2" imgW="6095975" imgH="3429123" progId="PowerPoint.Show.12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429CC5E-7204-DB82-5DA1-BF51B6D28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1E20BFB-7D27-1FAA-C5FF-5028964E0582}"/>
              </a:ext>
            </a:extLst>
          </p:cNvPr>
          <p:cNvSpPr/>
          <p:nvPr/>
        </p:nvSpPr>
        <p:spPr>
          <a:xfrm>
            <a:off x="1504950" y="1892300"/>
            <a:ext cx="1352550" cy="1784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Dravia Vemal Murugesan</dc:creator>
  <cp:lastModifiedBy>Dravia Vemal Murugesan</cp:lastModifiedBy>
  <cp:revision>4</cp:revision>
  <dcterms:created xsi:type="dcterms:W3CDTF">2024-11-06T07:54:55Z</dcterms:created>
  <dcterms:modified xsi:type="dcterms:W3CDTF">2024-11-10T00:55:33Z</dcterms:modified>
</cp:coreProperties>
</file>