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65" r:id="rId7"/>
    <p:sldId id="267" r:id="rId8"/>
    <p:sldId id="258" r:id="rId9"/>
    <p:sldId id="264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25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problem?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No presence of Artificial intelligence for helping in strengthening of cleanliness of water bodies like rives and big ponds.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 create a better solution and hence help in cleanliness of such water bodies in a better way. </a:t>
          </a: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will I know this problem has been solved?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Our</a:t>
          </a:r>
          <a:r>
            <a:rPr lang="en-US" sz="2400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chatbot with integrated digital mascot will interact better with people and hence will be much more efficient solution 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3" custScaleY="115624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1" presStyleCnt="3" custScaleY="131736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2" presStyleCnt="3" custScaleY="123904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2" presStyleCnt="3" custScaleY="174045">
        <dgm:presLayoutVars>
          <dgm:bulletEnabled val="1"/>
        </dgm:presLayoutVars>
      </dgm:prSet>
      <dgm:spPr/>
    </dgm:pt>
  </dgm:ptLst>
  <dgm:cxnLst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2" destOrd="0" parTransId="{8452F8D0-82FD-4609-B6BD-446E31563D8A}" sibTransId="{8EF545BA-8D8A-4813-A428-2F18D76E61FA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1" destOrd="0" parTransId="{8F7D40F1-9723-47F5-BFD2-340696378D49}" sibTransId="{E68031D9-E3F9-439E-86FC-2A0A3A3988D0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C0AE58B2-3BCF-4A17-9962-82AF5DB00A66}" type="presParOf" srcId="{99FD7F24-5BB9-46E8-BB7C-4B477B73B815}" destId="{74B4E996-D144-43FA-9C7B-5183D295C315}" srcOrd="2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3" destOrd="0" presId="urn:microsoft.com/office/officeart/2005/8/layout/vList5"/>
    <dgm:cxn modelId="{677D4939-AE22-4645-A75D-BD07DA38E78F}" type="presParOf" srcId="{99FD7F24-5BB9-46E8-BB7C-4B477B73B815}" destId="{120DCED0-01FF-429D-8B4B-923E0875F75E}" srcOrd="4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206817" y="-2595939"/>
          <a:ext cx="1058525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No presence of Artificial intelligence for helping in strengthening of cleanliness of water bodies like rives and big ponds.</a:t>
          </a:r>
        </a:p>
      </dsp:txBody>
      <dsp:txXfrm rot="-5400000">
        <a:off x="3566160" y="96391"/>
        <a:ext cx="6288167" cy="955179"/>
      </dsp:txXfrm>
    </dsp:sp>
    <dsp:sp modelId="{3230722F-B757-4673-BD2F-9D4BAB5CEE8D}">
      <dsp:nvSpPr>
        <dsp:cNvPr id="0" name=""/>
        <dsp:cNvSpPr/>
      </dsp:nvSpPr>
      <dsp:spPr>
        <a:xfrm>
          <a:off x="0" y="1799"/>
          <a:ext cx="3566160" cy="114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problem?</a:t>
          </a:r>
        </a:p>
      </dsp:txBody>
      <dsp:txXfrm>
        <a:off x="55863" y="57662"/>
        <a:ext cx="3454434" cy="1032636"/>
      </dsp:txXfrm>
    </dsp:sp>
    <dsp:sp modelId="{A66EBD3D-E7C5-421C-B8B5-728648057DDC}">
      <dsp:nvSpPr>
        <dsp:cNvPr id="0" name=""/>
        <dsp:cNvSpPr/>
      </dsp:nvSpPr>
      <dsp:spPr>
        <a:xfrm rot="5400000">
          <a:off x="6126487" y="-1360429"/>
          <a:ext cx="1206029" cy="63336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 create a better solution and hence help in cleanliness of such water bodies in a better way. </a:t>
          </a:r>
        </a:p>
      </dsp:txBody>
      <dsp:txXfrm rot="-5400000">
        <a:off x="3562678" y="1262253"/>
        <a:ext cx="6274775" cy="1088283"/>
      </dsp:txXfrm>
    </dsp:sp>
    <dsp:sp modelId="{1C763A21-352A-41D1-A2E2-E305DABA275D}">
      <dsp:nvSpPr>
        <dsp:cNvPr id="0" name=""/>
        <dsp:cNvSpPr/>
      </dsp:nvSpPr>
      <dsp:spPr>
        <a:xfrm>
          <a:off x="0" y="1234213"/>
          <a:ext cx="3562677" cy="114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sp:txBody>
      <dsp:txXfrm>
        <a:off x="55863" y="1290076"/>
        <a:ext cx="3450951" cy="1032636"/>
      </dsp:txXfrm>
    </dsp:sp>
    <dsp:sp modelId="{95E0557D-F0A1-4F38-8083-55DE7503164F}">
      <dsp:nvSpPr>
        <dsp:cNvPr id="0" name=""/>
        <dsp:cNvSpPr/>
      </dsp:nvSpPr>
      <dsp:spPr>
        <a:xfrm rot="5400000">
          <a:off x="5932819" y="96484"/>
          <a:ext cx="1593363" cy="63336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Our</a:t>
          </a:r>
          <a:r>
            <a:rPr lang="en-US" sz="2400" kern="1200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chatbot with integrated digital mascot will interact better with people and hence will be much more efficient solution 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2677" y="2544408"/>
        <a:ext cx="6255866" cy="1437799"/>
      </dsp:txXfrm>
    </dsp:sp>
    <dsp:sp modelId="{B9324B26-5FF5-4FF7-9073-66103CBE8481}">
      <dsp:nvSpPr>
        <dsp:cNvPr id="0" name=""/>
        <dsp:cNvSpPr/>
      </dsp:nvSpPr>
      <dsp:spPr>
        <a:xfrm>
          <a:off x="0" y="2554354"/>
          <a:ext cx="3562677" cy="14179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will I know this problem has been solved?</a:t>
          </a:r>
        </a:p>
      </dsp:txBody>
      <dsp:txXfrm>
        <a:off x="69217" y="2623571"/>
        <a:ext cx="3424243" cy="12794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10/14/2023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10/14/2023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39014" y="2431231"/>
            <a:ext cx="14296724" cy="997769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Team name – the tech titans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37513" y="5451981"/>
            <a:ext cx="7825757" cy="1701951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Members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Dravid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Nagi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Sana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parveen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Tanmay Sharma      AISHWARYA KASHYAP</a:t>
            </a:r>
          </a:p>
          <a:p>
            <a:pPr algn="just">
              <a:lnSpc>
                <a:spcPct val="100000"/>
              </a:lnSpc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4B5E8C-4F79-C37A-2695-BCA51F2131D6}"/>
              </a:ext>
            </a:extLst>
          </p:cNvPr>
          <p:cNvSpPr txBox="1"/>
          <p:nvPr/>
        </p:nvSpPr>
        <p:spPr>
          <a:xfrm>
            <a:off x="4838299" y="352444"/>
            <a:ext cx="354209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" panose="020B0502040204020203" pitchFamily="34" charset="0"/>
              </a:rPr>
              <a:t>CYBERCUP 3.0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8688E-47C3-553A-0210-D6BE6D37ED52}"/>
              </a:ext>
            </a:extLst>
          </p:cNvPr>
          <p:cNvSpPr txBox="1"/>
          <p:nvPr/>
        </p:nvSpPr>
        <p:spPr>
          <a:xfrm>
            <a:off x="2862469" y="1620078"/>
            <a:ext cx="88855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THEME- A.I. And Cloud Computing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77ACE7-C96A-467F-F04D-37AEB1A9172D}"/>
              </a:ext>
            </a:extLst>
          </p:cNvPr>
          <p:cNvSpPr txBox="1"/>
          <p:nvPr/>
        </p:nvSpPr>
        <p:spPr>
          <a:xfrm>
            <a:off x="2279199" y="3532267"/>
            <a:ext cx="100521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Problem Statement 3 </a:t>
            </a:r>
            <a:r>
              <a:rPr lang="en-IN" dirty="0"/>
              <a:t>– </a:t>
            </a:r>
            <a:r>
              <a:rPr lang="en-IN" sz="2400" dirty="0"/>
              <a:t>AI/ML Based Chatbot with interactive digital mascot for helping in strengthening the system for cleanliness of water bodies such as rivers and big ponds.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3C4ECA-7C68-BE55-8BCA-71F82F65D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807" y="162172"/>
            <a:ext cx="2683358" cy="87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Problem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3970019"/>
              </p:ext>
            </p:extLst>
          </p:nvPr>
        </p:nvGraphicFramePr>
        <p:xfrm>
          <a:off x="1141413" y="1729409"/>
          <a:ext cx="9906000" cy="4061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9AB05-8EC1-ED42-034E-9750F7349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B2564-B115-3192-5180-A2A74E50A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Prompt Engineering - </a:t>
            </a:r>
            <a:r>
              <a:rPr lang="en-US" b="0" i="0" dirty="0">
                <a:solidFill>
                  <a:srgbClr val="D1D5DB"/>
                </a:solidFill>
                <a:effectLst/>
              </a:rPr>
              <a:t>We are using it to design and refine the prompts given to our chatbot to cater all different kinds of questions.</a:t>
            </a:r>
          </a:p>
          <a:p>
            <a:r>
              <a:rPr lang="en-US" dirty="0">
                <a:solidFill>
                  <a:srgbClr val="D1D5DB"/>
                </a:solidFill>
              </a:rPr>
              <a:t>Supervised Learning-</a:t>
            </a:r>
            <a:r>
              <a:rPr lang="en-US" b="0" i="0" dirty="0">
                <a:solidFill>
                  <a:srgbClr val="D1D5DB"/>
                </a:solidFill>
                <a:effectLst/>
              </a:rPr>
              <a:t>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We are using it to provide </a:t>
            </a:r>
            <a:r>
              <a:rPr lang="en-US" b="0" i="0" dirty="0">
                <a:solidFill>
                  <a:srgbClr val="D1D5DB"/>
                </a:solidFill>
                <a:effectLst/>
              </a:rPr>
              <a:t>labeled data, consisting of input-output pairs, to learn and generalize patterns.</a:t>
            </a:r>
          </a:p>
          <a:p>
            <a:r>
              <a:rPr lang="en-US" dirty="0">
                <a:solidFill>
                  <a:srgbClr val="D1D5DB"/>
                </a:solidFill>
                <a:latin typeface="Söhne"/>
              </a:rPr>
              <a:t>Natural Language Processing – We are using NLP for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interaction between computers and human language. It involves the development of algorithms and models that enable computers to understand, interpret, and generate human language.</a:t>
            </a:r>
          </a:p>
          <a:p>
            <a:r>
              <a:rPr lang="en-IN"/>
              <a:t>Knowledge retention – learns from every search and expands the knowledge base</a:t>
            </a:r>
          </a:p>
          <a:p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234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4E064-7A1F-2691-C9CB-30E23E236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Can search in multiple languages(regional only) and give answer based on it  </a:t>
            </a:r>
          </a:p>
          <a:p>
            <a:r>
              <a:rPr lang="en-IN" dirty="0"/>
              <a:t>Can escalate to human if query is unsolved.</a:t>
            </a:r>
          </a:p>
          <a:p>
            <a:r>
              <a:rPr lang="en-IN" dirty="0"/>
              <a:t>Personalized to topic – cleanliness of water bodies.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80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E969E4-E2AA-290B-1A8B-73FC041E9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799" y="1780673"/>
            <a:ext cx="9508124" cy="305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066FC-305F-515B-56B6-833C72FC7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05879"/>
            <a:ext cx="8791575" cy="875898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Mascot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DE9E2D-F932-D78F-D8BA-DE5F017579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1" t="2405" r="1250"/>
          <a:stretch/>
        </p:blipFill>
        <p:spPr>
          <a:xfrm>
            <a:off x="2706051" y="1799924"/>
            <a:ext cx="7132320" cy="409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43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6E98C-D789-656C-B025-938FF85B3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How We Developed The MASCOT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72D03-F860-7268-D585-C4DF416A7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Generated 2d avatar realistic face using </a:t>
            </a:r>
            <a:r>
              <a:rPr lang="en-IN" dirty="0" err="1"/>
              <a:t>MidJourney</a:t>
            </a:r>
            <a:endParaRPr lang="en-IN" dirty="0"/>
          </a:p>
          <a:p>
            <a:r>
              <a:rPr lang="en-IN" dirty="0"/>
              <a:t>Fed these images to Blender for generating 2D Motion animation</a:t>
            </a:r>
          </a:p>
        </p:txBody>
      </p:sp>
    </p:spTree>
    <p:extLst>
      <p:ext uri="{BB962C8B-B14F-4D97-AF65-F5344CB8AC3E}">
        <p14:creationId xmlns:p14="http://schemas.microsoft.com/office/powerpoint/2010/main" val="4278588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A50B-6CF1-8B77-B847-BF35CA693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734156"/>
          </a:xfrm>
        </p:spPr>
        <p:txBody>
          <a:bodyPr>
            <a:normAutofit/>
          </a:bodyPr>
          <a:lstStyle/>
          <a:p>
            <a:pPr algn="ctr"/>
            <a:r>
              <a:rPr lang="en-IN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81584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199</TotalTime>
  <Words>295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Bahnschrift</vt:lpstr>
      <vt:lpstr>Calibri</vt:lpstr>
      <vt:lpstr>Rockwell</vt:lpstr>
      <vt:lpstr>Söhne</vt:lpstr>
      <vt:lpstr>Tahoma</vt:lpstr>
      <vt:lpstr>Tw Cen MT</vt:lpstr>
      <vt:lpstr>Circuit</vt:lpstr>
      <vt:lpstr>Team name – the tech titans</vt:lpstr>
      <vt:lpstr>The Problem</vt:lpstr>
      <vt:lpstr>Features </vt:lpstr>
      <vt:lpstr>PowerPoint Presentation</vt:lpstr>
      <vt:lpstr>PowerPoint Presentation</vt:lpstr>
      <vt:lpstr>Mascot </vt:lpstr>
      <vt:lpstr>How We Developed The MASCOT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 – the tech titans</dc:title>
  <dc:creator>Sana Parveen</dc:creator>
  <cp:lastModifiedBy>Sana Parveen</cp:lastModifiedBy>
  <cp:revision>9</cp:revision>
  <dcterms:created xsi:type="dcterms:W3CDTF">2023-10-13T06:43:48Z</dcterms:created>
  <dcterms:modified xsi:type="dcterms:W3CDTF">2023-10-14T01:09:31Z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