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996" y="-3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7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87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3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1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9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2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1990-32F8-407A-BE78-16108A6138BF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73FFB-AA01-4FE8-A97A-BCA47C7E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24509D-4C1A-4C00-BA3B-7A1B1D03701F}"/>
              </a:ext>
            </a:extLst>
          </p:cNvPr>
          <p:cNvSpPr/>
          <p:nvPr/>
        </p:nvSpPr>
        <p:spPr>
          <a:xfrm>
            <a:off x="548640" y="3840480"/>
            <a:ext cx="20238720" cy="259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D73D0-3DA2-4495-931B-18922D77A856}"/>
              </a:ext>
            </a:extLst>
          </p:cNvPr>
          <p:cNvSpPr txBox="1"/>
          <p:nvPr/>
        </p:nvSpPr>
        <p:spPr>
          <a:xfrm>
            <a:off x="548640" y="792480"/>
            <a:ext cx="1014317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선한 기업 정보 웹 사이트</a:t>
            </a:r>
            <a:endParaRPr lang="en-US" altLang="ko-KR" sz="48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sz="10000" b="1" dirty="0" err="1">
                <a:latin typeface="Fivo Sans Heavy" pitchFamily="50" charset="0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CoprCollector</a:t>
            </a:r>
            <a:endParaRPr lang="ko-KR" altLang="en-US" sz="10000" b="1" dirty="0">
              <a:latin typeface="Fivo Sans Heavy" pitchFamily="50" charset="0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FD2CD-715C-4E6E-9E87-8F1F6779D383}"/>
              </a:ext>
            </a:extLst>
          </p:cNvPr>
          <p:cNvSpPr txBox="1"/>
          <p:nvPr/>
        </p:nvSpPr>
        <p:spPr>
          <a:xfrm>
            <a:off x="14076218" y="844272"/>
            <a:ext cx="67111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컴퓨터공학부 소프트웨어전공</a:t>
            </a:r>
            <a:endParaRPr lang="en-US" altLang="ko-KR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endParaRPr lang="en-US" altLang="ko-KR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  <a:p>
            <a:r>
              <a:rPr lang="ko-KR" altLang="en-US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오혜진</a:t>
            </a:r>
            <a:r>
              <a:rPr lang="en-US" altLang="ko-KR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/ </a:t>
            </a:r>
            <a:r>
              <a:rPr lang="ko-KR" altLang="en-US" sz="4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천세륜</a:t>
            </a:r>
            <a:r>
              <a:rPr lang="ko-KR" altLang="en-US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 </a:t>
            </a:r>
            <a:r>
              <a:rPr lang="ko-KR" altLang="en-US" sz="4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오규진</a:t>
            </a:r>
            <a:endParaRPr lang="en-US" altLang="ko-KR" sz="4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6813D7-6EDA-4F8B-B7A2-3086D6A52D5A}"/>
              </a:ext>
            </a:extLst>
          </p:cNvPr>
          <p:cNvSpPr/>
          <p:nvPr/>
        </p:nvSpPr>
        <p:spPr>
          <a:xfrm>
            <a:off x="10668000" y="526733"/>
            <a:ext cx="2826327" cy="25740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TEAM</a:t>
            </a:r>
          </a:p>
          <a:p>
            <a:pPr algn="ctr"/>
            <a:r>
              <a:rPr lang="en-US" altLang="ko-KR" sz="5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6</a:t>
            </a:r>
            <a:endParaRPr lang="ko-KR" altLang="en-US" sz="5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7C2777-3AFF-4E13-811F-762156744055}"/>
              </a:ext>
            </a:extLst>
          </p:cNvPr>
          <p:cNvSpPr/>
          <p:nvPr/>
        </p:nvSpPr>
        <p:spPr>
          <a:xfrm>
            <a:off x="1127998" y="4225211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프로젝트 배경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0589C-B595-48C3-B1AE-5E26E98E518A}"/>
              </a:ext>
            </a:extLst>
          </p:cNvPr>
          <p:cNvSpPr txBox="1"/>
          <p:nvPr/>
        </p:nvSpPr>
        <p:spPr>
          <a:xfrm>
            <a:off x="1127998" y="5629372"/>
            <a:ext cx="9389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특정 기업들의 논란으로 인해 소비자의 불매 행위 확산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기업들의 매출이 하락하는 원인은 대체 기업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제품이 있었기 때문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295A6-6CC1-4F0D-AE9A-274EF3C6B50E}"/>
              </a:ext>
            </a:extLst>
          </p:cNvPr>
          <p:cNvSpPr txBox="1"/>
          <p:nvPr/>
        </p:nvSpPr>
        <p:spPr>
          <a:xfrm>
            <a:off x="1127998" y="9553863"/>
            <a:ext cx="9389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소비자 관점에서 선한 기업 정보를 제공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데이터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API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가공해 웹으로 정보를 제공함으로써 가독성 향상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자료 또한 제공하여 자료의 질을 높임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EB2F42-E4FB-47F9-A685-AB923B3801C4}"/>
              </a:ext>
            </a:extLst>
          </p:cNvPr>
          <p:cNvSpPr/>
          <p:nvPr/>
        </p:nvSpPr>
        <p:spPr>
          <a:xfrm>
            <a:off x="1127998" y="8111224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프로젝트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816C45-A9B7-4306-BB42-0228F48A8470}"/>
              </a:ext>
            </a:extLst>
          </p:cNvPr>
          <p:cNvSpPr/>
          <p:nvPr/>
        </p:nvSpPr>
        <p:spPr>
          <a:xfrm>
            <a:off x="11991523" y="4219576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개발 환경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7E9B6E-C87D-4AF4-BC0D-A7CC6B300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362" y="5693287"/>
            <a:ext cx="1707926" cy="12097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348E6D4-5ECA-4A17-B980-928051756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518" y="7307647"/>
            <a:ext cx="2235581" cy="91658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0223BD-2E06-4DC0-9BEA-41D185ACF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001" y="7648587"/>
            <a:ext cx="3695700" cy="8731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65165D-F5E1-4258-8757-0CBD232FD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434" y="10402993"/>
            <a:ext cx="2666948" cy="11788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4225D2A-6B30-44FF-BF58-77CF41EF4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423" y="8359503"/>
            <a:ext cx="2016751" cy="182137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7FD051C-913D-468D-895A-AF7981E4E5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0001" y="5680954"/>
            <a:ext cx="3695700" cy="1439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4FDAA22-E13D-47F6-B268-7575C21588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524" y="10402993"/>
            <a:ext cx="2396576" cy="14835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3014D06-4DDF-4467-BCF1-F3136DDF24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294" y="8895805"/>
            <a:ext cx="4691695" cy="9833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AF9079E-0BE1-4759-9185-A7C4D1A32C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35" y="10526816"/>
            <a:ext cx="1212064" cy="1212064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B462F1-2E9D-469C-9CC4-111076C391E7}"/>
              </a:ext>
            </a:extLst>
          </p:cNvPr>
          <p:cNvSpPr/>
          <p:nvPr/>
        </p:nvSpPr>
        <p:spPr>
          <a:xfrm>
            <a:off x="1127998" y="12484191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Flow Charts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3D91F0-C2DF-4C8E-A520-35B628969ACF}"/>
              </a:ext>
            </a:extLst>
          </p:cNvPr>
          <p:cNvSpPr/>
          <p:nvPr/>
        </p:nvSpPr>
        <p:spPr>
          <a:xfrm>
            <a:off x="11974534" y="12478556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E-R Diagram</a:t>
            </a:r>
            <a:endParaRPr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03E817F-97DB-4656-A6BA-0F518F0C86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98" y="13950894"/>
            <a:ext cx="3028563" cy="475731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1D6B738-538A-40D3-B195-27E1D5F0A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58" y="14016132"/>
            <a:ext cx="3028563" cy="28605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74B2DD4-567E-4920-BC67-BB2E663C17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49" y="13950894"/>
            <a:ext cx="2741058" cy="292576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F1C7AC8-33CF-495F-9D79-83A5677B68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812" y="13909816"/>
            <a:ext cx="10049504" cy="496572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06E7E9-7172-4BDB-97EA-C7B4726EFC3E}"/>
              </a:ext>
            </a:extLst>
          </p:cNvPr>
          <p:cNvSpPr/>
          <p:nvPr/>
        </p:nvSpPr>
        <p:spPr>
          <a:xfrm>
            <a:off x="1127998" y="20174346"/>
            <a:ext cx="7509164" cy="10425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	</a:t>
            </a:r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  <a:cs typeface="Microsoft GothicNeo" panose="020B0500000101010101" pitchFamily="50" charset="-127"/>
              </a:rPr>
              <a:t>사용자 화면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6458B2A-4AD4-4ADD-ABE1-EC3ECF79A4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5" y="21669694"/>
            <a:ext cx="4680000" cy="2250922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ACA5B03-030B-497E-9539-8176C8F252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00" y="21625091"/>
            <a:ext cx="4680000" cy="293095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DF3FBDDD-B8B7-48F9-94D7-F062A0D5F0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812" y="21625091"/>
            <a:ext cx="4680000" cy="311361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7483D20-6553-4927-85AD-C211A0D54E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907" y="21630386"/>
            <a:ext cx="4680000" cy="2515837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5D01441-D0EA-42E4-933C-04FFCD6BDF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5" y="25661660"/>
            <a:ext cx="4680000" cy="277569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DAFD9421-3B33-414D-A28A-30B093215EF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000" y="25754879"/>
            <a:ext cx="4680000" cy="2765454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B9DA952-C3C4-4C51-8785-F2D9B31710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812" y="25864446"/>
            <a:ext cx="4680000" cy="218655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6713E38-608F-4AC3-848C-DDE9463A520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7907" y="25864446"/>
            <a:ext cx="4680000" cy="2514971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BF6509A-2B9E-4676-B7F9-882B749195E3}"/>
              </a:ext>
            </a:extLst>
          </p:cNvPr>
          <p:cNvSpPr txBox="1"/>
          <p:nvPr/>
        </p:nvSpPr>
        <p:spPr>
          <a:xfrm>
            <a:off x="1127998" y="19120648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찾기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A5797D-7AF2-4100-9DA5-5E7D838A101D}"/>
              </a:ext>
            </a:extLst>
          </p:cNvPr>
          <p:cNvSpPr txBox="1"/>
          <p:nvPr/>
        </p:nvSpPr>
        <p:spPr>
          <a:xfrm>
            <a:off x="4230186" y="19120648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기업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313CB-E26E-41E1-BB30-E84D8E42F93E}"/>
              </a:ext>
            </a:extLst>
          </p:cNvPr>
          <p:cNvSpPr txBox="1"/>
          <p:nvPr/>
        </p:nvSpPr>
        <p:spPr>
          <a:xfrm>
            <a:off x="7338896" y="19120648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검색 기업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95F36D-F1F0-4918-A6CC-8AD835911F12}"/>
              </a:ext>
            </a:extLst>
          </p:cNvPr>
          <p:cNvSpPr txBox="1"/>
          <p:nvPr/>
        </p:nvSpPr>
        <p:spPr>
          <a:xfrm>
            <a:off x="1766132" y="24954761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3D6BD3-C80B-4424-A482-72A11354D836}"/>
              </a:ext>
            </a:extLst>
          </p:cNvPr>
          <p:cNvSpPr txBox="1"/>
          <p:nvPr/>
        </p:nvSpPr>
        <p:spPr>
          <a:xfrm>
            <a:off x="6878386" y="24964150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찾기 검색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FC0E89-5F9D-4404-A034-5B89A63FFE96}"/>
              </a:ext>
            </a:extLst>
          </p:cNvPr>
          <p:cNvSpPr txBox="1"/>
          <p:nvPr/>
        </p:nvSpPr>
        <p:spPr>
          <a:xfrm>
            <a:off x="11756026" y="24949791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녹색 기업 검색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03D305-CFEC-4FA9-BE02-EB0352C454C3}"/>
              </a:ext>
            </a:extLst>
          </p:cNvPr>
          <p:cNvSpPr txBox="1"/>
          <p:nvPr/>
        </p:nvSpPr>
        <p:spPr>
          <a:xfrm>
            <a:off x="16454024" y="24957758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상세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BBCDBD-5BF3-457E-B10F-F7A33C0000BA}"/>
              </a:ext>
            </a:extLst>
          </p:cNvPr>
          <p:cNvSpPr txBox="1"/>
          <p:nvPr/>
        </p:nvSpPr>
        <p:spPr>
          <a:xfrm>
            <a:off x="1805734" y="28916974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데이터 분석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0BFC5A-6DFE-4E25-BA90-DA1A64A75CBD}"/>
              </a:ext>
            </a:extLst>
          </p:cNvPr>
          <p:cNvSpPr txBox="1"/>
          <p:nvPr/>
        </p:nvSpPr>
        <p:spPr>
          <a:xfrm>
            <a:off x="6917988" y="28926363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기업 기사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F2EB7B-898B-4E45-A202-B9A3EAA5B0EA}"/>
              </a:ext>
            </a:extLst>
          </p:cNvPr>
          <p:cNvSpPr txBox="1"/>
          <p:nvPr/>
        </p:nvSpPr>
        <p:spPr>
          <a:xfrm>
            <a:off x="11795628" y="28912004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관심 기업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CD3572-376A-42DC-AF5B-E1C68B64DA7C}"/>
              </a:ext>
            </a:extLst>
          </p:cNvPr>
          <p:cNvSpPr txBox="1"/>
          <p:nvPr/>
        </p:nvSpPr>
        <p:spPr>
          <a:xfrm>
            <a:off x="16493626" y="28919971"/>
            <a:ext cx="302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 검색 기업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66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125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Fivo Sans Heavy</vt:lpstr>
      <vt:lpstr>Microsoft GothicNeo</vt:lpstr>
      <vt:lpstr>나눔고딕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 혜진</cp:lastModifiedBy>
  <cp:revision>3</cp:revision>
  <dcterms:created xsi:type="dcterms:W3CDTF">2021-12-14T09:11:12Z</dcterms:created>
  <dcterms:modified xsi:type="dcterms:W3CDTF">2021-12-15T06:42:15Z</dcterms:modified>
</cp:coreProperties>
</file>