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4"/>
  </p:notesMasterIdLst>
  <p:sldIdLst>
    <p:sldId id="256" r:id="rId5"/>
    <p:sldId id="295" r:id="rId6"/>
    <p:sldId id="259" r:id="rId7"/>
    <p:sldId id="257" r:id="rId8"/>
    <p:sldId id="296" r:id="rId9"/>
    <p:sldId id="298" r:id="rId10"/>
    <p:sldId id="297" r:id="rId11"/>
    <p:sldId id="319" r:id="rId12"/>
    <p:sldId id="299" r:id="rId13"/>
    <p:sldId id="318" r:id="rId14"/>
    <p:sldId id="301" r:id="rId15"/>
    <p:sldId id="302" r:id="rId16"/>
    <p:sldId id="303" r:id="rId17"/>
    <p:sldId id="304" r:id="rId18"/>
    <p:sldId id="305" r:id="rId19"/>
    <p:sldId id="321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20" r:id="rId31"/>
    <p:sldId id="322" r:id="rId32"/>
    <p:sldId id="323" r:id="rId33"/>
  </p:sldIdLst>
  <p:sldSz cx="9144000" cy="5143500" type="screen16x9"/>
  <p:notesSz cx="6858000" cy="9144000"/>
  <p:embeddedFontLst>
    <p:embeddedFont>
      <p:font typeface="210 M고딕 030" panose="02020603020101020101" pitchFamily="18" charset="-127"/>
      <p:regular r:id="rId35"/>
    </p:embeddedFont>
    <p:embeddedFont>
      <p:font typeface="210 M고딕 060" panose="02020603020101020101" pitchFamily="18" charset="-127"/>
      <p:regular r:id="rId36"/>
    </p:embeddedFont>
    <p:embeddedFont>
      <p:font typeface="Oswald" panose="00000500000000000000" pitchFamily="2" charset="0"/>
      <p:regular r:id="rId37"/>
      <p:bold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나눔고딕 ExtraBold" panose="020D0904000000000000" pitchFamily="50" charset="-127"/>
      <p:bold r:id="rId45"/>
    </p:embeddedFont>
    <p:embeddedFont>
      <p:font typeface="휴먼엑스포" panose="02030504000101010101" pitchFamily="18" charset="-127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6EC9-B83E-4B96-AC32-FDC3E1D7516B}">
  <a:tblStyle styleId="{04566EC9-B83E-4B96-AC32-FDC3E1D7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39084-D9A6-46FB-A549-F44BDC8C2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7" autoAdjust="0"/>
  </p:normalViewPr>
  <p:slideViewPr>
    <p:cSldViewPr>
      <p:cViewPr varScale="1">
        <p:scale>
          <a:sx n="53" d="100"/>
          <a:sy n="53" d="100"/>
        </p:scale>
        <p:origin x="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1E8CA-08A7-475E-8055-18D58BBAE8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03F4B06-4292-4C98-88D5-22640638C44F}">
      <dgm:prSet phldrT="[텍스트]"/>
      <dgm:spPr/>
      <dgm:t>
        <a:bodyPr/>
        <a:lstStyle/>
        <a:p>
          <a:pPr latinLnBrk="1"/>
          <a:r>
            <a:rPr lang="ko-KR" altLang="en-US" dirty="0"/>
            <a:t>소비자 측면</a:t>
          </a:r>
        </a:p>
      </dgm:t>
    </dgm:pt>
    <dgm:pt modelId="{A18AD790-39DE-42EF-A92B-D69548838985}" type="parTrans" cxnId="{8DD974E2-982F-482C-BF16-B39966EFE982}">
      <dgm:prSet/>
      <dgm:spPr/>
      <dgm:t>
        <a:bodyPr/>
        <a:lstStyle/>
        <a:p>
          <a:pPr latinLnBrk="1"/>
          <a:endParaRPr lang="ko-KR" altLang="en-US"/>
        </a:p>
      </dgm:t>
    </dgm:pt>
    <dgm:pt modelId="{19A0FD19-25EF-4CDF-9D58-E56AB5F489EB}" type="sibTrans" cxnId="{8DD974E2-982F-482C-BF16-B39966EFE982}">
      <dgm:prSet/>
      <dgm:spPr/>
      <dgm:t>
        <a:bodyPr/>
        <a:lstStyle/>
        <a:p>
          <a:pPr latinLnBrk="1"/>
          <a:endParaRPr lang="ko-KR" altLang="en-US"/>
        </a:p>
      </dgm:t>
    </dgm:pt>
    <dgm:pt modelId="{B6C6EDCD-06C7-4CD5-9BCD-0389D2638A80}">
      <dgm:prSet phldrT="[텍스트]"/>
      <dgm:spPr/>
      <dgm:t>
        <a:bodyPr/>
        <a:lstStyle/>
        <a:p>
          <a:pPr latinLnBrk="1"/>
          <a:r>
            <a:rPr lang="ko-KR" altLang="en-US" dirty="0"/>
            <a:t>접근성이 높은 웹서비스</a:t>
          </a:r>
        </a:p>
      </dgm:t>
    </dgm:pt>
    <dgm:pt modelId="{59EB1387-96D2-462E-A98B-201866CB63BC}" type="parTrans" cxnId="{BAE5BD86-9DD5-4713-91C9-5A1288D8BB1C}">
      <dgm:prSet/>
      <dgm:spPr/>
      <dgm:t>
        <a:bodyPr/>
        <a:lstStyle/>
        <a:p>
          <a:pPr latinLnBrk="1"/>
          <a:endParaRPr lang="ko-KR" altLang="en-US"/>
        </a:p>
      </dgm:t>
    </dgm:pt>
    <dgm:pt modelId="{E0BD90B1-A77D-45A8-9838-F2F55C6E7CB3}" type="sibTrans" cxnId="{BAE5BD86-9DD5-4713-91C9-5A1288D8BB1C}">
      <dgm:prSet/>
      <dgm:spPr/>
      <dgm:t>
        <a:bodyPr/>
        <a:lstStyle/>
        <a:p>
          <a:pPr latinLnBrk="1"/>
          <a:endParaRPr lang="ko-KR" altLang="en-US"/>
        </a:p>
      </dgm:t>
    </dgm:pt>
    <dgm:pt modelId="{CD1BBA3A-88CC-4400-A363-BFDE70316FAC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∴ 소비자가 쉽게 사회에 유익한</a:t>
          </a:r>
          <a:br>
            <a:rPr lang="en-US" altLang="ko-KR" dirty="0">
              <a:latin typeface="+mn-ea"/>
              <a:ea typeface="+mn-ea"/>
            </a:rPr>
          </a:br>
          <a:r>
            <a:rPr lang="ko-KR" altLang="en-US" dirty="0">
              <a:latin typeface="+mn-ea"/>
              <a:ea typeface="+mn-ea"/>
            </a:rPr>
            <a:t>기업을 찾을 수 있다</a:t>
          </a:r>
          <a:r>
            <a:rPr lang="en-US" altLang="ko-KR" dirty="0">
              <a:latin typeface="+mn-ea"/>
              <a:ea typeface="+mn-ea"/>
            </a:rPr>
            <a:t>.</a:t>
          </a:r>
        </a:p>
      </dgm:t>
    </dgm:pt>
    <dgm:pt modelId="{8DDB55EB-2CC0-44CD-B4D1-C2BF7FAE42B4}" type="parTrans" cxnId="{1B36A7C7-88F7-4B5F-8D85-CDE1474BA6E7}">
      <dgm:prSet/>
      <dgm:spPr/>
      <dgm:t>
        <a:bodyPr/>
        <a:lstStyle/>
        <a:p>
          <a:pPr latinLnBrk="1"/>
          <a:endParaRPr lang="ko-KR" altLang="en-US"/>
        </a:p>
      </dgm:t>
    </dgm:pt>
    <dgm:pt modelId="{DF15C94D-5161-4643-9F72-40EF509CA5B0}" type="sibTrans" cxnId="{1B36A7C7-88F7-4B5F-8D85-CDE1474BA6E7}">
      <dgm:prSet/>
      <dgm:spPr/>
      <dgm:t>
        <a:bodyPr/>
        <a:lstStyle/>
        <a:p>
          <a:pPr latinLnBrk="1"/>
          <a:endParaRPr lang="ko-KR" altLang="en-US"/>
        </a:p>
      </dgm:t>
    </dgm:pt>
    <dgm:pt modelId="{E4F49591-A0AB-467B-AA6D-A9C5D5228CB3}">
      <dgm:prSet phldrT="[텍스트]"/>
      <dgm:spPr/>
      <dgm:t>
        <a:bodyPr/>
        <a:lstStyle/>
        <a:p>
          <a:pPr latinLnBrk="1"/>
          <a:r>
            <a:rPr lang="ko-KR" altLang="en-US" dirty="0"/>
            <a:t>기업 측면</a:t>
          </a:r>
        </a:p>
      </dgm:t>
    </dgm:pt>
    <dgm:pt modelId="{8ABA4594-2B31-4020-8BC6-257A030E759B}" type="parTrans" cxnId="{A48F54D8-E3DA-4A4C-AEAD-3F86858498C2}">
      <dgm:prSet/>
      <dgm:spPr/>
      <dgm:t>
        <a:bodyPr/>
        <a:lstStyle/>
        <a:p>
          <a:pPr latinLnBrk="1"/>
          <a:endParaRPr lang="ko-KR" altLang="en-US"/>
        </a:p>
      </dgm:t>
    </dgm:pt>
    <dgm:pt modelId="{07F5F41F-55FE-4144-8426-53096B8FB803}" type="sibTrans" cxnId="{A48F54D8-E3DA-4A4C-AEAD-3F86858498C2}">
      <dgm:prSet/>
      <dgm:spPr/>
      <dgm:t>
        <a:bodyPr/>
        <a:lstStyle/>
        <a:p>
          <a:pPr latinLnBrk="1"/>
          <a:endParaRPr lang="ko-KR" altLang="en-US"/>
        </a:p>
      </dgm:t>
    </dgm:pt>
    <dgm:pt modelId="{B3BD783C-6AAC-4414-BB50-242E6B1A9BEE}">
      <dgm:prSet phldrT="[텍스트]"/>
      <dgm:spPr/>
      <dgm:t>
        <a:bodyPr/>
        <a:lstStyle/>
        <a:p>
          <a:pPr latinLnBrk="1"/>
          <a:r>
            <a:rPr lang="ko-KR" altLang="en-US" dirty="0"/>
            <a:t>가치 소비자 층의 지출 유도</a:t>
          </a:r>
        </a:p>
      </dgm:t>
    </dgm:pt>
    <dgm:pt modelId="{BAAD3133-390C-4EC8-919C-6EF2FCDE01CB}" type="parTrans" cxnId="{F46725A5-EA18-4EB5-86D5-7BDC3734E570}">
      <dgm:prSet/>
      <dgm:spPr/>
      <dgm:t>
        <a:bodyPr/>
        <a:lstStyle/>
        <a:p>
          <a:pPr latinLnBrk="1"/>
          <a:endParaRPr lang="ko-KR" altLang="en-US"/>
        </a:p>
      </dgm:t>
    </dgm:pt>
    <dgm:pt modelId="{3B031573-88A2-4644-84F1-DE4887FC60B6}" type="sibTrans" cxnId="{F46725A5-EA18-4EB5-86D5-7BDC3734E570}">
      <dgm:prSet/>
      <dgm:spPr/>
      <dgm:t>
        <a:bodyPr/>
        <a:lstStyle/>
        <a:p>
          <a:pPr latinLnBrk="1"/>
          <a:endParaRPr lang="ko-KR" altLang="en-US"/>
        </a:p>
      </dgm:t>
    </dgm:pt>
    <dgm:pt modelId="{9A8684E6-0E6D-4072-B970-F425ACED0A61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∴기업의 사회 기여를 촉진한다</a:t>
          </a:r>
          <a:r>
            <a:rPr lang="en-US" altLang="ko-KR" dirty="0">
              <a:latin typeface="+mn-ea"/>
              <a:ea typeface="+mn-ea"/>
            </a:rPr>
            <a:t>.</a:t>
          </a:r>
          <a:endParaRPr lang="ko-KR" altLang="en-US" dirty="0">
            <a:latin typeface="+mn-ea"/>
            <a:ea typeface="+mn-ea"/>
          </a:endParaRPr>
        </a:p>
      </dgm:t>
    </dgm:pt>
    <dgm:pt modelId="{32014C03-A854-41F2-AC05-28C6CE390886}" type="parTrans" cxnId="{7B9EBBCB-AE5E-455C-8CB8-7F24DC0E0282}">
      <dgm:prSet/>
      <dgm:spPr/>
      <dgm:t>
        <a:bodyPr/>
        <a:lstStyle/>
        <a:p>
          <a:pPr latinLnBrk="1"/>
          <a:endParaRPr lang="ko-KR" altLang="en-US"/>
        </a:p>
      </dgm:t>
    </dgm:pt>
    <dgm:pt modelId="{546E8E60-8515-47BD-8AE8-3F002A4AB6E4}" type="sibTrans" cxnId="{7B9EBBCB-AE5E-455C-8CB8-7F24DC0E0282}">
      <dgm:prSet/>
      <dgm:spPr/>
      <dgm:t>
        <a:bodyPr/>
        <a:lstStyle/>
        <a:p>
          <a:pPr latinLnBrk="1"/>
          <a:endParaRPr lang="ko-KR" altLang="en-US"/>
        </a:p>
      </dgm:t>
    </dgm:pt>
    <dgm:pt modelId="{A9ACE220-F500-45ED-B7E5-68B4B7ED8083}" type="pres">
      <dgm:prSet presAssocID="{5BD1E8CA-08A7-475E-8055-18D58BBAE8A4}" presName="layout" presStyleCnt="0">
        <dgm:presLayoutVars>
          <dgm:chMax/>
          <dgm:chPref/>
          <dgm:dir/>
          <dgm:resizeHandles/>
        </dgm:presLayoutVars>
      </dgm:prSet>
      <dgm:spPr/>
    </dgm:pt>
    <dgm:pt modelId="{030262B0-0EA5-4EA3-83DB-3840338F1E4D}" type="pres">
      <dgm:prSet presAssocID="{C03F4B06-4292-4C98-88D5-22640638C44F}" presName="root" presStyleCnt="0">
        <dgm:presLayoutVars>
          <dgm:chMax/>
          <dgm:chPref/>
        </dgm:presLayoutVars>
      </dgm:prSet>
      <dgm:spPr/>
    </dgm:pt>
    <dgm:pt modelId="{C951C1C1-C78A-4503-B95F-F8B180308359}" type="pres">
      <dgm:prSet presAssocID="{C03F4B06-4292-4C98-88D5-22640638C44F}" presName="rootComposite" presStyleCnt="0">
        <dgm:presLayoutVars/>
      </dgm:prSet>
      <dgm:spPr/>
    </dgm:pt>
    <dgm:pt modelId="{6626C130-48C4-4713-9E27-EB0655D77FBB}" type="pres">
      <dgm:prSet presAssocID="{C03F4B06-4292-4C98-88D5-22640638C44F}" presName="ParentAccent" presStyleLbl="alignNode1" presStyleIdx="0" presStyleCnt="2"/>
      <dgm:spPr/>
    </dgm:pt>
    <dgm:pt modelId="{419AC5AB-1DB0-4F35-A9FF-7575992F2216}" type="pres">
      <dgm:prSet presAssocID="{C03F4B06-4292-4C98-88D5-22640638C44F}" presName="ParentSmallAccent" presStyleLbl="fgAcc1" presStyleIdx="0" presStyleCnt="2"/>
      <dgm:spPr/>
    </dgm:pt>
    <dgm:pt modelId="{46D3DF5B-E5B2-4DD2-9114-BF9CCC4CA77B}" type="pres">
      <dgm:prSet presAssocID="{C03F4B06-4292-4C98-88D5-22640638C44F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1A18D899-6951-496D-B7AF-E7FFEB4B13AC}" type="pres">
      <dgm:prSet presAssocID="{C03F4B06-4292-4C98-88D5-22640638C44F}" presName="childShape" presStyleCnt="0">
        <dgm:presLayoutVars>
          <dgm:chMax val="0"/>
          <dgm:chPref val="0"/>
        </dgm:presLayoutVars>
      </dgm:prSet>
      <dgm:spPr/>
    </dgm:pt>
    <dgm:pt modelId="{5F8AE4E4-AD8E-48AF-B854-E498307F5658}" type="pres">
      <dgm:prSet presAssocID="{B6C6EDCD-06C7-4CD5-9BCD-0389D2638A80}" presName="childComposite" presStyleCnt="0">
        <dgm:presLayoutVars>
          <dgm:chMax val="0"/>
          <dgm:chPref val="0"/>
        </dgm:presLayoutVars>
      </dgm:prSet>
      <dgm:spPr/>
    </dgm:pt>
    <dgm:pt modelId="{4205114C-9B09-4BB9-BE90-88393DBAEC46}" type="pres">
      <dgm:prSet presAssocID="{B6C6EDCD-06C7-4CD5-9BCD-0389D2638A80}" presName="ChildAccent" presStyleLbl="solidFgAcc1" presStyleIdx="0" presStyleCnt="4"/>
      <dgm:spPr/>
    </dgm:pt>
    <dgm:pt modelId="{CE8E8939-D04E-49A0-B9F3-6BCA5AF63474}" type="pres">
      <dgm:prSet presAssocID="{B6C6EDCD-06C7-4CD5-9BCD-0389D2638A8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369BCF0-BDD9-483D-8CB6-9493DBE0682F}" type="pres">
      <dgm:prSet presAssocID="{CD1BBA3A-88CC-4400-A363-BFDE70316FAC}" presName="childComposite" presStyleCnt="0">
        <dgm:presLayoutVars>
          <dgm:chMax val="0"/>
          <dgm:chPref val="0"/>
        </dgm:presLayoutVars>
      </dgm:prSet>
      <dgm:spPr/>
    </dgm:pt>
    <dgm:pt modelId="{D4334F4D-7547-4B8C-AAA6-E037E7259A2B}" type="pres">
      <dgm:prSet presAssocID="{CD1BBA3A-88CC-4400-A363-BFDE70316FAC}" presName="ChildAccent" presStyleLbl="solidFgAcc1" presStyleIdx="1" presStyleCnt="4"/>
      <dgm:spPr/>
    </dgm:pt>
    <dgm:pt modelId="{8DE7B4BD-1225-4463-9D11-11BFB20D7E78}" type="pres">
      <dgm:prSet presAssocID="{CD1BBA3A-88CC-4400-A363-BFDE70316FAC}" presName="Child" presStyleLbl="revTx" presStyleIdx="2" presStyleCnt="6" custScaleY="198161">
        <dgm:presLayoutVars>
          <dgm:chMax val="0"/>
          <dgm:chPref val="0"/>
          <dgm:bulletEnabled val="1"/>
        </dgm:presLayoutVars>
      </dgm:prSet>
      <dgm:spPr/>
    </dgm:pt>
    <dgm:pt modelId="{6A5C7934-40A2-4CE1-B33E-836B1A33BDD6}" type="pres">
      <dgm:prSet presAssocID="{E4F49591-A0AB-467B-AA6D-A9C5D5228CB3}" presName="root" presStyleCnt="0">
        <dgm:presLayoutVars>
          <dgm:chMax/>
          <dgm:chPref/>
        </dgm:presLayoutVars>
      </dgm:prSet>
      <dgm:spPr/>
    </dgm:pt>
    <dgm:pt modelId="{BC99DC11-2AE5-4ACD-A91A-C81334DF73C1}" type="pres">
      <dgm:prSet presAssocID="{E4F49591-A0AB-467B-AA6D-A9C5D5228CB3}" presName="rootComposite" presStyleCnt="0">
        <dgm:presLayoutVars/>
      </dgm:prSet>
      <dgm:spPr/>
    </dgm:pt>
    <dgm:pt modelId="{5FC7F7A8-9406-4DD2-97CF-87800F717282}" type="pres">
      <dgm:prSet presAssocID="{E4F49591-A0AB-467B-AA6D-A9C5D5228CB3}" presName="ParentAccent" presStyleLbl="alignNode1" presStyleIdx="1" presStyleCnt="2"/>
      <dgm:spPr/>
    </dgm:pt>
    <dgm:pt modelId="{49C54A8A-D139-4964-B989-64EF965A92BA}" type="pres">
      <dgm:prSet presAssocID="{E4F49591-A0AB-467B-AA6D-A9C5D5228CB3}" presName="ParentSmallAccent" presStyleLbl="fgAcc1" presStyleIdx="1" presStyleCnt="2"/>
      <dgm:spPr/>
    </dgm:pt>
    <dgm:pt modelId="{98B4991E-6F73-46AC-B5B1-05BE44468EC3}" type="pres">
      <dgm:prSet presAssocID="{E4F49591-A0AB-467B-AA6D-A9C5D5228CB3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FA5505E6-3571-4EEF-992E-01DA49D86FCD}" type="pres">
      <dgm:prSet presAssocID="{E4F49591-A0AB-467B-AA6D-A9C5D5228CB3}" presName="childShape" presStyleCnt="0">
        <dgm:presLayoutVars>
          <dgm:chMax val="0"/>
          <dgm:chPref val="0"/>
        </dgm:presLayoutVars>
      </dgm:prSet>
      <dgm:spPr/>
    </dgm:pt>
    <dgm:pt modelId="{B84478A2-F252-4610-A7DE-CE7DCA2E057D}" type="pres">
      <dgm:prSet presAssocID="{B3BD783C-6AAC-4414-BB50-242E6B1A9BEE}" presName="childComposite" presStyleCnt="0">
        <dgm:presLayoutVars>
          <dgm:chMax val="0"/>
          <dgm:chPref val="0"/>
        </dgm:presLayoutVars>
      </dgm:prSet>
      <dgm:spPr/>
    </dgm:pt>
    <dgm:pt modelId="{79FB4381-1009-4849-8626-46060C9062E3}" type="pres">
      <dgm:prSet presAssocID="{B3BD783C-6AAC-4414-BB50-242E6B1A9BEE}" presName="ChildAccent" presStyleLbl="solidFgAcc1" presStyleIdx="2" presStyleCnt="4"/>
      <dgm:spPr/>
    </dgm:pt>
    <dgm:pt modelId="{6A823461-77D9-4C15-8A9F-1EF45BFC094F}" type="pres">
      <dgm:prSet presAssocID="{B3BD783C-6AAC-4414-BB50-242E6B1A9BEE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E651C0C-E45B-4155-8926-925628A76E4E}" type="pres">
      <dgm:prSet presAssocID="{9A8684E6-0E6D-4072-B970-F425ACED0A61}" presName="childComposite" presStyleCnt="0">
        <dgm:presLayoutVars>
          <dgm:chMax val="0"/>
          <dgm:chPref val="0"/>
        </dgm:presLayoutVars>
      </dgm:prSet>
      <dgm:spPr/>
    </dgm:pt>
    <dgm:pt modelId="{D38603FB-8DAF-489A-87FA-4A4EB6870DFD}" type="pres">
      <dgm:prSet presAssocID="{9A8684E6-0E6D-4072-B970-F425ACED0A61}" presName="ChildAccent" presStyleLbl="solidFgAcc1" presStyleIdx="3" presStyleCnt="4"/>
      <dgm:spPr/>
    </dgm:pt>
    <dgm:pt modelId="{9C3F0F18-341C-4864-BBF1-B54588F366BC}" type="pres">
      <dgm:prSet presAssocID="{9A8684E6-0E6D-4072-B970-F425ACED0A6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E55C2B-F489-47B1-BFE4-76E5DAF064E7}" type="presOf" srcId="{9A8684E6-0E6D-4072-B970-F425ACED0A61}" destId="{9C3F0F18-341C-4864-BBF1-B54588F366BC}" srcOrd="0" destOrd="0" presId="urn:microsoft.com/office/officeart/2008/layout/SquareAccentList"/>
    <dgm:cxn modelId="{9A5B9186-2E82-4423-A897-A678B61968E0}" type="presOf" srcId="{E4F49591-A0AB-467B-AA6D-A9C5D5228CB3}" destId="{98B4991E-6F73-46AC-B5B1-05BE44468EC3}" srcOrd="0" destOrd="0" presId="urn:microsoft.com/office/officeart/2008/layout/SquareAccentList"/>
    <dgm:cxn modelId="{BAE5BD86-9DD5-4713-91C9-5A1288D8BB1C}" srcId="{C03F4B06-4292-4C98-88D5-22640638C44F}" destId="{B6C6EDCD-06C7-4CD5-9BCD-0389D2638A80}" srcOrd="0" destOrd="0" parTransId="{59EB1387-96D2-462E-A98B-201866CB63BC}" sibTransId="{E0BD90B1-A77D-45A8-9838-F2F55C6E7CB3}"/>
    <dgm:cxn modelId="{B269DF8F-CC68-469B-BF7A-1897FF62480C}" type="presOf" srcId="{5BD1E8CA-08A7-475E-8055-18D58BBAE8A4}" destId="{A9ACE220-F500-45ED-B7E5-68B4B7ED8083}" srcOrd="0" destOrd="0" presId="urn:microsoft.com/office/officeart/2008/layout/SquareAccentList"/>
    <dgm:cxn modelId="{F46725A5-EA18-4EB5-86D5-7BDC3734E570}" srcId="{E4F49591-A0AB-467B-AA6D-A9C5D5228CB3}" destId="{B3BD783C-6AAC-4414-BB50-242E6B1A9BEE}" srcOrd="0" destOrd="0" parTransId="{BAAD3133-390C-4EC8-919C-6EF2FCDE01CB}" sibTransId="{3B031573-88A2-4644-84F1-DE4887FC60B6}"/>
    <dgm:cxn modelId="{C17BACB8-0010-41C5-8DC5-84D450EE5B10}" type="presOf" srcId="{C03F4B06-4292-4C98-88D5-22640638C44F}" destId="{46D3DF5B-E5B2-4DD2-9114-BF9CCC4CA77B}" srcOrd="0" destOrd="0" presId="urn:microsoft.com/office/officeart/2008/layout/SquareAccentList"/>
    <dgm:cxn modelId="{8D272DBA-163C-4B97-94E3-DA7645D95C49}" type="presOf" srcId="{CD1BBA3A-88CC-4400-A363-BFDE70316FAC}" destId="{8DE7B4BD-1225-4463-9D11-11BFB20D7E78}" srcOrd="0" destOrd="0" presId="urn:microsoft.com/office/officeart/2008/layout/SquareAccentList"/>
    <dgm:cxn modelId="{1B36A7C7-88F7-4B5F-8D85-CDE1474BA6E7}" srcId="{C03F4B06-4292-4C98-88D5-22640638C44F}" destId="{CD1BBA3A-88CC-4400-A363-BFDE70316FAC}" srcOrd="1" destOrd="0" parTransId="{8DDB55EB-2CC0-44CD-B4D1-C2BF7FAE42B4}" sibTransId="{DF15C94D-5161-4643-9F72-40EF509CA5B0}"/>
    <dgm:cxn modelId="{D9053CCA-8E8D-4B6E-B173-EEBE1A34E0E2}" type="presOf" srcId="{B6C6EDCD-06C7-4CD5-9BCD-0389D2638A80}" destId="{CE8E8939-D04E-49A0-B9F3-6BCA5AF63474}" srcOrd="0" destOrd="0" presId="urn:microsoft.com/office/officeart/2008/layout/SquareAccentList"/>
    <dgm:cxn modelId="{7B9EBBCB-AE5E-455C-8CB8-7F24DC0E0282}" srcId="{E4F49591-A0AB-467B-AA6D-A9C5D5228CB3}" destId="{9A8684E6-0E6D-4072-B970-F425ACED0A61}" srcOrd="1" destOrd="0" parTransId="{32014C03-A854-41F2-AC05-28C6CE390886}" sibTransId="{546E8E60-8515-47BD-8AE8-3F002A4AB6E4}"/>
    <dgm:cxn modelId="{A48F54D8-E3DA-4A4C-AEAD-3F86858498C2}" srcId="{5BD1E8CA-08A7-475E-8055-18D58BBAE8A4}" destId="{E4F49591-A0AB-467B-AA6D-A9C5D5228CB3}" srcOrd="1" destOrd="0" parTransId="{8ABA4594-2B31-4020-8BC6-257A030E759B}" sibTransId="{07F5F41F-55FE-4144-8426-53096B8FB803}"/>
    <dgm:cxn modelId="{8DD974E2-982F-482C-BF16-B39966EFE982}" srcId="{5BD1E8CA-08A7-475E-8055-18D58BBAE8A4}" destId="{C03F4B06-4292-4C98-88D5-22640638C44F}" srcOrd="0" destOrd="0" parTransId="{A18AD790-39DE-42EF-A92B-D69548838985}" sibTransId="{19A0FD19-25EF-4CDF-9D58-E56AB5F489EB}"/>
    <dgm:cxn modelId="{6285C3EC-2872-4E9B-9CDE-D4761BCAF97A}" type="presOf" srcId="{B3BD783C-6AAC-4414-BB50-242E6B1A9BEE}" destId="{6A823461-77D9-4C15-8A9F-1EF45BFC094F}" srcOrd="0" destOrd="0" presId="urn:microsoft.com/office/officeart/2008/layout/SquareAccentList"/>
    <dgm:cxn modelId="{8F542AE4-2950-4A5D-99B0-212FE9BBB280}" type="presParOf" srcId="{A9ACE220-F500-45ED-B7E5-68B4B7ED8083}" destId="{030262B0-0EA5-4EA3-83DB-3840338F1E4D}" srcOrd="0" destOrd="0" presId="urn:microsoft.com/office/officeart/2008/layout/SquareAccentList"/>
    <dgm:cxn modelId="{34360763-7080-4CF9-B8ED-CC0A1BCA1B6E}" type="presParOf" srcId="{030262B0-0EA5-4EA3-83DB-3840338F1E4D}" destId="{C951C1C1-C78A-4503-B95F-F8B180308359}" srcOrd="0" destOrd="0" presId="urn:microsoft.com/office/officeart/2008/layout/SquareAccentList"/>
    <dgm:cxn modelId="{E6BEBBFC-64D0-4283-9161-1497A6BB4BDF}" type="presParOf" srcId="{C951C1C1-C78A-4503-B95F-F8B180308359}" destId="{6626C130-48C4-4713-9E27-EB0655D77FBB}" srcOrd="0" destOrd="0" presId="urn:microsoft.com/office/officeart/2008/layout/SquareAccentList"/>
    <dgm:cxn modelId="{EC7B3A9E-C069-43A9-BFED-F1ABEB44B7BE}" type="presParOf" srcId="{C951C1C1-C78A-4503-B95F-F8B180308359}" destId="{419AC5AB-1DB0-4F35-A9FF-7575992F2216}" srcOrd="1" destOrd="0" presId="urn:microsoft.com/office/officeart/2008/layout/SquareAccentList"/>
    <dgm:cxn modelId="{50E4A126-0EC8-4B78-900F-2F093AC60B84}" type="presParOf" srcId="{C951C1C1-C78A-4503-B95F-F8B180308359}" destId="{46D3DF5B-E5B2-4DD2-9114-BF9CCC4CA77B}" srcOrd="2" destOrd="0" presId="urn:microsoft.com/office/officeart/2008/layout/SquareAccentList"/>
    <dgm:cxn modelId="{6332BDE8-1FB5-43FB-8F82-BB7073A331BA}" type="presParOf" srcId="{030262B0-0EA5-4EA3-83DB-3840338F1E4D}" destId="{1A18D899-6951-496D-B7AF-E7FFEB4B13AC}" srcOrd="1" destOrd="0" presId="urn:microsoft.com/office/officeart/2008/layout/SquareAccentList"/>
    <dgm:cxn modelId="{84313077-EE57-4272-B2A7-73AADCB69A51}" type="presParOf" srcId="{1A18D899-6951-496D-B7AF-E7FFEB4B13AC}" destId="{5F8AE4E4-AD8E-48AF-B854-E498307F5658}" srcOrd="0" destOrd="0" presId="urn:microsoft.com/office/officeart/2008/layout/SquareAccentList"/>
    <dgm:cxn modelId="{BC40DEC3-75C9-4C10-A11E-C6F4438512A6}" type="presParOf" srcId="{5F8AE4E4-AD8E-48AF-B854-E498307F5658}" destId="{4205114C-9B09-4BB9-BE90-88393DBAEC46}" srcOrd="0" destOrd="0" presId="urn:microsoft.com/office/officeart/2008/layout/SquareAccentList"/>
    <dgm:cxn modelId="{C4D2E593-0A9E-49B3-87D6-8733AE478790}" type="presParOf" srcId="{5F8AE4E4-AD8E-48AF-B854-E498307F5658}" destId="{CE8E8939-D04E-49A0-B9F3-6BCA5AF63474}" srcOrd="1" destOrd="0" presId="urn:microsoft.com/office/officeart/2008/layout/SquareAccentList"/>
    <dgm:cxn modelId="{1E8F785A-0C64-41C4-8022-BB685C51461D}" type="presParOf" srcId="{1A18D899-6951-496D-B7AF-E7FFEB4B13AC}" destId="{9369BCF0-BDD9-483D-8CB6-9493DBE0682F}" srcOrd="1" destOrd="0" presId="urn:microsoft.com/office/officeart/2008/layout/SquareAccentList"/>
    <dgm:cxn modelId="{BA566751-025F-4365-8B0B-083C634F61DB}" type="presParOf" srcId="{9369BCF0-BDD9-483D-8CB6-9493DBE0682F}" destId="{D4334F4D-7547-4B8C-AAA6-E037E7259A2B}" srcOrd="0" destOrd="0" presId="urn:microsoft.com/office/officeart/2008/layout/SquareAccentList"/>
    <dgm:cxn modelId="{BB62C068-95E1-439F-B5F3-AB7213C65BF7}" type="presParOf" srcId="{9369BCF0-BDD9-483D-8CB6-9493DBE0682F}" destId="{8DE7B4BD-1225-4463-9D11-11BFB20D7E78}" srcOrd="1" destOrd="0" presId="urn:microsoft.com/office/officeart/2008/layout/SquareAccentList"/>
    <dgm:cxn modelId="{7EAE64B6-07D8-4D3F-A6A9-8A65D33365EB}" type="presParOf" srcId="{A9ACE220-F500-45ED-B7E5-68B4B7ED8083}" destId="{6A5C7934-40A2-4CE1-B33E-836B1A33BDD6}" srcOrd="1" destOrd="0" presId="urn:microsoft.com/office/officeart/2008/layout/SquareAccentList"/>
    <dgm:cxn modelId="{58226C40-1F2F-4009-A262-D93EF7D5D0A8}" type="presParOf" srcId="{6A5C7934-40A2-4CE1-B33E-836B1A33BDD6}" destId="{BC99DC11-2AE5-4ACD-A91A-C81334DF73C1}" srcOrd="0" destOrd="0" presId="urn:microsoft.com/office/officeart/2008/layout/SquareAccentList"/>
    <dgm:cxn modelId="{5C0BA4A1-141E-4CA8-87B1-817F1A2E3B32}" type="presParOf" srcId="{BC99DC11-2AE5-4ACD-A91A-C81334DF73C1}" destId="{5FC7F7A8-9406-4DD2-97CF-87800F717282}" srcOrd="0" destOrd="0" presId="urn:microsoft.com/office/officeart/2008/layout/SquareAccentList"/>
    <dgm:cxn modelId="{1059C72E-B654-4505-9572-B431004FE025}" type="presParOf" srcId="{BC99DC11-2AE5-4ACD-A91A-C81334DF73C1}" destId="{49C54A8A-D139-4964-B989-64EF965A92BA}" srcOrd="1" destOrd="0" presId="urn:microsoft.com/office/officeart/2008/layout/SquareAccentList"/>
    <dgm:cxn modelId="{DB093F27-384B-4A54-9EB1-A22EAF1027F3}" type="presParOf" srcId="{BC99DC11-2AE5-4ACD-A91A-C81334DF73C1}" destId="{98B4991E-6F73-46AC-B5B1-05BE44468EC3}" srcOrd="2" destOrd="0" presId="urn:microsoft.com/office/officeart/2008/layout/SquareAccentList"/>
    <dgm:cxn modelId="{BEDEF86D-3230-4DDD-8478-5DD25D1BCF61}" type="presParOf" srcId="{6A5C7934-40A2-4CE1-B33E-836B1A33BDD6}" destId="{FA5505E6-3571-4EEF-992E-01DA49D86FCD}" srcOrd="1" destOrd="0" presId="urn:microsoft.com/office/officeart/2008/layout/SquareAccentList"/>
    <dgm:cxn modelId="{F35DA36B-0B9D-4D46-A079-8418D1C71291}" type="presParOf" srcId="{FA5505E6-3571-4EEF-992E-01DA49D86FCD}" destId="{B84478A2-F252-4610-A7DE-CE7DCA2E057D}" srcOrd="0" destOrd="0" presId="urn:microsoft.com/office/officeart/2008/layout/SquareAccentList"/>
    <dgm:cxn modelId="{956F8E87-3242-4904-B996-A3B19ABBDCA4}" type="presParOf" srcId="{B84478A2-F252-4610-A7DE-CE7DCA2E057D}" destId="{79FB4381-1009-4849-8626-46060C9062E3}" srcOrd="0" destOrd="0" presId="urn:microsoft.com/office/officeart/2008/layout/SquareAccentList"/>
    <dgm:cxn modelId="{EDD7961D-FC93-4487-B36F-782801663972}" type="presParOf" srcId="{B84478A2-F252-4610-A7DE-CE7DCA2E057D}" destId="{6A823461-77D9-4C15-8A9F-1EF45BFC094F}" srcOrd="1" destOrd="0" presId="urn:microsoft.com/office/officeart/2008/layout/SquareAccentList"/>
    <dgm:cxn modelId="{5EFAA31D-BE58-421E-9440-B25B1B93947B}" type="presParOf" srcId="{FA5505E6-3571-4EEF-992E-01DA49D86FCD}" destId="{EE651C0C-E45B-4155-8926-925628A76E4E}" srcOrd="1" destOrd="0" presId="urn:microsoft.com/office/officeart/2008/layout/SquareAccentList"/>
    <dgm:cxn modelId="{FFAAD4A3-9CBB-4810-9C74-0377846604D5}" type="presParOf" srcId="{EE651C0C-E45B-4155-8926-925628A76E4E}" destId="{D38603FB-8DAF-489A-87FA-4A4EB6870DFD}" srcOrd="0" destOrd="0" presId="urn:microsoft.com/office/officeart/2008/layout/SquareAccentList"/>
    <dgm:cxn modelId="{5922EE09-BFEC-481A-A68B-A315837913A8}" type="presParOf" srcId="{EE651C0C-E45B-4155-8926-925628A76E4E}" destId="{9C3F0F18-341C-4864-BBF1-B54588F366B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33C16-DBB4-47D1-ADFF-D37342B736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AFA275-C368-4DC1-8239-72FB4E80AB87}">
      <dgm:prSet phldrT="[텍스트]"/>
      <dgm:spPr/>
      <dgm:t>
        <a:bodyPr/>
        <a:lstStyle/>
        <a:p>
          <a:pPr latinLnBrk="1"/>
          <a:r>
            <a:rPr lang="ko-KR" altLang="en-US" dirty="0"/>
            <a:t>하드웨어</a:t>
          </a:r>
        </a:p>
      </dgm:t>
    </dgm:pt>
    <dgm:pt modelId="{57107B6B-1614-4E1D-932A-2A784D30C7C3}" type="parTrans" cxnId="{F4D747DD-853B-4864-8255-56086EB1B420}">
      <dgm:prSet/>
      <dgm:spPr/>
      <dgm:t>
        <a:bodyPr/>
        <a:lstStyle/>
        <a:p>
          <a:pPr latinLnBrk="1"/>
          <a:endParaRPr lang="ko-KR" altLang="en-US"/>
        </a:p>
      </dgm:t>
    </dgm:pt>
    <dgm:pt modelId="{C3EC5A08-0ADF-4551-B513-B66A2F7835F7}" type="sibTrans" cxnId="{F4D747DD-853B-4864-8255-56086EB1B420}">
      <dgm:prSet/>
      <dgm:spPr/>
      <dgm:t>
        <a:bodyPr/>
        <a:lstStyle/>
        <a:p>
          <a:pPr latinLnBrk="1"/>
          <a:endParaRPr lang="ko-KR" altLang="en-US"/>
        </a:p>
      </dgm:t>
    </dgm:pt>
    <dgm:pt modelId="{79D01623-6846-489D-BEF7-AAE20F53FC1F}">
      <dgm:prSet phldrT="[텍스트]"/>
      <dgm:spPr/>
      <dgm:t>
        <a:bodyPr/>
        <a:lstStyle/>
        <a:p>
          <a:pPr latinLnBrk="1"/>
          <a:r>
            <a:rPr lang="ko-KR" altLang="en-US" dirty="0"/>
            <a:t>개인용 개발 </a:t>
          </a:r>
          <a:r>
            <a:rPr lang="en-US" altLang="ko-KR" dirty="0"/>
            <a:t>PC 3</a:t>
          </a:r>
          <a:r>
            <a:rPr lang="ko-KR" altLang="en-US" dirty="0"/>
            <a:t>대</a:t>
          </a:r>
        </a:p>
      </dgm:t>
    </dgm:pt>
    <dgm:pt modelId="{691A09E2-9CBE-4543-83A8-2D39013FFF66}" type="parTrans" cxnId="{F225F7DC-BB21-4E1F-B33D-594ABF784C51}">
      <dgm:prSet/>
      <dgm:spPr/>
      <dgm:t>
        <a:bodyPr/>
        <a:lstStyle/>
        <a:p>
          <a:pPr latinLnBrk="1"/>
          <a:endParaRPr lang="ko-KR" altLang="en-US"/>
        </a:p>
      </dgm:t>
    </dgm:pt>
    <dgm:pt modelId="{E39B4A3D-9F1B-45EF-BFFD-F823249F0DF0}" type="sibTrans" cxnId="{F225F7DC-BB21-4E1F-B33D-594ABF784C51}">
      <dgm:prSet/>
      <dgm:spPr/>
      <dgm:t>
        <a:bodyPr/>
        <a:lstStyle/>
        <a:p>
          <a:pPr latinLnBrk="1"/>
          <a:endParaRPr lang="ko-KR" altLang="en-US"/>
        </a:p>
      </dgm:t>
    </dgm:pt>
    <dgm:pt modelId="{A3F24DB4-9378-42A9-8C5A-1D61B2E74B6B}">
      <dgm:prSet phldrT="[텍스트]"/>
      <dgm:spPr/>
      <dgm:t>
        <a:bodyPr/>
        <a:lstStyle/>
        <a:p>
          <a:pPr latinLnBrk="1"/>
          <a:r>
            <a:rPr lang="ko-KR" altLang="en-US" dirty="0"/>
            <a:t>소프트웨어 </a:t>
          </a:r>
          <a:r>
            <a:rPr lang="en-US" altLang="ko-KR" dirty="0"/>
            <a:t>– </a:t>
          </a:r>
          <a:r>
            <a:rPr lang="ko-KR" altLang="en-US" dirty="0"/>
            <a:t>개발 툴</a:t>
          </a:r>
        </a:p>
      </dgm:t>
    </dgm:pt>
    <dgm:pt modelId="{B9A6DB26-2A62-4BF9-B346-D05FB7901C32}" type="parTrans" cxnId="{1D03A1FD-2BE5-48E4-A49B-4B41DF94B442}">
      <dgm:prSet/>
      <dgm:spPr/>
      <dgm:t>
        <a:bodyPr/>
        <a:lstStyle/>
        <a:p>
          <a:pPr latinLnBrk="1"/>
          <a:endParaRPr lang="ko-KR" altLang="en-US"/>
        </a:p>
      </dgm:t>
    </dgm:pt>
    <dgm:pt modelId="{14A3FF52-816B-4287-B386-C54EE94A8D26}" type="sibTrans" cxnId="{1D03A1FD-2BE5-48E4-A49B-4B41DF94B442}">
      <dgm:prSet/>
      <dgm:spPr/>
      <dgm:t>
        <a:bodyPr/>
        <a:lstStyle/>
        <a:p>
          <a:pPr latinLnBrk="1"/>
          <a:endParaRPr lang="ko-KR" altLang="en-US"/>
        </a:p>
      </dgm:t>
    </dgm:pt>
    <dgm:pt modelId="{E8E6C4A8-0EB3-4DC0-978E-619AABF0558B}">
      <dgm:prSet phldrT="[텍스트]"/>
      <dgm:spPr/>
      <dgm:t>
        <a:bodyPr/>
        <a:lstStyle/>
        <a:p>
          <a:pPr latinLnBrk="1">
            <a:buClrTx/>
            <a:buSzTx/>
            <a:buFont typeface="Arial" panose="020B0604020202020204" pitchFamily="34" charset="0"/>
            <a:buChar char="•"/>
          </a:pP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DBMS(MariaDB), Eclipse IDE, Excel, </a:t>
          </a:r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Github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, </a:t>
          </a:r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Colab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, Visual Studio Code, Tableau</a:t>
          </a:r>
          <a:endParaRPr lang="ko-KR" altLang="en-US" dirty="0"/>
        </a:p>
      </dgm:t>
    </dgm:pt>
    <dgm:pt modelId="{E77FBE26-84F9-4E71-A154-53A8B9740D52}" type="parTrans" cxnId="{A91FF580-066E-45BD-A1DA-CEC0E4E72F2C}">
      <dgm:prSet/>
      <dgm:spPr/>
      <dgm:t>
        <a:bodyPr/>
        <a:lstStyle/>
        <a:p>
          <a:pPr latinLnBrk="1"/>
          <a:endParaRPr lang="ko-KR" altLang="en-US"/>
        </a:p>
      </dgm:t>
    </dgm:pt>
    <dgm:pt modelId="{0B7F3F96-92FC-4CFA-989E-F80E1CF8836D}" type="sibTrans" cxnId="{A91FF580-066E-45BD-A1DA-CEC0E4E72F2C}">
      <dgm:prSet/>
      <dgm:spPr/>
      <dgm:t>
        <a:bodyPr/>
        <a:lstStyle/>
        <a:p>
          <a:pPr latinLnBrk="1"/>
          <a:endParaRPr lang="ko-KR" altLang="en-US"/>
        </a:p>
      </dgm:t>
    </dgm:pt>
    <dgm:pt modelId="{043BCAC6-15FE-48E8-8BE3-22BBF2AC8C00}">
      <dgm:prSet phldrT="[텍스트]"/>
      <dgm:spPr/>
      <dgm:t>
        <a:bodyPr/>
        <a:lstStyle/>
        <a:p>
          <a:pPr latinLnBrk="1"/>
          <a:r>
            <a:rPr lang="en-US" altLang="ko-KR" dirty="0"/>
            <a:t>WAS</a:t>
          </a:r>
          <a:endParaRPr lang="ko-KR" altLang="en-US" dirty="0"/>
        </a:p>
      </dgm:t>
    </dgm:pt>
    <dgm:pt modelId="{8E86CC1E-15F4-42B1-B1DC-13B8F624BB3A}" type="parTrans" cxnId="{FDB25811-8F62-477D-AE99-2C575DEDB181}">
      <dgm:prSet/>
      <dgm:spPr/>
      <dgm:t>
        <a:bodyPr/>
        <a:lstStyle/>
        <a:p>
          <a:pPr latinLnBrk="1"/>
          <a:endParaRPr lang="ko-KR" altLang="en-US"/>
        </a:p>
      </dgm:t>
    </dgm:pt>
    <dgm:pt modelId="{B318FAFB-2BEB-4876-B45D-A652ECBBFF2D}" type="sibTrans" cxnId="{FDB25811-8F62-477D-AE99-2C575DEDB181}">
      <dgm:prSet/>
      <dgm:spPr/>
      <dgm:t>
        <a:bodyPr/>
        <a:lstStyle/>
        <a:p>
          <a:pPr latinLnBrk="1"/>
          <a:endParaRPr lang="ko-KR" altLang="en-US"/>
        </a:p>
      </dgm:t>
    </dgm:pt>
    <dgm:pt modelId="{744729D7-94F1-4EC2-9A8A-76C8F2F9FA62}">
      <dgm:prSet phldrT="[텍스트]"/>
      <dgm:spPr/>
      <dgm:t>
        <a:bodyPr/>
        <a:lstStyle/>
        <a:p>
          <a:pPr latinLnBrk="1"/>
          <a:r>
            <a:rPr lang="ko-KR" altLang="en-US" dirty="0"/>
            <a:t>아파치 </a:t>
          </a:r>
          <a:r>
            <a:rPr lang="ko-KR" altLang="en-US" dirty="0" err="1"/>
            <a:t>톰캣</a:t>
          </a:r>
          <a:endParaRPr lang="ko-KR" altLang="en-US" dirty="0"/>
        </a:p>
      </dgm:t>
    </dgm:pt>
    <dgm:pt modelId="{DBF2DF16-D6F9-4CEA-AD98-6B10E05366E9}" type="parTrans" cxnId="{B4AECB6F-7281-4CB4-AA5F-27411C3026D3}">
      <dgm:prSet/>
      <dgm:spPr/>
      <dgm:t>
        <a:bodyPr/>
        <a:lstStyle/>
        <a:p>
          <a:pPr latinLnBrk="1"/>
          <a:endParaRPr lang="ko-KR" altLang="en-US"/>
        </a:p>
      </dgm:t>
    </dgm:pt>
    <dgm:pt modelId="{F6F28D4D-D2D8-4E11-B5DD-435EA7744691}" type="sibTrans" cxnId="{B4AECB6F-7281-4CB4-AA5F-27411C3026D3}">
      <dgm:prSet/>
      <dgm:spPr/>
      <dgm:t>
        <a:bodyPr/>
        <a:lstStyle/>
        <a:p>
          <a:pPr latinLnBrk="1"/>
          <a:endParaRPr lang="ko-KR" altLang="en-US"/>
        </a:p>
      </dgm:t>
    </dgm:pt>
    <dgm:pt modelId="{70B03467-DD7D-469D-AB0C-28A72828BAC7}">
      <dgm:prSet phldrT="[텍스트]"/>
      <dgm:spPr/>
      <dgm:t>
        <a:bodyPr/>
        <a:lstStyle/>
        <a:p>
          <a:pPr latinLnBrk="1"/>
          <a:r>
            <a:rPr lang="ko-KR" altLang="en-US" dirty="0"/>
            <a:t>호스팅 업체 및 도메인</a:t>
          </a:r>
        </a:p>
      </dgm:t>
    </dgm:pt>
    <dgm:pt modelId="{93BD5983-A093-4238-B0A3-E229A20E7897}" type="parTrans" cxnId="{062303BF-EA21-4C37-B341-391C2E915076}">
      <dgm:prSet/>
      <dgm:spPr/>
      <dgm:t>
        <a:bodyPr/>
        <a:lstStyle/>
        <a:p>
          <a:pPr latinLnBrk="1"/>
          <a:endParaRPr lang="ko-KR" altLang="en-US"/>
        </a:p>
      </dgm:t>
    </dgm:pt>
    <dgm:pt modelId="{8CCE12A5-52C6-4556-B766-DCB71487CB4B}" type="sibTrans" cxnId="{062303BF-EA21-4C37-B341-391C2E915076}">
      <dgm:prSet/>
      <dgm:spPr/>
      <dgm:t>
        <a:bodyPr/>
        <a:lstStyle/>
        <a:p>
          <a:pPr latinLnBrk="1"/>
          <a:endParaRPr lang="ko-KR" altLang="en-US"/>
        </a:p>
      </dgm:t>
    </dgm:pt>
    <dgm:pt modelId="{5F904470-E00A-4B0E-8DB4-285C7D4F4346}">
      <dgm:prSet phldrT="[텍스트]"/>
      <dgm:spPr/>
      <dgm:t>
        <a:bodyPr/>
        <a:lstStyle/>
        <a:p>
          <a:pPr latinLnBrk="1"/>
          <a:r>
            <a:rPr lang="ko-KR" altLang="en-US" dirty="0"/>
            <a:t>카페</a:t>
          </a:r>
          <a:r>
            <a:rPr lang="en-US" altLang="ko-KR" dirty="0"/>
            <a:t>24(JSP</a:t>
          </a:r>
          <a:r>
            <a:rPr lang="ko-KR" altLang="en-US" dirty="0"/>
            <a:t>호스팅</a:t>
          </a:r>
          <a:r>
            <a:rPr lang="en-US" altLang="ko-KR" dirty="0"/>
            <a:t>), </a:t>
          </a:r>
          <a:r>
            <a:rPr lang="ko-KR" altLang="en-US" dirty="0"/>
            <a:t>호스팅</a:t>
          </a:r>
          <a:r>
            <a:rPr lang="en-US" altLang="ko-KR" dirty="0"/>
            <a:t>KR(</a:t>
          </a:r>
          <a:r>
            <a:rPr lang="ko-KR" altLang="en-US" dirty="0"/>
            <a:t>도메인</a:t>
          </a:r>
          <a:r>
            <a:rPr lang="en-US" altLang="ko-KR" dirty="0"/>
            <a:t>)</a:t>
          </a:r>
          <a:endParaRPr lang="ko-KR" altLang="en-US" dirty="0"/>
        </a:p>
      </dgm:t>
    </dgm:pt>
    <dgm:pt modelId="{442FDF49-1291-4516-9989-B258E20C79C2}" type="parTrans" cxnId="{856C40B8-8A5E-4432-B70C-CECE199FC2B2}">
      <dgm:prSet/>
      <dgm:spPr/>
      <dgm:t>
        <a:bodyPr/>
        <a:lstStyle/>
        <a:p>
          <a:pPr latinLnBrk="1"/>
          <a:endParaRPr lang="ko-KR" altLang="en-US"/>
        </a:p>
      </dgm:t>
    </dgm:pt>
    <dgm:pt modelId="{611D00FB-4B7F-4A21-930A-93E0417CA438}" type="sibTrans" cxnId="{856C40B8-8A5E-4432-B70C-CECE199FC2B2}">
      <dgm:prSet/>
      <dgm:spPr/>
      <dgm:t>
        <a:bodyPr/>
        <a:lstStyle/>
        <a:p>
          <a:pPr latinLnBrk="1"/>
          <a:endParaRPr lang="ko-KR" altLang="en-US"/>
        </a:p>
      </dgm:t>
    </dgm:pt>
    <dgm:pt modelId="{7E95485B-D769-4B95-8A04-D84635437D4D}" type="pres">
      <dgm:prSet presAssocID="{DA133C16-DBB4-47D1-ADFF-D37342B736D7}" presName="linear" presStyleCnt="0">
        <dgm:presLayoutVars>
          <dgm:animLvl val="lvl"/>
          <dgm:resizeHandles val="exact"/>
        </dgm:presLayoutVars>
      </dgm:prSet>
      <dgm:spPr/>
    </dgm:pt>
    <dgm:pt modelId="{EEA02382-8647-4D19-BC56-A4CA70B5401F}" type="pres">
      <dgm:prSet presAssocID="{76AFA275-C368-4DC1-8239-72FB4E80AB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3761A9-E0F7-4EA0-BAF8-675E93BE565B}" type="pres">
      <dgm:prSet presAssocID="{76AFA275-C368-4DC1-8239-72FB4E80AB87}" presName="childText" presStyleLbl="revTx" presStyleIdx="0" presStyleCnt="4">
        <dgm:presLayoutVars>
          <dgm:bulletEnabled val="1"/>
        </dgm:presLayoutVars>
      </dgm:prSet>
      <dgm:spPr/>
    </dgm:pt>
    <dgm:pt modelId="{30D8A4E8-75CF-47A3-8787-F32ED171FED5}" type="pres">
      <dgm:prSet presAssocID="{A3F24DB4-9378-42A9-8C5A-1D61B2E74B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BF4BF5-51B6-4496-8A32-6EC16E87B579}" type="pres">
      <dgm:prSet presAssocID="{A3F24DB4-9378-42A9-8C5A-1D61B2E74B6B}" presName="childText" presStyleLbl="revTx" presStyleIdx="1" presStyleCnt="4">
        <dgm:presLayoutVars>
          <dgm:bulletEnabled val="1"/>
        </dgm:presLayoutVars>
      </dgm:prSet>
      <dgm:spPr/>
    </dgm:pt>
    <dgm:pt modelId="{EDBDD20E-41A2-4678-B2DD-6E106DB8AFD2}" type="pres">
      <dgm:prSet presAssocID="{043BCAC6-15FE-48E8-8BE3-22BBF2AC8C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7DF02-6941-46FA-8796-833947E7F9F7}" type="pres">
      <dgm:prSet presAssocID="{043BCAC6-15FE-48E8-8BE3-22BBF2AC8C00}" presName="childText" presStyleLbl="revTx" presStyleIdx="2" presStyleCnt="4">
        <dgm:presLayoutVars>
          <dgm:bulletEnabled val="1"/>
        </dgm:presLayoutVars>
      </dgm:prSet>
      <dgm:spPr/>
    </dgm:pt>
    <dgm:pt modelId="{8EAF0D2A-4DA2-4836-851F-ED84669729AC}" type="pres">
      <dgm:prSet presAssocID="{70B03467-DD7D-469D-AB0C-28A72828BA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5E1EE0-30F7-453A-9E17-F3FFB7C6E9A8}" type="pres">
      <dgm:prSet presAssocID="{70B03467-DD7D-469D-AB0C-28A72828BAC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B25811-8F62-477D-AE99-2C575DEDB181}" srcId="{DA133C16-DBB4-47D1-ADFF-D37342B736D7}" destId="{043BCAC6-15FE-48E8-8BE3-22BBF2AC8C00}" srcOrd="2" destOrd="0" parTransId="{8E86CC1E-15F4-42B1-B1DC-13B8F624BB3A}" sibTransId="{B318FAFB-2BEB-4876-B45D-A652ECBBFF2D}"/>
    <dgm:cxn modelId="{1B845326-4227-4E36-B590-6768F8A20077}" type="presOf" srcId="{A3F24DB4-9378-42A9-8C5A-1D61B2E74B6B}" destId="{30D8A4E8-75CF-47A3-8787-F32ED171FED5}" srcOrd="0" destOrd="0" presId="urn:microsoft.com/office/officeart/2005/8/layout/vList2"/>
    <dgm:cxn modelId="{38D7DD62-A910-445E-A86F-07B1880AA3F5}" type="presOf" srcId="{76AFA275-C368-4DC1-8239-72FB4E80AB87}" destId="{EEA02382-8647-4D19-BC56-A4CA70B5401F}" srcOrd="0" destOrd="0" presId="urn:microsoft.com/office/officeart/2005/8/layout/vList2"/>
    <dgm:cxn modelId="{F05C6847-ABFE-4C75-B592-131800274300}" type="presOf" srcId="{5F904470-E00A-4B0E-8DB4-285C7D4F4346}" destId="{1E5E1EE0-30F7-453A-9E17-F3FFB7C6E9A8}" srcOrd="0" destOrd="0" presId="urn:microsoft.com/office/officeart/2005/8/layout/vList2"/>
    <dgm:cxn modelId="{B143164F-009B-424A-9B68-9FC9318E43BD}" type="presOf" srcId="{744729D7-94F1-4EC2-9A8A-76C8F2F9FA62}" destId="{D497DF02-6941-46FA-8796-833947E7F9F7}" srcOrd="0" destOrd="0" presId="urn:microsoft.com/office/officeart/2005/8/layout/vList2"/>
    <dgm:cxn modelId="{B4AECB6F-7281-4CB4-AA5F-27411C3026D3}" srcId="{043BCAC6-15FE-48E8-8BE3-22BBF2AC8C00}" destId="{744729D7-94F1-4EC2-9A8A-76C8F2F9FA62}" srcOrd="0" destOrd="0" parTransId="{DBF2DF16-D6F9-4CEA-AD98-6B10E05366E9}" sibTransId="{F6F28D4D-D2D8-4E11-B5DD-435EA7744691}"/>
    <dgm:cxn modelId="{C44CB277-03C3-4D99-BA0B-FB5B0E47F9BA}" type="presOf" srcId="{043BCAC6-15FE-48E8-8BE3-22BBF2AC8C00}" destId="{EDBDD20E-41A2-4678-B2DD-6E106DB8AFD2}" srcOrd="0" destOrd="0" presId="urn:microsoft.com/office/officeart/2005/8/layout/vList2"/>
    <dgm:cxn modelId="{A91FF580-066E-45BD-A1DA-CEC0E4E72F2C}" srcId="{A3F24DB4-9378-42A9-8C5A-1D61B2E74B6B}" destId="{E8E6C4A8-0EB3-4DC0-978E-619AABF0558B}" srcOrd="0" destOrd="0" parTransId="{E77FBE26-84F9-4E71-A154-53A8B9740D52}" sibTransId="{0B7F3F96-92FC-4CFA-989E-F80E1CF8836D}"/>
    <dgm:cxn modelId="{F63A5583-6B69-44F2-ACBA-FEA89963B04B}" type="presOf" srcId="{DA133C16-DBB4-47D1-ADFF-D37342B736D7}" destId="{7E95485B-D769-4B95-8A04-D84635437D4D}" srcOrd="0" destOrd="0" presId="urn:microsoft.com/office/officeart/2005/8/layout/vList2"/>
    <dgm:cxn modelId="{856C40B8-8A5E-4432-B70C-CECE199FC2B2}" srcId="{70B03467-DD7D-469D-AB0C-28A72828BAC7}" destId="{5F904470-E00A-4B0E-8DB4-285C7D4F4346}" srcOrd="0" destOrd="0" parTransId="{442FDF49-1291-4516-9989-B258E20C79C2}" sibTransId="{611D00FB-4B7F-4A21-930A-93E0417CA438}"/>
    <dgm:cxn modelId="{062303BF-EA21-4C37-B341-391C2E915076}" srcId="{DA133C16-DBB4-47D1-ADFF-D37342B736D7}" destId="{70B03467-DD7D-469D-AB0C-28A72828BAC7}" srcOrd="3" destOrd="0" parTransId="{93BD5983-A093-4238-B0A3-E229A20E7897}" sibTransId="{8CCE12A5-52C6-4556-B766-DCB71487CB4B}"/>
    <dgm:cxn modelId="{AC29C9BF-3ED8-433E-8538-01108AA34F3D}" type="presOf" srcId="{E8E6C4A8-0EB3-4DC0-978E-619AABF0558B}" destId="{C0BF4BF5-51B6-4496-8A32-6EC16E87B579}" srcOrd="0" destOrd="0" presId="urn:microsoft.com/office/officeart/2005/8/layout/vList2"/>
    <dgm:cxn modelId="{F225F7DC-BB21-4E1F-B33D-594ABF784C51}" srcId="{76AFA275-C368-4DC1-8239-72FB4E80AB87}" destId="{79D01623-6846-489D-BEF7-AAE20F53FC1F}" srcOrd="0" destOrd="0" parTransId="{691A09E2-9CBE-4543-83A8-2D39013FFF66}" sibTransId="{E39B4A3D-9F1B-45EF-BFFD-F823249F0DF0}"/>
    <dgm:cxn modelId="{F4D747DD-853B-4864-8255-56086EB1B420}" srcId="{DA133C16-DBB4-47D1-ADFF-D37342B736D7}" destId="{76AFA275-C368-4DC1-8239-72FB4E80AB87}" srcOrd="0" destOrd="0" parTransId="{57107B6B-1614-4E1D-932A-2A784D30C7C3}" sibTransId="{C3EC5A08-0ADF-4551-B513-B66A2F7835F7}"/>
    <dgm:cxn modelId="{8DB6B3E3-0315-498C-84AF-42F999FB4FA5}" type="presOf" srcId="{70B03467-DD7D-469D-AB0C-28A72828BAC7}" destId="{8EAF0D2A-4DA2-4836-851F-ED84669729AC}" srcOrd="0" destOrd="0" presId="urn:microsoft.com/office/officeart/2005/8/layout/vList2"/>
    <dgm:cxn modelId="{F112CAF0-9536-41B8-B514-FA463B419812}" type="presOf" srcId="{79D01623-6846-489D-BEF7-AAE20F53FC1F}" destId="{393761A9-E0F7-4EA0-BAF8-675E93BE565B}" srcOrd="0" destOrd="0" presId="urn:microsoft.com/office/officeart/2005/8/layout/vList2"/>
    <dgm:cxn modelId="{1D03A1FD-2BE5-48E4-A49B-4B41DF94B442}" srcId="{DA133C16-DBB4-47D1-ADFF-D37342B736D7}" destId="{A3F24DB4-9378-42A9-8C5A-1D61B2E74B6B}" srcOrd="1" destOrd="0" parTransId="{B9A6DB26-2A62-4BF9-B346-D05FB7901C32}" sibTransId="{14A3FF52-816B-4287-B386-C54EE94A8D26}"/>
    <dgm:cxn modelId="{CA6647D1-BCAD-4F14-AF28-62E7BD9A2420}" type="presParOf" srcId="{7E95485B-D769-4B95-8A04-D84635437D4D}" destId="{EEA02382-8647-4D19-BC56-A4CA70B5401F}" srcOrd="0" destOrd="0" presId="urn:microsoft.com/office/officeart/2005/8/layout/vList2"/>
    <dgm:cxn modelId="{2BB9EBBD-B970-4036-9867-6A140C50DB4B}" type="presParOf" srcId="{7E95485B-D769-4B95-8A04-D84635437D4D}" destId="{393761A9-E0F7-4EA0-BAF8-675E93BE565B}" srcOrd="1" destOrd="0" presId="urn:microsoft.com/office/officeart/2005/8/layout/vList2"/>
    <dgm:cxn modelId="{338169EA-A4AD-4876-88A6-D073FD9B527F}" type="presParOf" srcId="{7E95485B-D769-4B95-8A04-D84635437D4D}" destId="{30D8A4E8-75CF-47A3-8787-F32ED171FED5}" srcOrd="2" destOrd="0" presId="urn:microsoft.com/office/officeart/2005/8/layout/vList2"/>
    <dgm:cxn modelId="{FD2D35AE-34D6-4838-973C-4809AC61ED55}" type="presParOf" srcId="{7E95485B-D769-4B95-8A04-D84635437D4D}" destId="{C0BF4BF5-51B6-4496-8A32-6EC16E87B579}" srcOrd="3" destOrd="0" presId="urn:microsoft.com/office/officeart/2005/8/layout/vList2"/>
    <dgm:cxn modelId="{A7AEF18C-4243-4233-A019-63E9D214BFF3}" type="presParOf" srcId="{7E95485B-D769-4B95-8A04-D84635437D4D}" destId="{EDBDD20E-41A2-4678-B2DD-6E106DB8AFD2}" srcOrd="4" destOrd="0" presId="urn:microsoft.com/office/officeart/2005/8/layout/vList2"/>
    <dgm:cxn modelId="{BB38B914-902E-495E-A647-F50F49560DC0}" type="presParOf" srcId="{7E95485B-D769-4B95-8A04-D84635437D4D}" destId="{D497DF02-6941-46FA-8796-833947E7F9F7}" srcOrd="5" destOrd="0" presId="urn:microsoft.com/office/officeart/2005/8/layout/vList2"/>
    <dgm:cxn modelId="{4FE5FCDF-098F-4A7D-8589-C1E3CA53494F}" type="presParOf" srcId="{7E95485B-D769-4B95-8A04-D84635437D4D}" destId="{8EAF0D2A-4DA2-4836-851F-ED84669729AC}" srcOrd="6" destOrd="0" presId="urn:microsoft.com/office/officeart/2005/8/layout/vList2"/>
    <dgm:cxn modelId="{E9D1EBE8-035D-4C87-B8E2-0AC47B6991EC}" type="presParOf" srcId="{7E95485B-D769-4B95-8A04-D84635437D4D}" destId="{1E5E1EE0-30F7-453A-9E17-F3FFB7C6E9A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6C130-48C4-4713-9E27-EB0655D77FBB}">
      <dsp:nvSpPr>
        <dsp:cNvPr id="0" name=""/>
        <dsp:cNvSpPr/>
      </dsp:nvSpPr>
      <dsp:spPr>
        <a:xfrm>
          <a:off x="28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C5AB-1DB0-4F35-A9FF-7575992F2216}">
      <dsp:nvSpPr>
        <dsp:cNvPr id="0" name=""/>
        <dsp:cNvSpPr/>
      </dsp:nvSpPr>
      <dsp:spPr>
        <a:xfrm>
          <a:off x="28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3DF5B-E5B2-4DD2-9114-BF9CCC4CA77B}">
      <dsp:nvSpPr>
        <dsp:cNvPr id="0" name=""/>
        <dsp:cNvSpPr/>
      </dsp:nvSpPr>
      <dsp:spPr>
        <a:xfrm>
          <a:off x="28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소비자 측면</a:t>
          </a:r>
        </a:p>
      </dsp:txBody>
      <dsp:txXfrm>
        <a:off x="28" y="0"/>
        <a:ext cx="2973631" cy="628457"/>
      </dsp:txXfrm>
    </dsp:sp>
    <dsp:sp modelId="{4205114C-9B09-4BB9-BE90-88393DBAEC46}">
      <dsp:nvSpPr>
        <dsp:cNvPr id="0" name=""/>
        <dsp:cNvSpPr/>
      </dsp:nvSpPr>
      <dsp:spPr>
        <a:xfrm>
          <a:off x="28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E8939-D04E-49A0-B9F3-6BCA5AF63474}">
      <dsp:nvSpPr>
        <dsp:cNvPr id="0" name=""/>
        <dsp:cNvSpPr/>
      </dsp:nvSpPr>
      <dsp:spPr>
        <a:xfrm>
          <a:off x="208182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접근성이 높은 웹서비스</a:t>
          </a:r>
        </a:p>
      </dsp:txBody>
      <dsp:txXfrm>
        <a:off x="208182" y="1123674"/>
        <a:ext cx="2765476" cy="509203"/>
      </dsp:txXfrm>
    </dsp:sp>
    <dsp:sp modelId="{D4334F4D-7547-4B8C-AAA6-E037E7259A2B}">
      <dsp:nvSpPr>
        <dsp:cNvPr id="0" name=""/>
        <dsp:cNvSpPr/>
      </dsp:nvSpPr>
      <dsp:spPr>
        <a:xfrm>
          <a:off x="28" y="202817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B4BD-1225-4463-9D11-11BFB20D7E78}">
      <dsp:nvSpPr>
        <dsp:cNvPr id="0" name=""/>
        <dsp:cNvSpPr/>
      </dsp:nvSpPr>
      <dsp:spPr>
        <a:xfrm>
          <a:off x="208182" y="1632878"/>
          <a:ext cx="2765476" cy="100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∴ 소비자가 쉽게 사회에 유익한</a:t>
          </a:r>
          <a:br>
            <a:rPr lang="en-US" altLang="ko-KR" sz="1400" kern="1200" dirty="0">
              <a:latin typeface="+mn-ea"/>
              <a:ea typeface="+mn-ea"/>
            </a:rPr>
          </a:br>
          <a:r>
            <a:rPr lang="ko-KR" altLang="en-US" sz="1400" kern="1200" dirty="0">
              <a:latin typeface="+mn-ea"/>
              <a:ea typeface="+mn-ea"/>
            </a:rPr>
            <a:t>기업을 찾을 수 있다</a:t>
          </a:r>
          <a:r>
            <a:rPr lang="en-US" altLang="ko-KR" sz="1400" kern="1200" dirty="0">
              <a:latin typeface="+mn-ea"/>
              <a:ea typeface="+mn-ea"/>
            </a:rPr>
            <a:t>.</a:t>
          </a:r>
        </a:p>
      </dsp:txBody>
      <dsp:txXfrm>
        <a:off x="208182" y="1632878"/>
        <a:ext cx="2765476" cy="1009042"/>
      </dsp:txXfrm>
    </dsp:sp>
    <dsp:sp modelId="{5FC7F7A8-9406-4DD2-97CF-87800F717282}">
      <dsp:nvSpPr>
        <dsp:cNvPr id="0" name=""/>
        <dsp:cNvSpPr/>
      </dsp:nvSpPr>
      <dsp:spPr>
        <a:xfrm>
          <a:off x="3122340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4A8A-D139-4964-B989-64EF965A92BA}">
      <dsp:nvSpPr>
        <dsp:cNvPr id="0" name=""/>
        <dsp:cNvSpPr/>
      </dsp:nvSpPr>
      <dsp:spPr>
        <a:xfrm>
          <a:off x="3122340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991E-6F73-46AC-B5B1-05BE44468EC3}">
      <dsp:nvSpPr>
        <dsp:cNvPr id="0" name=""/>
        <dsp:cNvSpPr/>
      </dsp:nvSpPr>
      <dsp:spPr>
        <a:xfrm>
          <a:off x="3122340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기업 측면</a:t>
          </a:r>
        </a:p>
      </dsp:txBody>
      <dsp:txXfrm>
        <a:off x="3122340" y="0"/>
        <a:ext cx="2973631" cy="628457"/>
      </dsp:txXfrm>
    </dsp:sp>
    <dsp:sp modelId="{79FB4381-1009-4849-8626-46060C9062E3}">
      <dsp:nvSpPr>
        <dsp:cNvPr id="0" name=""/>
        <dsp:cNvSpPr/>
      </dsp:nvSpPr>
      <dsp:spPr>
        <a:xfrm>
          <a:off x="3122340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23461-77D9-4C15-8A9F-1EF45BFC094F}">
      <dsp:nvSpPr>
        <dsp:cNvPr id="0" name=""/>
        <dsp:cNvSpPr/>
      </dsp:nvSpPr>
      <dsp:spPr>
        <a:xfrm>
          <a:off x="3330494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가치 소비자 층의 지출 유도</a:t>
          </a:r>
        </a:p>
      </dsp:txBody>
      <dsp:txXfrm>
        <a:off x="3330494" y="1123674"/>
        <a:ext cx="2765476" cy="509203"/>
      </dsp:txXfrm>
    </dsp:sp>
    <dsp:sp modelId="{D38603FB-8DAF-489A-87FA-4A4EB6870DFD}">
      <dsp:nvSpPr>
        <dsp:cNvPr id="0" name=""/>
        <dsp:cNvSpPr/>
      </dsp:nvSpPr>
      <dsp:spPr>
        <a:xfrm>
          <a:off x="3122340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F0F18-341C-4864-BBF1-B54588F366BC}">
      <dsp:nvSpPr>
        <dsp:cNvPr id="0" name=""/>
        <dsp:cNvSpPr/>
      </dsp:nvSpPr>
      <dsp:spPr>
        <a:xfrm>
          <a:off x="3330494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∴기업의 사회 기여를 촉진한다</a:t>
          </a:r>
          <a:r>
            <a:rPr lang="en-US" altLang="ko-KR" sz="1400" kern="1200" dirty="0">
              <a:latin typeface="+mn-ea"/>
              <a:ea typeface="+mn-ea"/>
            </a:rPr>
            <a:t>.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3330494" y="1632878"/>
        <a:ext cx="2765476" cy="5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02382-8647-4D19-BC56-A4CA70B5401F}">
      <dsp:nvSpPr>
        <dsp:cNvPr id="0" name=""/>
        <dsp:cNvSpPr/>
      </dsp:nvSpPr>
      <dsp:spPr>
        <a:xfrm>
          <a:off x="0" y="12219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하드웨어</a:t>
          </a:r>
        </a:p>
      </dsp:txBody>
      <dsp:txXfrm>
        <a:off x="28757" y="40976"/>
        <a:ext cx="5702486" cy="531581"/>
      </dsp:txXfrm>
    </dsp:sp>
    <dsp:sp modelId="{393761A9-E0F7-4EA0-BAF8-675E93BE565B}">
      <dsp:nvSpPr>
        <dsp:cNvPr id="0" name=""/>
        <dsp:cNvSpPr/>
      </dsp:nvSpPr>
      <dsp:spPr>
        <a:xfrm>
          <a:off x="0" y="601314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개인용 개발 </a:t>
          </a:r>
          <a:r>
            <a:rPr lang="en-US" altLang="ko-KR" sz="1500" kern="1200" dirty="0"/>
            <a:t>PC 3</a:t>
          </a:r>
          <a:r>
            <a:rPr lang="ko-KR" altLang="en-US" sz="1500" kern="1200" dirty="0"/>
            <a:t>대</a:t>
          </a:r>
        </a:p>
      </dsp:txBody>
      <dsp:txXfrm>
        <a:off x="0" y="601314"/>
        <a:ext cx="5760000" cy="353970"/>
      </dsp:txXfrm>
    </dsp:sp>
    <dsp:sp modelId="{30D8A4E8-75CF-47A3-8787-F32ED171FED5}">
      <dsp:nvSpPr>
        <dsp:cNvPr id="0" name=""/>
        <dsp:cNvSpPr/>
      </dsp:nvSpPr>
      <dsp:spPr>
        <a:xfrm>
          <a:off x="0" y="955284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소프트웨어 </a:t>
          </a:r>
          <a:r>
            <a:rPr lang="en-US" altLang="ko-KR" sz="1900" kern="1200" dirty="0"/>
            <a:t>– </a:t>
          </a:r>
          <a:r>
            <a:rPr lang="ko-KR" altLang="en-US" sz="1900" kern="1200" dirty="0"/>
            <a:t>개발 툴</a:t>
          </a:r>
        </a:p>
      </dsp:txBody>
      <dsp:txXfrm>
        <a:off x="28757" y="984041"/>
        <a:ext cx="5702486" cy="531581"/>
      </dsp:txXfrm>
    </dsp:sp>
    <dsp:sp modelId="{C0BF4BF5-51B6-4496-8A32-6EC16E87B579}">
      <dsp:nvSpPr>
        <dsp:cNvPr id="0" name=""/>
        <dsp:cNvSpPr/>
      </dsp:nvSpPr>
      <dsp:spPr>
        <a:xfrm>
          <a:off x="0" y="1544379"/>
          <a:ext cx="5760000" cy="57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DBMS(MariaDB), Eclipse IDE, Excel, </a:t>
          </a:r>
          <a:r>
            <a:rPr lang="en-US" altLang="ko-KR" sz="15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Github</a:t>
          </a: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, </a:t>
          </a:r>
          <a:r>
            <a:rPr lang="en-US" altLang="ko-KR" sz="15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Colab</a:t>
          </a: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, Visual Studio Code, Tableau</a:t>
          </a:r>
          <a:endParaRPr lang="ko-KR" altLang="en-US" sz="1500" kern="1200" dirty="0"/>
        </a:p>
      </dsp:txBody>
      <dsp:txXfrm>
        <a:off x="0" y="1544379"/>
        <a:ext cx="5760000" cy="570285"/>
      </dsp:txXfrm>
    </dsp:sp>
    <dsp:sp modelId="{EDBDD20E-41A2-4678-B2DD-6E106DB8AFD2}">
      <dsp:nvSpPr>
        <dsp:cNvPr id="0" name=""/>
        <dsp:cNvSpPr/>
      </dsp:nvSpPr>
      <dsp:spPr>
        <a:xfrm>
          <a:off x="0" y="2114664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WAS</a:t>
          </a:r>
          <a:endParaRPr lang="ko-KR" altLang="en-US" sz="1900" kern="1200" dirty="0"/>
        </a:p>
      </dsp:txBody>
      <dsp:txXfrm>
        <a:off x="28757" y="2143421"/>
        <a:ext cx="5702486" cy="531581"/>
      </dsp:txXfrm>
    </dsp:sp>
    <dsp:sp modelId="{D497DF02-6941-46FA-8796-833947E7F9F7}">
      <dsp:nvSpPr>
        <dsp:cNvPr id="0" name=""/>
        <dsp:cNvSpPr/>
      </dsp:nvSpPr>
      <dsp:spPr>
        <a:xfrm>
          <a:off x="0" y="2703759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아파치 </a:t>
          </a:r>
          <a:r>
            <a:rPr lang="ko-KR" altLang="en-US" sz="1500" kern="1200" dirty="0" err="1"/>
            <a:t>톰캣</a:t>
          </a:r>
          <a:endParaRPr lang="ko-KR" altLang="en-US" sz="1500" kern="1200" dirty="0"/>
        </a:p>
      </dsp:txBody>
      <dsp:txXfrm>
        <a:off x="0" y="2703759"/>
        <a:ext cx="5760000" cy="353970"/>
      </dsp:txXfrm>
    </dsp:sp>
    <dsp:sp modelId="{8EAF0D2A-4DA2-4836-851F-ED84669729AC}">
      <dsp:nvSpPr>
        <dsp:cNvPr id="0" name=""/>
        <dsp:cNvSpPr/>
      </dsp:nvSpPr>
      <dsp:spPr>
        <a:xfrm>
          <a:off x="0" y="3057729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호스팅 업체 및 도메인</a:t>
          </a:r>
        </a:p>
      </dsp:txBody>
      <dsp:txXfrm>
        <a:off x="28757" y="3086486"/>
        <a:ext cx="5702486" cy="531581"/>
      </dsp:txXfrm>
    </dsp:sp>
    <dsp:sp modelId="{1E5E1EE0-30F7-453A-9E17-F3FFB7C6E9A8}">
      <dsp:nvSpPr>
        <dsp:cNvPr id="0" name=""/>
        <dsp:cNvSpPr/>
      </dsp:nvSpPr>
      <dsp:spPr>
        <a:xfrm>
          <a:off x="0" y="3646824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카페</a:t>
          </a:r>
          <a:r>
            <a:rPr lang="en-US" altLang="ko-KR" sz="1500" kern="1200" dirty="0"/>
            <a:t>24(JSP</a:t>
          </a:r>
          <a:r>
            <a:rPr lang="ko-KR" altLang="en-US" sz="1500" kern="1200" dirty="0"/>
            <a:t>호스팅</a:t>
          </a:r>
          <a:r>
            <a:rPr lang="en-US" altLang="ko-KR" sz="1500" kern="1200" dirty="0"/>
            <a:t>), </a:t>
          </a:r>
          <a:r>
            <a:rPr lang="ko-KR" altLang="en-US" sz="1500" kern="1200" dirty="0"/>
            <a:t>호스팅</a:t>
          </a:r>
          <a:r>
            <a:rPr lang="en-US" altLang="ko-KR" sz="1500" kern="1200" dirty="0"/>
            <a:t>KR(</a:t>
          </a:r>
          <a:r>
            <a:rPr lang="ko-KR" altLang="en-US" sz="1500" kern="1200" dirty="0"/>
            <a:t>도메인</a:t>
          </a:r>
          <a:r>
            <a:rPr lang="en-US" altLang="ko-KR" sz="1500" kern="1200" dirty="0"/>
            <a:t>)</a:t>
          </a:r>
          <a:endParaRPr lang="ko-KR" altLang="en-US" sz="1500" kern="1200" dirty="0"/>
        </a:p>
      </dsp:txBody>
      <dsp:txXfrm>
        <a:off x="0" y="3646824"/>
        <a:ext cx="5760000" cy="353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버전 관리 하는 과정</a:t>
            </a:r>
            <a:r>
              <a:rPr lang="en-US" altLang="ko-KR" dirty="0"/>
              <a:t>, </a:t>
            </a:r>
            <a:r>
              <a:rPr lang="ko-KR" altLang="en-US" dirty="0"/>
              <a:t>맨 마지막 애로사항</a:t>
            </a:r>
            <a:r>
              <a:rPr lang="en-US" altLang="ko-KR" dirty="0"/>
              <a:t>, </a:t>
            </a:r>
            <a:r>
              <a:rPr lang="ko-KR" altLang="en-US" dirty="0"/>
              <a:t>해결방법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09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8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1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6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0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60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추후 최신 </a:t>
            </a:r>
            <a:r>
              <a:rPr lang="ko-KR" altLang="en-US" dirty="0" err="1"/>
              <a:t>간트</a:t>
            </a:r>
            <a:r>
              <a:rPr lang="ko-KR" altLang="en-US" dirty="0"/>
              <a:t> 차트 캡처로 이미지를 바꿀 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57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91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구조 </a:t>
            </a:r>
            <a:r>
              <a:rPr lang="en-US" altLang="ko-KR" dirty="0"/>
              <a:t>&gt; </a:t>
            </a:r>
            <a:r>
              <a:rPr lang="ko-KR" altLang="en-US" dirty="0"/>
              <a:t>프로젝트 설명</a:t>
            </a:r>
            <a:r>
              <a:rPr lang="en-US" altLang="ko-KR" dirty="0"/>
              <a:t>(</a:t>
            </a:r>
            <a:r>
              <a:rPr lang="ko-KR" altLang="en-US" dirty="0"/>
              <a:t>기획배경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산출물 설명</a:t>
            </a:r>
            <a:r>
              <a:rPr lang="en-US" altLang="ko-KR" dirty="0"/>
              <a:t>(</a:t>
            </a:r>
            <a:r>
              <a:rPr lang="ko-KR" altLang="en-US" dirty="0"/>
              <a:t>중간고사 때 이미 했으니 대략적으로</a:t>
            </a:r>
            <a:r>
              <a:rPr lang="en-US" altLang="ko-KR" dirty="0"/>
              <a:t>) &gt; </a:t>
            </a:r>
            <a:r>
              <a:rPr lang="ko-KR" altLang="en-US" dirty="0" err="1"/>
              <a:t>파트별</a:t>
            </a:r>
            <a:r>
              <a:rPr lang="ko-KR" altLang="en-US" dirty="0"/>
              <a:t> 작업 내용 및 결과물 </a:t>
            </a:r>
            <a:r>
              <a:rPr lang="en-US" altLang="ko-KR" dirty="0"/>
              <a:t>&amp; </a:t>
            </a:r>
            <a:r>
              <a:rPr lang="ko-KR" altLang="en-US" dirty="0"/>
              <a:t>테스팅 결과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37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40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77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3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030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19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986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58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0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스마트아트는 임시로 지정했습니다</a:t>
            </a:r>
            <a:r>
              <a:rPr lang="en-US" altLang="ko-KR" dirty="0"/>
              <a:t>. </a:t>
            </a:r>
            <a:r>
              <a:rPr lang="ko-KR" altLang="en-US" dirty="0"/>
              <a:t>수정하셔도 무방합니다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54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18" name="Google Shape;88;p7">
            <a:extLst>
              <a:ext uri="{FF2B5EF4-FFF2-40B4-BE49-F238E27FC236}">
                <a16:creationId xmlns:a16="http://schemas.microsoft.com/office/drawing/2014/main" id="{16BE52E1-FB8A-4B46-822E-C0A6DE9328C6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9" name="Google Shape;89;p7">
              <a:extLst>
                <a:ext uri="{FF2B5EF4-FFF2-40B4-BE49-F238E27FC236}">
                  <a16:creationId xmlns:a16="http://schemas.microsoft.com/office/drawing/2014/main" id="{A5AE03F1-8E58-48AC-9FB3-8D5AF75F59AB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;p7">
              <a:extLst>
                <a:ext uri="{FF2B5EF4-FFF2-40B4-BE49-F238E27FC236}">
                  <a16:creationId xmlns:a16="http://schemas.microsoft.com/office/drawing/2014/main" id="{E014AD9F-EF5F-472C-B5DA-2A7B1B900B28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;p7">
              <a:extLst>
                <a:ext uri="{FF2B5EF4-FFF2-40B4-BE49-F238E27FC236}">
                  <a16:creationId xmlns:a16="http://schemas.microsoft.com/office/drawing/2014/main" id="{790CE018-CEC5-4ED6-B109-EDE6D42C71D1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;p7">
              <a:extLst>
                <a:ext uri="{FF2B5EF4-FFF2-40B4-BE49-F238E27FC236}">
                  <a16:creationId xmlns:a16="http://schemas.microsoft.com/office/drawing/2014/main" id="{0AEC53C7-AC26-465E-B7D3-9423ABEAB9D7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;p7">
              <a:extLst>
                <a:ext uri="{FF2B5EF4-FFF2-40B4-BE49-F238E27FC236}">
                  <a16:creationId xmlns:a16="http://schemas.microsoft.com/office/drawing/2014/main" id="{15D5BB95-A49D-4AE7-8969-95520D578DA2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88;p7">
            <a:extLst>
              <a:ext uri="{FF2B5EF4-FFF2-40B4-BE49-F238E27FC236}">
                <a16:creationId xmlns:a16="http://schemas.microsoft.com/office/drawing/2014/main" id="{99846332-50CB-4851-83EC-7F484E93C1E2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7" name="Google Shape;89;p7">
              <a:extLst>
                <a:ext uri="{FF2B5EF4-FFF2-40B4-BE49-F238E27FC236}">
                  <a16:creationId xmlns:a16="http://schemas.microsoft.com/office/drawing/2014/main" id="{6ABC5820-0BCF-453F-A206-B771EEB6CE53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;p7">
              <a:extLst>
                <a:ext uri="{FF2B5EF4-FFF2-40B4-BE49-F238E27FC236}">
                  <a16:creationId xmlns:a16="http://schemas.microsoft.com/office/drawing/2014/main" id="{604D6D29-18BE-4CC9-8C07-595896F8B88C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;p7">
              <a:extLst>
                <a:ext uri="{FF2B5EF4-FFF2-40B4-BE49-F238E27FC236}">
                  <a16:creationId xmlns:a16="http://schemas.microsoft.com/office/drawing/2014/main" id="{6FDEE96E-9EAA-48AE-B27A-FC561F65D44E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;p7">
              <a:extLst>
                <a:ext uri="{FF2B5EF4-FFF2-40B4-BE49-F238E27FC236}">
                  <a16:creationId xmlns:a16="http://schemas.microsoft.com/office/drawing/2014/main" id="{E41BFC70-C247-413E-A6BF-13E2033A6096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;p7">
              <a:extLst>
                <a:ext uri="{FF2B5EF4-FFF2-40B4-BE49-F238E27FC236}">
                  <a16:creationId xmlns:a16="http://schemas.microsoft.com/office/drawing/2014/main" id="{F64F3CCC-824C-430D-9AE6-E18F43A27E3F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020E4595-78D6-4090-A4F1-17E99534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59" y="147384"/>
            <a:ext cx="5760300" cy="6807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obplanet.co.kr/contents/news-9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ko-KR" altLang="en-US" dirty="0"/>
              <a:t>그릴그린</a:t>
            </a:r>
            <a:br>
              <a:rPr lang="en-US" altLang="ko-KR" dirty="0"/>
            </a:br>
            <a:r>
              <a:rPr lang="en-US" altLang="ko-KR" dirty="0"/>
              <a:t>Corp Collector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호스팅 업체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B2246C3-4816-47C7-87C2-037F1DBDD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125718"/>
              </p:ext>
            </p:extLst>
          </p:nvPr>
        </p:nvGraphicFramePr>
        <p:xfrm>
          <a:off x="1692000" y="834449"/>
          <a:ext cx="5760000" cy="401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34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산출물 소개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0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93E1A710-7079-4EAF-BBA8-C7E61EB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920629"/>
            <a:ext cx="5400000" cy="36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263446" y="4536005"/>
            <a:ext cx="162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7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55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2743827" y="4415737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E7A913-12E8-4AD2-9AFC-E42AF460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867019"/>
            <a:ext cx="4680000" cy="347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38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60D47D-599B-41C5-93E3-591A3E71E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37D9F7-F5D1-4B06-834A-03F1DD34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유지보수 및 이후 활동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FD95E-B888-4944-BCE9-9960B5D23685}"/>
              </a:ext>
            </a:extLst>
          </p:cNvPr>
          <p:cNvSpPr txBox="1">
            <a:spLocks/>
          </p:cNvSpPr>
          <p:nvPr/>
        </p:nvSpPr>
        <p:spPr>
          <a:xfrm>
            <a:off x="3852000" y="1037662"/>
            <a:ext cx="6476959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서비스 소개 페이지에 하위 </a:t>
            </a:r>
            <a:r>
              <a:rPr lang="ko-KR" altLang="en-US" sz="14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메뉴별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기능 설명을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개발 과정 페이지에 설계서 이미지 업로드했다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관심 기업 목록 초기화 기능을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현재 페이지 번호를 표시하도록 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UI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를 수정했다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호스팅 적용 후 이메일 인증 기능을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PPT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를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제작했다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BBE9F7-7EC0-46E8-823E-856CF554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131750"/>
            <a:ext cx="3033564" cy="337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F7043-F07F-481D-B753-E8AE7804D4AD}"/>
              </a:ext>
            </a:extLst>
          </p:cNvPr>
          <p:cNvSpPr txBox="1"/>
          <p:nvPr/>
        </p:nvSpPr>
        <p:spPr>
          <a:xfrm>
            <a:off x="1332000" y="4506105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이메일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인증란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799994" y="421786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최종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9516E-3DAF-412C-866C-3F87A94E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043150"/>
            <a:ext cx="6865746" cy="3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사이트맵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14244" y="42807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구조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28F1586-985F-441A-8A9D-6A22038C6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1692000" y="862799"/>
            <a:ext cx="5010942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9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요구사항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정리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Google Shape;501;p41">
            <a:extLst>
              <a:ext uri="{FF2B5EF4-FFF2-40B4-BE49-F238E27FC236}">
                <a16:creationId xmlns:a16="http://schemas.microsoft.com/office/drawing/2014/main" id="{12AFC03A-95DE-4B9A-A2DA-A72106848E80}"/>
              </a:ext>
            </a:extLst>
          </p:cNvPr>
          <p:cNvSpPr/>
          <p:nvPr/>
        </p:nvSpPr>
        <p:spPr>
          <a:xfrm>
            <a:off x="1174500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기업찾기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r>
              <a:rPr kumimoji="1" lang="ko-KR" altLang="en-US" sz="11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리스트 조회 및 검색 기능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7" name="Google Shape;502;p41">
            <a:extLst>
              <a:ext uri="{FF2B5EF4-FFF2-40B4-BE49-F238E27FC236}">
                <a16:creationId xmlns:a16="http://schemas.microsoft.com/office/drawing/2014/main" id="{EB8FF9EC-D088-460F-A683-979A9920B3FA}"/>
              </a:ext>
            </a:extLst>
          </p:cNvPr>
          <p:cNvSpPr/>
          <p:nvPr/>
        </p:nvSpPr>
        <p:spPr>
          <a:xfrm>
            <a:off x="4712572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80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정보나눔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관련 공공데이터를 바탕으로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데이터 분석 자료를 첨부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유형에 따른 기업 기사 링크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모음 제공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</p:txBody>
      </p:sp>
      <p:sp>
        <p:nvSpPr>
          <p:cNvPr id="10" name="Google Shape;503;p41">
            <a:extLst>
              <a:ext uri="{FF2B5EF4-FFF2-40B4-BE49-F238E27FC236}">
                <a16:creationId xmlns:a16="http://schemas.microsoft.com/office/drawing/2014/main" id="{7AD98E64-365F-47B2-8D3A-D36AA28383E9}"/>
              </a:ext>
            </a:extLst>
          </p:cNvPr>
          <p:cNvSpPr/>
          <p:nvPr/>
        </p:nvSpPr>
        <p:spPr>
          <a:xfrm>
            <a:off x="1174500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008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공지사항 게시판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,</a:t>
            </a:r>
          </a:p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고객후기 게시판 기능</a:t>
            </a:r>
            <a:endParaRPr kumimoji="1" lang="en-US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커뮤니티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1" name="Google Shape;504;p41">
            <a:extLst>
              <a:ext uri="{FF2B5EF4-FFF2-40B4-BE49-F238E27FC236}">
                <a16:creationId xmlns:a16="http://schemas.microsoft.com/office/drawing/2014/main" id="{491F0320-D3AE-4BB3-A9E8-9E9358CBE8AF}"/>
              </a:ext>
            </a:extLst>
          </p:cNvPr>
          <p:cNvSpPr/>
          <p:nvPr/>
        </p:nvSpPr>
        <p:spPr>
          <a:xfrm>
            <a:off x="4712572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1600" tIns="91425" rIns="91425" bIns="91425" anchor="b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개인정보 관리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최근 검색 기업과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관심 기업 확인 가능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고객후기 게시판에 남긴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내가 쓴 글 관리 가능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마이페이지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2" name="Google Shape;505;p41">
            <a:extLst>
              <a:ext uri="{FF2B5EF4-FFF2-40B4-BE49-F238E27FC236}">
                <a16:creationId xmlns:a16="http://schemas.microsoft.com/office/drawing/2014/main" id="{2D558FB2-7CE5-4791-9F91-F1C1EA094DC2}"/>
              </a:ext>
            </a:extLst>
          </p:cNvPr>
          <p:cNvSpPr/>
          <p:nvPr/>
        </p:nvSpPr>
        <p:spPr>
          <a:xfrm>
            <a:off x="3596742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06;p41">
            <a:extLst>
              <a:ext uri="{FF2B5EF4-FFF2-40B4-BE49-F238E27FC236}">
                <a16:creationId xmlns:a16="http://schemas.microsoft.com/office/drawing/2014/main" id="{2595EF03-5DC7-4277-995D-6BAC0305B107}"/>
              </a:ext>
            </a:extLst>
          </p:cNvPr>
          <p:cNvSpPr/>
          <p:nvPr/>
        </p:nvSpPr>
        <p:spPr>
          <a:xfrm rot="5400000">
            <a:off x="3737440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7;p41">
            <a:extLst>
              <a:ext uri="{FF2B5EF4-FFF2-40B4-BE49-F238E27FC236}">
                <a16:creationId xmlns:a16="http://schemas.microsoft.com/office/drawing/2014/main" id="{E8102274-6ED7-41A3-A13C-85D7A3D8804B}"/>
              </a:ext>
            </a:extLst>
          </p:cNvPr>
          <p:cNvSpPr/>
          <p:nvPr/>
        </p:nvSpPr>
        <p:spPr>
          <a:xfrm rot="10800000">
            <a:off x="3737440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8;p41">
            <a:extLst>
              <a:ext uri="{FF2B5EF4-FFF2-40B4-BE49-F238E27FC236}">
                <a16:creationId xmlns:a16="http://schemas.microsoft.com/office/drawing/2014/main" id="{F5AC9E93-761B-4640-B05E-5D3EE744411B}"/>
              </a:ext>
            </a:extLst>
          </p:cNvPr>
          <p:cNvSpPr/>
          <p:nvPr/>
        </p:nvSpPr>
        <p:spPr>
          <a:xfrm rot="-5400000">
            <a:off x="3596742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9;p41">
            <a:extLst>
              <a:ext uri="{FF2B5EF4-FFF2-40B4-BE49-F238E27FC236}">
                <a16:creationId xmlns:a16="http://schemas.microsoft.com/office/drawing/2014/main" id="{01B240C7-9C22-45D3-AF33-466B6CB03B68}"/>
              </a:ext>
            </a:extLst>
          </p:cNvPr>
          <p:cNvSpPr/>
          <p:nvPr/>
        </p:nvSpPr>
        <p:spPr>
          <a:xfrm>
            <a:off x="4122420" y="184188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F</a:t>
            </a:r>
            <a:endParaRPr lang="ko-KR" altLang="en-US"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7" name="Google Shape;510;p41">
            <a:extLst>
              <a:ext uri="{FF2B5EF4-FFF2-40B4-BE49-F238E27FC236}">
                <a16:creationId xmlns:a16="http://schemas.microsoft.com/office/drawing/2014/main" id="{93BFC982-DA8B-478A-841D-163C7916DE86}"/>
              </a:ext>
            </a:extLst>
          </p:cNvPr>
          <p:cNvSpPr/>
          <p:nvPr/>
        </p:nvSpPr>
        <p:spPr>
          <a:xfrm>
            <a:off x="4942761" y="184811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8" name="Google Shape;511;p41">
            <a:extLst>
              <a:ext uri="{FF2B5EF4-FFF2-40B4-BE49-F238E27FC236}">
                <a16:creationId xmlns:a16="http://schemas.microsoft.com/office/drawing/2014/main" id="{5BD3D5B5-F1E3-45D3-B5C7-FDE29EB2C98C}"/>
              </a:ext>
            </a:extLst>
          </p:cNvPr>
          <p:cNvSpPr/>
          <p:nvPr/>
        </p:nvSpPr>
        <p:spPr>
          <a:xfrm>
            <a:off x="4094484" y="273552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9" name="Google Shape;512;p41">
            <a:extLst>
              <a:ext uri="{FF2B5EF4-FFF2-40B4-BE49-F238E27FC236}">
                <a16:creationId xmlns:a16="http://schemas.microsoft.com/office/drawing/2014/main" id="{3E37F70F-C845-410D-9B0B-C02A5D782A9A}"/>
              </a:ext>
            </a:extLst>
          </p:cNvPr>
          <p:cNvSpPr/>
          <p:nvPr/>
        </p:nvSpPr>
        <p:spPr>
          <a:xfrm>
            <a:off x="5012190" y="274176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627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Roboto Condensed"/>
                <a:sym typeface="Roboto Condensed"/>
              </a:rPr>
              <a:t>팀 구조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프토젝트</a:t>
            </a: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 설명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산출물 소개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11;p28">
            <a:extLst>
              <a:ext uri="{FF2B5EF4-FFF2-40B4-BE49-F238E27FC236}">
                <a16:creationId xmlns:a16="http://schemas.microsoft.com/office/drawing/2014/main" id="{B03767B4-C723-4418-B4D0-0E3D5E93AACF}"/>
              </a:ext>
            </a:extLst>
          </p:cNvPr>
          <p:cNvSpPr/>
          <p:nvPr/>
        </p:nvSpPr>
        <p:spPr>
          <a:xfrm>
            <a:off x="6483825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결과물 및 테스팅</a:t>
            </a:r>
            <a:endParaRPr lang="en-US" altLang="ko-KR"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6784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Index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4001207" y="4481458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7EF07FFA-F61D-4999-801A-B9D02AC23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38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BF58-22C9-415D-8B07-58D7DD0B6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56953" y="4426604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4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8900B-0900-40C8-B5A1-7ADA7E15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862799"/>
            <a:ext cx="2520000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586B5D7-8AF1-420D-85CB-2D912EAF289B}"/>
              </a:ext>
            </a:extLst>
          </p:cNvPr>
          <p:cNvSpPr txBox="1">
            <a:spLocks/>
          </p:cNvSpPr>
          <p:nvPr/>
        </p:nvSpPr>
        <p:spPr>
          <a:xfrm>
            <a:off x="4002560" y="771750"/>
            <a:ext cx="3809440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4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9F3A60-7FCF-4292-AE8E-D51B11546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4" y="862800"/>
            <a:ext cx="4190987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99E1BA5-1E3B-403D-A050-DA1810955153}"/>
              </a:ext>
            </a:extLst>
          </p:cNvPr>
          <p:cNvSpPr txBox="1">
            <a:spLocks/>
          </p:cNvSpPr>
          <p:nvPr/>
        </p:nvSpPr>
        <p:spPr>
          <a:xfrm>
            <a:off x="5049996" y="771750"/>
            <a:ext cx="3842003" cy="47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관심 기업 보기 흐름</a:t>
            </a:r>
            <a:br>
              <a:rPr lang="en-US" altLang="ko-KR" sz="1600" b="1" dirty="0">
                <a:latin typeface="Arial" pitchFamily="34" charset="0"/>
                <a:cs typeface="Arial" pitchFamily="34" charset="0"/>
              </a:rPr>
            </a:b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2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6178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EDA9C1-083E-4ADA-902F-C0B63DCEA5BD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Member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웹서비스에서 회원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관리하거나 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회원이 기업을 스크랩하거나 검색한 기업을 데이터로 저장한다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테이블들은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(reference)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Community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게시판 서비스의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Member.members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9AB8969-BBC7-4B3D-AA3B-0AEF93505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4078481" y="771750"/>
            <a:ext cx="4264248" cy="36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4313321" y="4371750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Member, Community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7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3997931" y="4233250"/>
            <a:ext cx="316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(Corp, </a:t>
            </a:r>
            <a:r>
              <a:rPr lang="en-US" altLang="ko-KR" sz="1200" b="1" i="1" dirty="0" err="1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b="1" i="1" dirty="0">
              <a:solidFill>
                <a:schemeClr val="tx1"/>
              </a:solidFill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1B5FDEB-7395-462A-AA63-483E404C3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3997931" y="771750"/>
            <a:ext cx="4760468" cy="3312368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3C3F4FD-EABB-45DB-A07B-76A57A003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7082918" y="2688485"/>
            <a:ext cx="1368152" cy="187448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449A49-BF16-431B-BBF2-BF9DE9338DFB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Corp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카테고리 별로 선정된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기업들의 정보를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공공데이터포털에서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기업정보를 가져와 적재한 후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전처리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000" b="1" dirty="0" err="1"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2000" b="1" dirty="0">
                <a:ea typeface="나눔고딕 ExtraBold" panose="020D0904000000000000" pitchFamily="50" charset="-127"/>
                <a:cs typeface="Arial" pitchFamily="34" charset="0"/>
              </a:rPr>
              <a:t> schema </a:t>
            </a: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해당 관련 기업들의 기사를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후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언어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: 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파이썬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</a:t>
            </a: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Beautifulsoup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, requests)</a:t>
            </a:r>
          </a:p>
        </p:txBody>
      </p:sp>
    </p:spTree>
    <p:extLst>
      <p:ext uri="{BB962C8B-B14F-4D97-AF65-F5344CB8AC3E}">
        <p14:creationId xmlns:p14="http://schemas.microsoft.com/office/powerpoint/2010/main" val="156302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4.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결과물 및 테스팅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프론트엔드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백엔드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빅데이터 분석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 결과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52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BD72-7F4D-4BD4-A56A-6CD9915EA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프론트엔드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437DE-B871-47F8-9956-0A55B360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천세륜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디자인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설계 및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241B-F3B9-4769-AC79-FD90A48DD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529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BD72-7F4D-4BD4-A56A-6CD9915EA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백엔드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437DE-B871-47F8-9956-0A55B360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오혜진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기능별 프로세스 구성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241B-F3B9-4769-AC79-FD90A48DD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89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BD72-7F4D-4BD4-A56A-6CD9915EA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빅데이터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437DE-B871-47F8-9956-0A55B360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오규진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241B-F3B9-4769-AC79-FD90A48DD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6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1.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Structure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13" name="그룹 136">
            <a:extLst>
              <a:ext uri="{FF2B5EF4-FFF2-40B4-BE49-F238E27FC236}">
                <a16:creationId xmlns:a16="http://schemas.microsoft.com/office/drawing/2014/main" id="{FFBBE188-670A-414E-844F-42345964F692}"/>
              </a:ext>
            </a:extLst>
          </p:cNvPr>
          <p:cNvGrpSpPr/>
          <p:nvPr/>
        </p:nvGrpSpPr>
        <p:grpSpPr>
          <a:xfrm>
            <a:off x="2241834" y="1420674"/>
            <a:ext cx="3331570" cy="1545001"/>
            <a:chOff x="1905001" y="1772816"/>
            <a:chExt cx="5248274" cy="2376268"/>
          </a:xfrm>
        </p:grpSpPr>
        <p:grpSp>
          <p:nvGrpSpPr>
            <p:cNvPr id="14" name="그룹 132">
              <a:extLst>
                <a:ext uri="{FF2B5EF4-FFF2-40B4-BE49-F238E27FC236}">
                  <a16:creationId xmlns:a16="http://schemas.microsoft.com/office/drawing/2014/main" id="{718003CB-F68B-4C01-A8D6-89B0F89341FA}"/>
                </a:ext>
              </a:extLst>
            </p:cNvPr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B586EE5-88FE-4328-8740-9D375F535DBE}"/>
                  </a:ext>
                </a:extLst>
              </p:cNvPr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20CAFD7-FD8A-4068-B753-49B70EDA7C95}"/>
                  </a:ext>
                </a:extLst>
              </p:cNvPr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C394EA-5970-48FE-B2D1-256B3C1A604F}"/>
                  </a:ext>
                </a:extLst>
              </p:cNvPr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E95CCE-17B5-4FE4-BEFD-2D42190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6B3420-C7B1-4A81-B2A5-C3568BBF903F}"/>
                </a:ext>
              </a:extLst>
            </p:cNvPr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그룹 62">
            <a:extLst>
              <a:ext uri="{FF2B5EF4-FFF2-40B4-BE49-F238E27FC236}">
                <a16:creationId xmlns:a16="http://schemas.microsoft.com/office/drawing/2014/main" id="{31F46458-4AD2-4148-8642-708246978ACA}"/>
              </a:ext>
            </a:extLst>
          </p:cNvPr>
          <p:cNvGrpSpPr/>
          <p:nvPr/>
        </p:nvGrpSpPr>
        <p:grpSpPr>
          <a:xfrm>
            <a:off x="3368346" y="872448"/>
            <a:ext cx="1328570" cy="1119832"/>
            <a:chOff x="3770387" y="1412776"/>
            <a:chExt cx="1919546" cy="1617957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60773BB2-710D-4987-9442-B7D8D07F0EEE}"/>
                </a:ext>
              </a:extLst>
            </p:cNvPr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10633D0-E8B2-4776-9669-060074C3E093}"/>
                </a:ext>
              </a:extLst>
            </p:cNvPr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나눔고딕 ExtraBold" panose="020D0904000000000000"/>
                </a:rPr>
                <a:t>그릴 그린</a:t>
              </a:r>
            </a:p>
          </p:txBody>
        </p:sp>
      </p:grpSp>
      <p:sp>
        <p:nvSpPr>
          <p:cNvPr id="23" name="Rectangle 96">
            <a:extLst>
              <a:ext uri="{FF2B5EF4-FFF2-40B4-BE49-F238E27FC236}">
                <a16:creationId xmlns:a16="http://schemas.microsoft.com/office/drawing/2014/main" id="{A03CFD69-5B9A-4E99-9330-37A51476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55" y="1149974"/>
            <a:ext cx="1770879" cy="319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65">
            <a:extLst>
              <a:ext uri="{FF2B5EF4-FFF2-40B4-BE49-F238E27FC236}">
                <a16:creationId xmlns:a16="http://schemas.microsoft.com/office/drawing/2014/main" id="{0B1D010F-F01A-4DDA-B41E-68CA432AD43E}"/>
              </a:ext>
            </a:extLst>
          </p:cNvPr>
          <p:cNvGrpSpPr/>
          <p:nvPr/>
        </p:nvGrpSpPr>
        <p:grpSpPr>
          <a:xfrm>
            <a:off x="1692000" y="2965673"/>
            <a:ext cx="1283665" cy="1085653"/>
            <a:chOff x="404614" y="4871643"/>
            <a:chExt cx="1854666" cy="1568575"/>
          </a:xfrm>
        </p:grpSpPr>
        <p:sp>
          <p:nvSpPr>
            <p:cNvPr id="26" name="자유형 47">
              <a:extLst>
                <a:ext uri="{FF2B5EF4-FFF2-40B4-BE49-F238E27FC236}">
                  <a16:creationId xmlns:a16="http://schemas.microsoft.com/office/drawing/2014/main" id="{0AC8ADB1-92C1-4891-97E9-E43292587CBE}"/>
                </a:ext>
              </a:extLst>
            </p:cNvPr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B4BD35C3-FD96-413D-9FB1-07CB226DE4EF}"/>
                </a:ext>
              </a:extLst>
            </p:cNvPr>
            <p:cNvSpPr/>
            <p:nvPr/>
          </p:nvSpPr>
          <p:spPr>
            <a:xfrm>
              <a:off x="404614" y="4871643"/>
              <a:ext cx="1584175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오혜진</a:t>
              </a:r>
            </a:p>
          </p:txBody>
        </p:sp>
      </p:grpSp>
      <p:grpSp>
        <p:nvGrpSpPr>
          <p:cNvPr id="29" name="그룹 66">
            <a:extLst>
              <a:ext uri="{FF2B5EF4-FFF2-40B4-BE49-F238E27FC236}">
                <a16:creationId xmlns:a16="http://schemas.microsoft.com/office/drawing/2014/main" id="{3E2AAC58-3B8E-49A9-9E99-6A48B29C1455}"/>
              </a:ext>
            </a:extLst>
          </p:cNvPr>
          <p:cNvGrpSpPr/>
          <p:nvPr/>
        </p:nvGrpSpPr>
        <p:grpSpPr>
          <a:xfrm>
            <a:off x="3369666" y="2965673"/>
            <a:ext cx="1279184" cy="1085653"/>
            <a:chOff x="2297038" y="4871643"/>
            <a:chExt cx="1848193" cy="1568575"/>
          </a:xfrm>
        </p:grpSpPr>
        <p:sp>
          <p:nvSpPr>
            <p:cNvPr id="30" name="자유형 48">
              <a:extLst>
                <a:ext uri="{FF2B5EF4-FFF2-40B4-BE49-F238E27FC236}">
                  <a16:creationId xmlns:a16="http://schemas.microsoft.com/office/drawing/2014/main" id="{A4A31C86-16F7-443F-B8E9-FAD7A0354C25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FFA014F3-5A6C-456B-92BE-27721DE69E20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천세륜</a:t>
              </a:r>
              <a:endParaRPr lang="ko-KR" altLang="en-US" b="1" dirty="0">
                <a:latin typeface="Arial" pitchFamily="34" charset="0"/>
                <a:ea typeface="나눔고딕 ExtraBold" panose="020D0904000000000000"/>
                <a:cs typeface="Arial" pitchFamily="34" charset="0"/>
              </a:endParaRPr>
            </a:p>
          </p:txBody>
        </p:sp>
      </p:grpSp>
      <p:grpSp>
        <p:nvGrpSpPr>
          <p:cNvPr id="33" name="그룹 66">
            <a:extLst>
              <a:ext uri="{FF2B5EF4-FFF2-40B4-BE49-F238E27FC236}">
                <a16:creationId xmlns:a16="http://schemas.microsoft.com/office/drawing/2014/main" id="{F6B303E8-0956-4643-B5C0-11F7014ACFB4}"/>
              </a:ext>
            </a:extLst>
          </p:cNvPr>
          <p:cNvGrpSpPr/>
          <p:nvPr/>
        </p:nvGrpSpPr>
        <p:grpSpPr>
          <a:xfrm>
            <a:off x="5019616" y="2965673"/>
            <a:ext cx="1279184" cy="1085653"/>
            <a:chOff x="2297038" y="4871643"/>
            <a:chExt cx="1848193" cy="1568575"/>
          </a:xfrm>
        </p:grpSpPr>
        <p:sp>
          <p:nvSpPr>
            <p:cNvPr id="34" name="자유형 48">
              <a:extLst>
                <a:ext uri="{FF2B5EF4-FFF2-40B4-BE49-F238E27FC236}">
                  <a16:creationId xmlns:a16="http://schemas.microsoft.com/office/drawing/2014/main" id="{A662961B-BB84-4E2E-99B1-1F28610E0A5D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24431680-3EE0-496E-A4F5-54BEE037035D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오규진</a:t>
              </a:r>
            </a:p>
          </p:txBody>
        </p:sp>
      </p:grpSp>
      <p:sp>
        <p:nvSpPr>
          <p:cNvPr id="37" name="Rectangle 96">
            <a:extLst>
              <a:ext uri="{FF2B5EF4-FFF2-40B4-BE49-F238E27FC236}">
                <a16:creationId xmlns:a16="http://schemas.microsoft.com/office/drawing/2014/main" id="{AFF7D8EB-951D-4189-B788-802B3BBF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01" y="3974791"/>
            <a:ext cx="10868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96">
            <a:extLst>
              <a:ext uri="{FF2B5EF4-FFF2-40B4-BE49-F238E27FC236}">
                <a16:creationId xmlns:a16="http://schemas.microsoft.com/office/drawing/2014/main" id="{471F3AFF-CE0A-43A8-826E-B6506517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38" y="3974791"/>
            <a:ext cx="11158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96">
            <a:extLst>
              <a:ext uri="{FF2B5EF4-FFF2-40B4-BE49-F238E27FC236}">
                <a16:creationId xmlns:a16="http://schemas.microsoft.com/office/drawing/2014/main" id="{17B76DDA-1486-4629-969F-CD93F178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942" y="3974791"/>
            <a:ext cx="12481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설명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CorpCollector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기대 효과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목록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2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</a:t>
            </a:r>
            <a:r>
              <a:rPr lang="en-US" dirty="0" err="1"/>
              <a:t>CorpCollector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36" name="내용 개체 틀 3">
            <a:extLst>
              <a:ext uri="{FF2B5EF4-FFF2-40B4-BE49-F238E27FC236}">
                <a16:creationId xmlns:a16="http://schemas.microsoft.com/office/drawing/2014/main" id="{D1973D51-233E-46B8-929B-BA946881720B}"/>
              </a:ext>
            </a:extLst>
          </p:cNvPr>
          <p:cNvSpPr txBox="1">
            <a:spLocks/>
          </p:cNvSpPr>
          <p:nvPr/>
        </p:nvSpPr>
        <p:spPr>
          <a:xfrm>
            <a:off x="450348" y="1390763"/>
            <a:ext cx="7488832" cy="367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ClrTx/>
              <a:buFont typeface="Arial" pitchFamily="34" charset="0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3535039-948C-4B05-9197-2B426A2C8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0" y="196801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EAA4AEE-E099-44B5-AAE6-FC91CBF09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395296" y="1131750"/>
            <a:ext cx="7416824" cy="2715890"/>
          </a:xfrm>
          <a:prstGeom prst="rect">
            <a:avLst/>
          </a:prstGeom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4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기대 효과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98F1136-FA07-42D0-8EAC-A4C864178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588195"/>
              </p:ext>
            </p:extLst>
          </p:nvPr>
        </p:nvGraphicFramePr>
        <p:xfrm>
          <a:off x="1692000" y="125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88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방법론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RAD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EF5B7C-9D3C-4B70-9628-97BF8FD746C2}"/>
              </a:ext>
            </a:extLst>
          </p:cNvPr>
          <p:cNvGrpSpPr/>
          <p:nvPr/>
        </p:nvGrpSpPr>
        <p:grpSpPr>
          <a:xfrm>
            <a:off x="360002" y="1090136"/>
            <a:ext cx="7451998" cy="3575354"/>
            <a:chOff x="510860" y="809302"/>
            <a:chExt cx="7451998" cy="357535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008D49-91EC-4616-A9F4-0551B57A4B84}"/>
                </a:ext>
              </a:extLst>
            </p:cNvPr>
            <p:cNvGrpSpPr/>
            <p:nvPr/>
          </p:nvGrpSpPr>
          <p:grpSpPr>
            <a:xfrm>
              <a:off x="510860" y="809302"/>
              <a:ext cx="7451998" cy="2915230"/>
              <a:chOff x="510860" y="809302"/>
              <a:chExt cx="7451998" cy="2915230"/>
            </a:xfrm>
          </p:grpSpPr>
          <p:grpSp>
            <p:nvGrpSpPr>
              <p:cNvPr id="35" name="그룹 72">
                <a:extLst>
                  <a:ext uri="{FF2B5EF4-FFF2-40B4-BE49-F238E27FC236}">
                    <a16:creationId xmlns:a16="http://schemas.microsoft.com/office/drawing/2014/main" id="{726C0874-8833-48F2-B3A7-9236CA1533D3}"/>
                  </a:ext>
                </a:extLst>
              </p:cNvPr>
              <p:cNvGrpSpPr/>
              <p:nvPr/>
            </p:nvGrpSpPr>
            <p:grpSpPr>
              <a:xfrm>
                <a:off x="510860" y="3548577"/>
                <a:ext cx="7451998" cy="117303"/>
                <a:chOff x="0" y="4005064"/>
                <a:chExt cx="9148986" cy="14401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60210E5-7B8D-46F4-BBAB-88F43465BE4F}"/>
                    </a:ext>
                  </a:extLst>
                </p:cNvPr>
                <p:cNvSpPr/>
                <p:nvPr/>
              </p:nvSpPr>
              <p:spPr>
                <a:xfrm>
                  <a:off x="0" y="4005064"/>
                  <a:ext cx="2247900" cy="144016"/>
                </a:xfrm>
                <a:prstGeom prst="rect">
                  <a:avLst/>
                </a:prstGeom>
                <a:solidFill>
                  <a:srgbClr val="FADA2F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A6C69E3-2267-43E4-8A85-6A13FC1CC80D}"/>
                    </a:ext>
                  </a:extLst>
                </p:cNvPr>
                <p:cNvSpPr/>
                <p:nvPr/>
              </p:nvSpPr>
              <p:spPr>
                <a:xfrm>
                  <a:off x="2247899" y="4005064"/>
                  <a:ext cx="2299717" cy="144016"/>
                </a:xfrm>
                <a:prstGeom prst="rect">
                  <a:avLst/>
                </a:prstGeom>
                <a:solidFill>
                  <a:srgbClr val="70C3CE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9027C30-00B7-4B61-A0C6-75611E0925AE}"/>
                    </a:ext>
                  </a:extLst>
                </p:cNvPr>
                <p:cNvSpPr/>
                <p:nvPr/>
              </p:nvSpPr>
              <p:spPr>
                <a:xfrm>
                  <a:off x="4547617" y="4005064"/>
                  <a:ext cx="2257200" cy="144016"/>
                </a:xfrm>
                <a:prstGeom prst="rect">
                  <a:avLst/>
                </a:prstGeom>
                <a:solidFill>
                  <a:srgbClr val="168CB3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ED2469E-7299-4788-8139-3E8FECDC1C12}"/>
                    </a:ext>
                  </a:extLst>
                </p:cNvPr>
                <p:cNvSpPr/>
                <p:nvPr/>
              </p:nvSpPr>
              <p:spPr>
                <a:xfrm>
                  <a:off x="6804248" y="4005064"/>
                  <a:ext cx="2344738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56">
                <a:extLst>
                  <a:ext uri="{FF2B5EF4-FFF2-40B4-BE49-F238E27FC236}">
                    <a16:creationId xmlns:a16="http://schemas.microsoft.com/office/drawing/2014/main" id="{167910E9-E677-4682-AF89-922C8CE79359}"/>
                  </a:ext>
                </a:extLst>
              </p:cNvPr>
              <p:cNvGrpSpPr/>
              <p:nvPr/>
            </p:nvGrpSpPr>
            <p:grpSpPr>
              <a:xfrm>
                <a:off x="89168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15996338-F1C2-40C0-A950-596C660265D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FADA2F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993F182F-7935-43A9-85CC-5CF794671D40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5E441DC-A980-4644-83D4-84283CCBB791}"/>
                  </a:ext>
                </a:extLst>
              </p:cNvPr>
              <p:cNvSpPr/>
              <p:nvPr/>
            </p:nvSpPr>
            <p:spPr>
              <a:xfrm>
                <a:off x="1478199" y="3489925"/>
                <a:ext cx="234607" cy="234607"/>
              </a:xfrm>
              <a:prstGeom prst="ellipse">
                <a:avLst/>
              </a:prstGeom>
              <a:solidFill>
                <a:srgbClr val="FADA2F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A0D07C4-3833-47BF-ABFA-FC81BE72443B}"/>
                  </a:ext>
                </a:extLst>
              </p:cNvPr>
              <p:cNvSpPr/>
              <p:nvPr/>
            </p:nvSpPr>
            <p:spPr>
              <a:xfrm>
                <a:off x="3185019" y="3489925"/>
                <a:ext cx="234607" cy="234607"/>
              </a:xfrm>
              <a:prstGeom prst="ellipse">
                <a:avLst/>
              </a:prstGeom>
              <a:solidFill>
                <a:srgbClr val="70C3CE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03DBF1-047D-4A94-BE90-B099B0ADEA2A}"/>
                  </a:ext>
                </a:extLst>
              </p:cNvPr>
              <p:cNvSpPr/>
              <p:nvPr/>
            </p:nvSpPr>
            <p:spPr>
              <a:xfrm>
                <a:off x="4984937" y="3489925"/>
                <a:ext cx="234607" cy="234607"/>
              </a:xfrm>
              <a:prstGeom prst="ellipse">
                <a:avLst/>
              </a:prstGeom>
              <a:solidFill>
                <a:srgbClr val="168CB3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A1C92D-9FD0-4B9B-AE92-0DC62D377662}"/>
                  </a:ext>
                </a:extLst>
              </p:cNvPr>
              <p:cNvSpPr/>
              <p:nvPr/>
            </p:nvSpPr>
            <p:spPr>
              <a:xfrm>
                <a:off x="6823647" y="3489925"/>
                <a:ext cx="234607" cy="234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96">
                <a:extLst>
                  <a:ext uri="{FF2B5EF4-FFF2-40B4-BE49-F238E27FC236}">
                    <a16:creationId xmlns:a16="http://schemas.microsoft.com/office/drawing/2014/main" id="{3EECA1C4-7365-46A4-A7EF-B4EEB880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184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분석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개략적 설계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7AEE4325-49EE-4C9A-9EA4-AC64763D9457}"/>
                  </a:ext>
                </a:extLst>
              </p:cNvPr>
              <p:cNvGrpSpPr/>
              <p:nvPr/>
            </p:nvGrpSpPr>
            <p:grpSpPr>
              <a:xfrm>
                <a:off x="2606260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855F36C3-36E9-4333-92F7-CD2234989B4C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70C3CE"/>
                </a:solidFill>
                <a:ln w="28575">
                  <a:solidFill>
                    <a:srgbClr val="42AF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E914E9F6-EA4E-45CA-AE8F-B017E298E913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Rectangle 96">
                <a:extLst>
                  <a:ext uri="{FF2B5EF4-FFF2-40B4-BE49-F238E27FC236}">
                    <a16:creationId xmlns:a16="http://schemas.microsoft.com/office/drawing/2014/main" id="{E8510D9D-9830-42C0-869E-32A19804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761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상세 설계</a:t>
                </a:r>
                <a:br>
                  <a:rPr kumimoji="1"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개발</a:t>
                </a:r>
                <a:endPara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6" name="그룹 64">
                <a:extLst>
                  <a:ext uri="{FF2B5EF4-FFF2-40B4-BE49-F238E27FC236}">
                    <a16:creationId xmlns:a16="http://schemas.microsoft.com/office/drawing/2014/main" id="{230091A0-786A-4A33-8C42-5AE8FA8F0E00}"/>
                  </a:ext>
                </a:extLst>
              </p:cNvPr>
              <p:cNvGrpSpPr/>
              <p:nvPr/>
            </p:nvGrpSpPr>
            <p:grpSpPr>
              <a:xfrm>
                <a:off x="4406178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7738A088-3DE9-43F3-9788-D83FCF483BE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168CB3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68CCB34-59D2-48D4-868F-1780F579E92F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Rectangle 96">
                <a:extLst>
                  <a:ext uri="{FF2B5EF4-FFF2-40B4-BE49-F238E27FC236}">
                    <a16:creationId xmlns:a16="http://schemas.microsoft.com/office/drawing/2014/main" id="{A471DFA9-4392-409E-8104-7B4E46B0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680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수정</a:t>
                </a:r>
                <a:br>
                  <a:rPr kumimoji="1" lang="en-US" altLang="ko-KR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보완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8" name="그룹 68">
                <a:extLst>
                  <a:ext uri="{FF2B5EF4-FFF2-40B4-BE49-F238E27FC236}">
                    <a16:creationId xmlns:a16="http://schemas.microsoft.com/office/drawing/2014/main" id="{9A61A108-751C-4FDB-B6AD-80251AC89FA8}"/>
                  </a:ext>
                </a:extLst>
              </p:cNvPr>
              <p:cNvGrpSpPr/>
              <p:nvPr/>
            </p:nvGrpSpPr>
            <p:grpSpPr>
              <a:xfrm>
                <a:off x="622937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C08C76C1-973A-4A0F-AD97-4E447C4BBBEF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8C54E2-4D3E-4D97-8F15-BA8E5D3D8F2A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88D17728-DE08-4A85-956B-006739FE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6873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테스트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운영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sp>
            <p:nvSpPr>
              <p:cNvPr id="50" name="화살표: 아래로 구부러짐 49">
                <a:extLst>
                  <a:ext uri="{FF2B5EF4-FFF2-40B4-BE49-F238E27FC236}">
                    <a16:creationId xmlns:a16="http://schemas.microsoft.com/office/drawing/2014/main" id="{1E503A3D-61D5-4BD1-9865-5C3A91840CF6}"/>
                  </a:ext>
                </a:extLst>
              </p:cNvPr>
              <p:cNvSpPr/>
              <p:nvPr/>
            </p:nvSpPr>
            <p:spPr>
              <a:xfrm>
                <a:off x="3579407" y="809302"/>
                <a:ext cx="1405530" cy="576585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화살표: 위로 구부러짐 50">
              <a:extLst>
                <a:ext uri="{FF2B5EF4-FFF2-40B4-BE49-F238E27FC236}">
                  <a16:creationId xmlns:a16="http://schemas.microsoft.com/office/drawing/2014/main" id="{4578B177-E465-4F33-903A-1A092A62146F}"/>
                </a:ext>
              </a:extLst>
            </p:cNvPr>
            <p:cNvSpPr/>
            <p:nvPr/>
          </p:nvSpPr>
          <p:spPr>
            <a:xfrm flipH="1">
              <a:off x="3564987" y="3839238"/>
              <a:ext cx="1348989" cy="545418"/>
            </a:xfrm>
            <a:prstGeom prst="curvedUp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97222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사용자 지정 1">
      <a:majorFont>
        <a:latin typeface="Arial"/>
        <a:ea typeface="휴먼엑스포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1D0B736B602D4C9CD7B448D66106CE" ma:contentTypeVersion="2" ma:contentTypeDescription="새 문서를 만듭니다." ma:contentTypeScope="" ma:versionID="55eff95697cf0f84d4a746e0870c9871">
  <xsd:schema xmlns:xsd="http://www.w3.org/2001/XMLSchema" xmlns:xs="http://www.w3.org/2001/XMLSchema" xmlns:p="http://schemas.microsoft.com/office/2006/metadata/properties" xmlns:ns3="32e0b9af-762a-4089-b101-b74a352bf303" targetNamespace="http://schemas.microsoft.com/office/2006/metadata/properties" ma:root="true" ma:fieldsID="363a4bed91c48f4733bdff07496711fa" ns3:_="">
    <xsd:import namespace="32e0b9af-762a-4089-b101-b74a352bf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0b9af-762a-4089-b101-b74a352bf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1067A0-2CAD-4D0C-8108-16D471332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01040B-5601-4948-951E-794E363D39CB}">
  <ds:schemaRefs>
    <ds:schemaRef ds:uri="32e0b9af-762a-4089-b101-b74a352bf30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B9B57E-6BF0-4E28-92DE-41FDF1F7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0b9af-762a-4089-b101-b74a352bf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818</Words>
  <Application>Microsoft Office PowerPoint</Application>
  <PresentationFormat>화면 슬라이드 쇼(16:9)</PresentationFormat>
  <Paragraphs>182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나눔고딕</vt:lpstr>
      <vt:lpstr>Roboto Condensed</vt:lpstr>
      <vt:lpstr>나눔고딕 ExtraBold</vt:lpstr>
      <vt:lpstr>Oswald</vt:lpstr>
      <vt:lpstr>210 M고딕 030</vt:lpstr>
      <vt:lpstr>210 M고딕 060</vt:lpstr>
      <vt:lpstr>휴먼엑스포</vt:lpstr>
      <vt:lpstr>Arial</vt:lpstr>
      <vt:lpstr>Wolsey template</vt:lpstr>
      <vt:lpstr>TEAM 그릴그린 Corp Collector</vt:lpstr>
      <vt:lpstr>목차</vt:lpstr>
      <vt:lpstr>1. 팀 구조</vt:lpstr>
      <vt:lpstr>Team Structure</vt:lpstr>
      <vt:lpstr>2. 프로젝트 설명</vt:lpstr>
      <vt:lpstr>What’s CorpCollector?</vt:lpstr>
      <vt:lpstr>프로젝트 기획 배경</vt:lpstr>
      <vt:lpstr>프로젝트 기대 효과</vt:lpstr>
      <vt:lpstr>개발 방법론 - RAD</vt:lpstr>
      <vt:lpstr>사용한 HW, SW, 호스팅 업체</vt:lpstr>
      <vt:lpstr>2. 산출물 소개</vt:lpstr>
      <vt:lpstr>퍼트 차트(Pert Chart)</vt:lpstr>
      <vt:lpstr>퍼트 차트(Pert Chart)</vt:lpstr>
      <vt:lpstr>퍼트 차트(Pert Chart)</vt:lpstr>
      <vt:lpstr>퍼트 차트(Pert Chart)</vt:lpstr>
      <vt:lpstr>유지보수 및 이후 활동</vt:lpstr>
      <vt:lpstr>간트 차트(Gantt Chart)</vt:lpstr>
      <vt:lpstr>사이트맵 구조</vt:lpstr>
      <vt:lpstr>기능(요구사항) 정리</vt:lpstr>
      <vt:lpstr>화면 구성 설계 – Index</vt:lpstr>
      <vt:lpstr>화면 구성 설계 – 기업 찾기</vt:lpstr>
      <vt:lpstr>플로우 차트 – 기업 찾기 프로세스</vt:lpstr>
      <vt:lpstr>플로우 차트 – 기업 찾기 프로세스</vt:lpstr>
      <vt:lpstr>플로우 차트 – 기업 찾기 프로세스</vt:lpstr>
      <vt:lpstr>플로우 차트 – 기업 찾기 프로세스</vt:lpstr>
      <vt:lpstr>4. 결과물 및 테스팅</vt:lpstr>
      <vt:lpstr>프론트엔드</vt:lpstr>
      <vt:lpstr>백엔드</vt:lpstr>
      <vt:lpstr>빅데이터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그릴그린 Corp Collector</dc:title>
  <dc:creator>82102</dc:creator>
  <cp:lastModifiedBy>오 혜진</cp:lastModifiedBy>
  <cp:revision>26</cp:revision>
  <dcterms:modified xsi:type="dcterms:W3CDTF">2021-11-28T04:11:14Z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0x010100621D0B736B602D4C9CD7B448D66106CE</vt:lpwstr>
  </property>
</Properties>
</file>