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69" r:id="rId6"/>
    <p:sldId id="270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60" autoAdjust="0"/>
  </p:normalViewPr>
  <p:slideViewPr>
    <p:cSldViewPr snapToGrid="0">
      <p:cViewPr>
        <p:scale>
          <a:sx n="33" d="100"/>
          <a:sy n="33" d="100"/>
        </p:scale>
        <p:origin x="31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 err="1"/>
              <a:t>MairaDB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기업이름을 클릭하면 상세 기업 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관심기업을 등록하고 </a:t>
            </a:r>
            <a:r>
              <a:rPr lang="ko-KR" altLang="en-US" dirty="0" err="1"/>
              <a:t>뒤로가기를</a:t>
            </a:r>
            <a:r>
              <a:rPr lang="ko-KR" altLang="en-US" dirty="0"/>
              <a:t> 클릭하면 별 표시가 된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관심 기업 페이지에서 목록 관리가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일반적인 </a:t>
            </a:r>
            <a:r>
              <a:rPr lang="ko-KR" altLang="en-US" dirty="0"/>
              <a:t>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2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인덱스 페이지의 검색바에 검색어 입력 후 검색 버튼</a:t>
            </a:r>
            <a:r>
              <a:rPr lang="en-US" altLang="ko-KR" dirty="0"/>
              <a:t>(</a:t>
            </a:r>
            <a:r>
              <a:rPr lang="ko-KR" altLang="en-US" dirty="0"/>
              <a:t>돋보기 모양</a:t>
            </a:r>
            <a:r>
              <a:rPr lang="en-US" altLang="ko-KR" dirty="0"/>
              <a:t>)</a:t>
            </a:r>
            <a:r>
              <a:rPr lang="ko-KR" altLang="en-US" dirty="0"/>
              <a:t>을 누르면 통합 검색 페이지로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C605FE-6276-4858-B04E-53F50EF73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322" y="4285749"/>
            <a:ext cx="1787724" cy="1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C531FF-4A23-4EB2-96C2-6819F2A3C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1620788"/>
            <a:ext cx="6599491" cy="5237212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4AD57-5752-4A39-8106-3392B249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검색 기업 관련 프로시저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37D75EA-4D08-4E96-82AC-8B43B9154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0" y="1825625"/>
            <a:ext cx="8585559" cy="4351338"/>
          </a:xfrm>
        </p:spPr>
      </p:pic>
    </p:spTree>
    <p:extLst>
      <p:ext uri="{BB962C8B-B14F-4D97-AF65-F5344CB8AC3E}">
        <p14:creationId xmlns:p14="http://schemas.microsoft.com/office/powerpoint/2010/main" val="19138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58561-31B1-4C82-9777-E0BB4F4C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0EEE6DE-C8B1-43DB-A9B0-26F8AF3114F0}"/>
              </a:ext>
            </a:extLst>
          </p:cNvPr>
          <p:cNvCxnSpPr>
            <a:cxnSpLocks/>
          </p:cNvCxnSpPr>
          <p:nvPr/>
        </p:nvCxnSpPr>
        <p:spPr>
          <a:xfrm>
            <a:off x="7880155" y="2248746"/>
            <a:ext cx="290067" cy="6509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14A23F-A84C-49D5-9A13-578DFC9CB416}"/>
              </a:ext>
            </a:extLst>
          </p:cNvPr>
          <p:cNvSpPr txBox="1"/>
          <p:nvPr/>
        </p:nvSpPr>
        <p:spPr>
          <a:xfrm>
            <a:off x="8417772" y="21019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페이지 검색바에</a:t>
            </a:r>
            <a:endParaRPr lang="en-US" altLang="ko-KR" dirty="0"/>
          </a:p>
          <a:p>
            <a:r>
              <a:rPr lang="ko-KR" altLang="en-US" dirty="0"/>
              <a:t>검색어 입력 후 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4008F88-E05E-4004-A921-B389CC1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51" y="1760542"/>
            <a:ext cx="6578938" cy="1162110"/>
          </a:xfr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60C0DC-E1CB-43E2-984D-3DA410EA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6" y="2922652"/>
            <a:ext cx="7903176" cy="3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A387-0466-49EA-A21D-7C2B07A4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2C4295-325C-4F68-ACD9-EA89D531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" y="1308885"/>
            <a:ext cx="8448775" cy="372959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636CFD-40C3-4B78-9EED-956D3FEA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72" y="3038297"/>
            <a:ext cx="8363380" cy="3454578"/>
          </a:xfrm>
        </p:spPr>
      </p:pic>
    </p:spTree>
    <p:extLst>
      <p:ext uri="{BB962C8B-B14F-4D97-AF65-F5344CB8AC3E}">
        <p14:creationId xmlns:p14="http://schemas.microsoft.com/office/powerpoint/2010/main" val="4264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D3EF-BF90-4025-9330-3E904731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467FC6-7E4A-4765-B0E9-598833B7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8" y="3327267"/>
            <a:ext cx="2425825" cy="82554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6CB7DAB-4CBF-4CDF-8192-EF946DFA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7" y="1027906"/>
            <a:ext cx="8579291" cy="4019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8163E5-2C12-4C8D-A0A5-1BFAC22C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17" y="4398050"/>
            <a:ext cx="836973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D39CDD-C0BA-4E53-9BEB-2FDD53EC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4" y="1834538"/>
            <a:ext cx="11453949" cy="4549466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36C9-F12E-4978-8B64-E0B3942E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클래스 다이어그램</a:t>
            </a:r>
          </a:p>
        </p:txBody>
      </p:sp>
      <p:pic>
        <p:nvPicPr>
          <p:cNvPr id="7" name="내용 개체 틀 6" descr="텍스트, 지도, 영수증, 스크린샷이(가) 표시된 사진&#10;&#10;자동 생성된 설명">
            <a:extLst>
              <a:ext uri="{FF2B5EF4-FFF2-40B4-BE49-F238E27FC236}">
                <a16:creationId xmlns:a16="http://schemas.microsoft.com/office/drawing/2014/main" id="{DFC9FCC8-61E6-44E6-B3E6-2F653368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1827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C20A-8870-4EC6-82E8-892BCDA9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코드</a:t>
            </a:r>
          </a:p>
        </p:txBody>
      </p:sp>
      <p:pic>
        <p:nvPicPr>
          <p:cNvPr id="23" name="내용 개체 틀 22" descr="텍스트이(가) 표시된 사진&#10;&#10;자동 생성된 설명">
            <a:extLst>
              <a:ext uri="{FF2B5EF4-FFF2-40B4-BE49-F238E27FC236}">
                <a16:creationId xmlns:a16="http://schemas.microsoft.com/office/drawing/2014/main" id="{78273005-E700-45CD-A5D8-D56F4CA9A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66" y="1825625"/>
            <a:ext cx="6461867" cy="4351338"/>
          </a:xfrm>
        </p:spPr>
      </p:pic>
    </p:spTree>
    <p:extLst>
      <p:ext uri="{BB962C8B-B14F-4D97-AF65-F5344CB8AC3E}">
        <p14:creationId xmlns:p14="http://schemas.microsoft.com/office/powerpoint/2010/main" val="19870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08D3-EE2A-4C02-917D-819F2D82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코드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5B5C05D-68EE-436D-95CD-19BB4E1B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85" y="1825625"/>
            <a:ext cx="6571830" cy="4351338"/>
          </a:xfrm>
        </p:spPr>
      </p:pic>
    </p:spTree>
    <p:extLst>
      <p:ext uri="{BB962C8B-B14F-4D97-AF65-F5344CB8AC3E}">
        <p14:creationId xmlns:p14="http://schemas.microsoft.com/office/powerpoint/2010/main" val="40033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6F0C5C-9E89-4266-B6D0-727402A4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7" y="1762057"/>
            <a:ext cx="11279746" cy="488789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FC8642-6752-41C6-8118-606DD781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8" y="1690688"/>
            <a:ext cx="11509403" cy="458708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443</Words>
  <Application>Microsoft Office PowerPoint</Application>
  <PresentationFormat>와이드스크린</PresentationFormat>
  <Paragraphs>50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이메일 인증 클래스 다이어그램</vt:lpstr>
      <vt:lpstr>이메일 인증 코드</vt:lpstr>
      <vt:lpstr>이메일 인증 코드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  <vt:lpstr>최근 검색 기업 관련 프로시저</vt:lpstr>
      <vt:lpstr>웹 시연</vt:lpstr>
      <vt:lpstr>웹 시연</vt:lpstr>
      <vt:lpstr>웹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27</cp:revision>
  <dcterms:created xsi:type="dcterms:W3CDTF">2021-11-02T02:58:51Z</dcterms:created>
  <dcterms:modified xsi:type="dcterms:W3CDTF">2021-11-29T06:36:21Z</dcterms:modified>
</cp:coreProperties>
</file>