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0" r:id="rId2"/>
    <p:sldId id="29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81030" autoAdjust="0"/>
  </p:normalViewPr>
  <p:slideViewPr>
    <p:cSldViewPr snapToGrid="0">
      <p:cViewPr varScale="1">
        <p:scale>
          <a:sx n="73" d="100"/>
          <a:sy n="73" d="100"/>
        </p:scale>
        <p:origin x="107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DEA77-71DE-4A9B-9CE6-07CA57911D85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62EAE-4944-497B-BDF4-289857FF3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731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사용한 공공데이터 목록</a:t>
            </a:r>
            <a:r>
              <a:rPr lang="en-US" altLang="ko-KR" dirty="0"/>
              <a:t>, </a:t>
            </a:r>
            <a:r>
              <a:rPr lang="ko-KR" altLang="en-US" dirty="0"/>
              <a:t>데이터 분석 예시</a:t>
            </a:r>
            <a:r>
              <a:rPr lang="en-US" altLang="ko-KR" dirty="0"/>
              <a:t>(</a:t>
            </a:r>
            <a:r>
              <a:rPr lang="ko-KR" altLang="en-US" dirty="0"/>
              <a:t>사진</a:t>
            </a:r>
            <a:r>
              <a:rPr lang="en-US" altLang="ko-KR" dirty="0"/>
              <a:t>), </a:t>
            </a:r>
            <a:r>
              <a:rPr lang="ko-KR" altLang="en-US" dirty="0"/>
              <a:t>프로그램에서 시각화 </a:t>
            </a:r>
            <a:r>
              <a:rPr lang="en-US" altLang="ko-KR" dirty="0"/>
              <a:t>&amp; </a:t>
            </a:r>
            <a:r>
              <a:rPr lang="ko-KR" altLang="en-US" dirty="0"/>
              <a:t>기사 크롤링한 과정 일부</a:t>
            </a:r>
            <a:endParaRPr lang="en-US" altLang="ko-KR" dirty="0"/>
          </a:p>
          <a:p>
            <a:r>
              <a:rPr lang="en-US" altLang="ko-KR" dirty="0"/>
              <a:t>Tableau</a:t>
            </a:r>
            <a:r>
              <a:rPr lang="ko-KR" altLang="en-US" dirty="0"/>
              <a:t>를 사용하여 데이터 시각화</a:t>
            </a:r>
            <a:r>
              <a:rPr lang="en-US" altLang="ko-KR" dirty="0"/>
              <a:t>(</a:t>
            </a:r>
            <a:r>
              <a:rPr lang="ko-KR" altLang="en-US" dirty="0"/>
              <a:t>동적 차트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추론통계보단 데이터를 객관적으로 나타내는 기초통계로 나타냈다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097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사용한 공공데이터 목록</a:t>
            </a:r>
            <a:r>
              <a:rPr lang="en-US" altLang="ko-KR" dirty="0"/>
              <a:t>, </a:t>
            </a:r>
            <a:r>
              <a:rPr lang="ko-KR" altLang="en-US" dirty="0"/>
              <a:t>데이터 분석 예시</a:t>
            </a:r>
            <a:r>
              <a:rPr lang="en-US" altLang="ko-KR" dirty="0"/>
              <a:t>(</a:t>
            </a:r>
            <a:r>
              <a:rPr lang="ko-KR" altLang="en-US" dirty="0"/>
              <a:t>사진</a:t>
            </a:r>
            <a:r>
              <a:rPr lang="en-US" altLang="ko-KR" dirty="0"/>
              <a:t>), </a:t>
            </a:r>
            <a:r>
              <a:rPr lang="ko-KR" altLang="en-US" dirty="0"/>
              <a:t>프로그램에서 시각화 </a:t>
            </a:r>
            <a:r>
              <a:rPr lang="en-US" altLang="ko-KR" dirty="0"/>
              <a:t>&amp; </a:t>
            </a:r>
            <a:r>
              <a:rPr lang="ko-KR" altLang="en-US" dirty="0"/>
              <a:t>기사 크롤링한 과정 일부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713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48A7A-7FCF-4080-9AC9-2CE3B7DEC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7D4C20-6AD0-4BDF-97FD-46B3F29BE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CE4C85-499D-4CA7-B7C7-6E3C013A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C289B8-073C-46E3-A9E3-FC495DE1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28C05-7A37-402F-AAC2-3E36986D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7C72D-8BEF-431A-9854-03D2CACD9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F38B91-8196-4048-A634-CF7200638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85FBFD-6B98-495E-B8CB-8FEFB7C7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7C6CF-1D84-444B-9EAE-F6429EB4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A889D3-A551-4E31-8395-B2066849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36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822C41-87A0-48BF-9AED-A5D68A983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E7E52A-A9B8-438A-931D-E97B57267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90056C-443A-48DF-8AE6-EA27B8033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1F48AF-B44A-4B37-A741-E54D1B57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B7BFE-C103-4E60-AF66-CC06B114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92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6D927-E267-425E-BA3E-F48E794E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39147-E3CB-4111-9B0D-4C75400DA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5DF92-D55A-4C91-91E1-C9A6CEA6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5E68D-CF1C-45AA-A5D7-7709CE3C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03076-2FF2-455E-8B03-868EF1E5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85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21E96-DE77-4F3E-B814-CF7855A41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E95DF4-833E-432D-95E7-7EB9AB505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9EA2C-0E15-4FD6-80D1-06983168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978E2-44B6-4A92-9F78-9F89833C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7236BD-0E42-4A51-90E8-2284E873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07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A8722-DDCD-407D-86E4-95AAF35C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41AA2-773F-4C47-8D15-918DB19F6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5ECA12-4616-42BC-9834-FC2CD55ED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946F79-5AB8-4CF4-9896-AB1237BF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AADF95-BB73-40E6-BAD1-C927705F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E4D7E0-EED2-4D6F-BF0B-57644021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29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38DDA-B650-40E8-9598-866EAA2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3F66B0-2D88-4234-86E6-D75DA7055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76891A-FE07-4126-AEA3-D3BA2A697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BDA328-21EF-442F-965B-7B9FD2472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E37262-FF13-4F18-B239-F2EC98F89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392695-D538-41AD-9FCE-3C4D98EBF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A3B910-004B-42B2-98D4-6F77D082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F1AA5A-2969-4FEE-B415-78E5C7C4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17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92D3A-509D-4F72-BC94-CBCE511F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FC33FE-6D78-4B9F-AB9B-6753A488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E57246-9A7F-4815-907A-A435988B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AB760B-34BD-4501-BA4D-13B3CC0E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94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B6777B-949D-4E66-B652-087FF217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11D0E5-2033-440B-9E05-4BA59BA9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EC398A-AE55-4CAA-A323-CCB59C93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15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5180F-B203-44F5-9A3C-ABB4BFD66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E3DE5-D60A-4FD6-A40F-E32B302EE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8066A3-9697-4481-9680-580A412B7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36117-57D6-4232-B4D3-98C9BDE9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74DA47-DFB3-4A4C-A6C6-5A9C113E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EAC918-E436-4972-ACA3-94CF1119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11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43C3C-D178-47FB-B9B5-A65D83778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D4D136-DADA-4CAC-92C1-BFFA2083B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6AF816-9584-42D2-85E4-7DE433E77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EC7EFC-39BB-4A94-830B-71861CA9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D5D61B-63EE-4D30-A60F-1CF69E5C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6E672-FFEB-46E4-82DE-B9515AE0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84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BDECDA-A038-4464-8316-1D4A8DE76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973584-4CD4-4F5D-93D3-17AFCC730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2E27E1-31FF-4040-ACAF-CC106070F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115B4-8FFA-499C-AB56-8CA0E1AE3C20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2629B3-8829-416A-B302-74DC29204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69FEA7-3862-4527-A165-5DD0B556A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7DF0D-38F1-4FB8-8F26-4618C201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진행 상황 </a:t>
            </a:r>
            <a:r>
              <a:rPr lang="en-US" altLang="ko-KR" dirty="0"/>
              <a:t>– </a:t>
            </a:r>
            <a:r>
              <a:rPr lang="ko-KR" altLang="en-US" dirty="0"/>
              <a:t>데이터 시각화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D53261-06EB-4C25-9413-CF867C224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531" y="1744273"/>
            <a:ext cx="4921469" cy="3171972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사용 시각화 도구 </a:t>
            </a:r>
            <a:r>
              <a:rPr lang="en-US" altLang="ko-KR" sz="2000" dirty="0"/>
              <a:t>: Tableau</a:t>
            </a:r>
          </a:p>
          <a:p>
            <a:r>
              <a:rPr lang="en-US" altLang="ko-KR" sz="2000" dirty="0"/>
              <a:t>Tableau</a:t>
            </a:r>
            <a:r>
              <a:rPr lang="ko-KR" altLang="en-US" sz="2000" dirty="0"/>
              <a:t>를 </a:t>
            </a:r>
            <a:r>
              <a:rPr lang="en-US" altLang="ko-KR" sz="2000" dirty="0"/>
              <a:t>Corp DB</a:t>
            </a:r>
            <a:r>
              <a:rPr lang="ko-KR" altLang="en-US" sz="2000" dirty="0"/>
              <a:t>에 연결해 사용</a:t>
            </a:r>
            <a:endParaRPr lang="en-US" altLang="ko-KR" sz="2000" dirty="0"/>
          </a:p>
          <a:p>
            <a:r>
              <a:rPr lang="ko-KR" altLang="en-US" sz="2000" dirty="0"/>
              <a:t>사용한 기업 데이터 목록 </a:t>
            </a:r>
            <a:r>
              <a:rPr lang="en-US" altLang="ko-KR" sz="2000" dirty="0"/>
              <a:t>: </a:t>
            </a:r>
            <a:r>
              <a:rPr lang="ko-KR" altLang="en-US" sz="2000" dirty="0"/>
              <a:t>가족친화인증기업</a:t>
            </a:r>
            <a:r>
              <a:rPr lang="en-US" altLang="ko-KR" sz="2000" dirty="0"/>
              <a:t>, </a:t>
            </a:r>
            <a:r>
              <a:rPr lang="ko-KR" altLang="en-US" sz="2000" dirty="0"/>
              <a:t>녹색기업</a:t>
            </a:r>
            <a:r>
              <a:rPr lang="en-US" altLang="ko-KR" sz="2000" dirty="0"/>
              <a:t>, </a:t>
            </a:r>
            <a:r>
              <a:rPr lang="ko-KR" altLang="en-US" sz="2000" dirty="0"/>
              <a:t>사회적기업</a:t>
            </a:r>
            <a:r>
              <a:rPr lang="en-US" altLang="ko-KR" sz="2000" dirty="0"/>
              <a:t>, </a:t>
            </a:r>
            <a:r>
              <a:rPr lang="ko-KR" altLang="en-US" sz="2000" dirty="0"/>
              <a:t>인재육성형중소기업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청년친화강소기업</a:t>
            </a:r>
            <a:endParaRPr lang="en-US" altLang="ko-KR" sz="2000" dirty="0"/>
          </a:p>
          <a:p>
            <a:r>
              <a:rPr lang="ko-KR" altLang="en-US" sz="2000" dirty="0"/>
              <a:t>데이터 시각화 설명 </a:t>
            </a:r>
            <a:r>
              <a:rPr lang="en-US" altLang="ko-KR" sz="2000" dirty="0"/>
              <a:t>:</a:t>
            </a:r>
          </a:p>
          <a:p>
            <a:pPr lvl="1"/>
            <a:r>
              <a:rPr lang="ko-KR" altLang="en-US" sz="1800" dirty="0"/>
              <a:t>업체별 업종분포 </a:t>
            </a:r>
            <a:r>
              <a:rPr lang="en-US" altLang="ko-KR" sz="1800" dirty="0"/>
              <a:t>: </a:t>
            </a:r>
            <a:r>
              <a:rPr lang="ko-KR" altLang="en-US" sz="1800" dirty="0"/>
              <a:t>해당 카테고리 기업의 업종</a:t>
            </a:r>
            <a:r>
              <a:rPr lang="en-US" altLang="ko-KR" sz="1800" dirty="0"/>
              <a:t>(ex_</a:t>
            </a:r>
            <a:r>
              <a:rPr lang="ko-KR" altLang="en-US" sz="1800" dirty="0"/>
              <a:t>자동차</a:t>
            </a:r>
            <a:r>
              <a:rPr lang="en-US" altLang="ko-KR" sz="1800" dirty="0"/>
              <a:t>, </a:t>
            </a:r>
            <a:r>
              <a:rPr lang="ko-KR" altLang="en-US" sz="1800" dirty="0"/>
              <a:t>전기</a:t>
            </a:r>
            <a:r>
              <a:rPr lang="en-US" altLang="ko-KR" sz="1800" dirty="0"/>
              <a:t>…)</a:t>
            </a:r>
            <a:r>
              <a:rPr lang="ko-KR" altLang="en-US" sz="1800" dirty="0"/>
              <a:t>의 분포를 </a:t>
            </a:r>
            <a:r>
              <a:rPr lang="en-US" altLang="ko-KR" sz="1800" dirty="0" err="1"/>
              <a:t>Treemap</a:t>
            </a:r>
            <a:r>
              <a:rPr lang="ko-KR" altLang="en-US" sz="1800" dirty="0"/>
              <a:t>으로 시각화</a:t>
            </a:r>
            <a:endParaRPr lang="en-US" altLang="ko-KR" sz="1800" dirty="0"/>
          </a:p>
          <a:p>
            <a:pPr lvl="1"/>
            <a:r>
              <a:rPr lang="ko-KR" altLang="en-US" sz="1800" dirty="0"/>
              <a:t>총 선정 업체 수 </a:t>
            </a:r>
            <a:r>
              <a:rPr lang="en-US" altLang="ko-KR" sz="1800" dirty="0"/>
              <a:t>: </a:t>
            </a:r>
            <a:r>
              <a:rPr lang="ko-KR" altLang="en-US" sz="1800" dirty="0"/>
              <a:t>해당 카테고리에 선정된 업체의 수를 </a:t>
            </a:r>
            <a:r>
              <a:rPr lang="en-US" altLang="ko-KR" sz="1800" dirty="0"/>
              <a:t>Bar</a:t>
            </a:r>
            <a:r>
              <a:rPr lang="ko-KR" altLang="en-US" sz="1800" dirty="0"/>
              <a:t>그래프로 시각화</a:t>
            </a:r>
            <a:endParaRPr lang="en-US" altLang="ko-KR" sz="1800" dirty="0"/>
          </a:p>
          <a:p>
            <a:pPr lvl="1"/>
            <a:r>
              <a:rPr lang="ko-KR" altLang="en-US" sz="1800" dirty="0"/>
              <a:t>업체별 지역 분포 </a:t>
            </a:r>
            <a:r>
              <a:rPr lang="en-US" altLang="ko-KR" sz="1800" dirty="0"/>
              <a:t>: </a:t>
            </a:r>
            <a:r>
              <a:rPr lang="ko-KR" altLang="en-US" sz="1800" dirty="0"/>
              <a:t>해당 카테고리 기업의 지역</a:t>
            </a:r>
            <a:r>
              <a:rPr lang="en-US" altLang="ko-KR" sz="1800" dirty="0"/>
              <a:t>(ex_</a:t>
            </a:r>
            <a:r>
              <a:rPr lang="ko-KR" altLang="en-US" sz="1800" dirty="0"/>
              <a:t>서울</a:t>
            </a:r>
            <a:r>
              <a:rPr lang="en-US" altLang="ko-KR" sz="1800" dirty="0"/>
              <a:t>, </a:t>
            </a:r>
            <a:r>
              <a:rPr lang="ko-KR" altLang="en-US" sz="1800" dirty="0"/>
              <a:t>경기도</a:t>
            </a:r>
            <a:r>
              <a:rPr lang="en-US" altLang="ko-KR" sz="1800" dirty="0"/>
              <a:t>…)</a:t>
            </a:r>
            <a:r>
              <a:rPr lang="ko-KR" altLang="en-US" sz="1800" dirty="0"/>
              <a:t> 분포와 지역별 업종 분포를 시각화</a:t>
            </a:r>
            <a:endParaRPr lang="en-US" altLang="ko-KR" sz="1800" dirty="0"/>
          </a:p>
          <a:p>
            <a:pPr lvl="1"/>
            <a:r>
              <a:rPr lang="ko-KR" altLang="en-US" sz="1800" dirty="0"/>
              <a:t>데이터를 </a:t>
            </a:r>
            <a:r>
              <a:rPr lang="ko-KR" altLang="en-US" sz="1800" dirty="0" err="1"/>
              <a:t>시각화함으로써</a:t>
            </a:r>
            <a:r>
              <a:rPr lang="ko-KR" altLang="en-US" sz="1800" dirty="0"/>
              <a:t> 웹서비스 이용자의 기업데이터 이해를 도울 수 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946310-624A-46EC-9346-1B0D280EF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7010"/>
            <a:ext cx="6432331" cy="514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7DF0D-38F1-4FB8-8F26-4618C201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진행 상황 </a:t>
            </a:r>
            <a:r>
              <a:rPr lang="en-US" altLang="ko-KR" dirty="0"/>
              <a:t>– </a:t>
            </a:r>
            <a:r>
              <a:rPr lang="ko-KR" altLang="en-US" dirty="0"/>
              <a:t>관련기사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D53261-06EB-4C25-9413-CF867C224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1649" y="1449470"/>
            <a:ext cx="5330352" cy="4351338"/>
          </a:xfrm>
        </p:spPr>
        <p:txBody>
          <a:bodyPr>
            <a:noAutofit/>
          </a:bodyPr>
          <a:lstStyle/>
          <a:p>
            <a:r>
              <a:rPr lang="ko-KR" altLang="en-US" sz="2000" dirty="0" err="1"/>
              <a:t>크롤링</a:t>
            </a:r>
            <a:r>
              <a:rPr lang="ko-KR" altLang="en-US" sz="2000" dirty="0"/>
              <a:t> 사용 언어 </a:t>
            </a:r>
            <a:r>
              <a:rPr lang="en-US" altLang="ko-KR" sz="2000" dirty="0"/>
              <a:t>: </a:t>
            </a:r>
            <a:r>
              <a:rPr lang="ko-KR" altLang="en-US" sz="2000" dirty="0"/>
              <a:t>파이썬</a:t>
            </a:r>
            <a:r>
              <a:rPr lang="en-US" altLang="ko-KR" sz="2000" dirty="0"/>
              <a:t>(</a:t>
            </a:r>
            <a:r>
              <a:rPr lang="en-US" altLang="ko-KR" sz="2000" dirty="0" err="1"/>
              <a:t>Beautifulsoup</a:t>
            </a:r>
            <a:r>
              <a:rPr lang="en-US" altLang="ko-KR" sz="2000" dirty="0"/>
              <a:t>, requests)-</a:t>
            </a:r>
            <a:r>
              <a:rPr lang="en-US" altLang="ko-KR" sz="2000" dirty="0" err="1"/>
              <a:t>Colab</a:t>
            </a:r>
            <a:endParaRPr lang="en-US" altLang="ko-KR" sz="2000" dirty="0"/>
          </a:p>
          <a:p>
            <a:r>
              <a:rPr lang="ko-KR" altLang="en-US" sz="2000" dirty="0"/>
              <a:t>네이버 뉴스의 </a:t>
            </a:r>
            <a:r>
              <a:rPr lang="en-US" altLang="ko-KR" sz="2000" dirty="0" err="1"/>
              <a:t>url</a:t>
            </a:r>
            <a:r>
              <a:rPr lang="ko-KR" altLang="en-US" sz="2000" dirty="0"/>
              <a:t>을 </a:t>
            </a:r>
            <a:r>
              <a:rPr lang="en-US" altLang="ko-KR" sz="2000" dirty="0"/>
              <a:t>requests</a:t>
            </a:r>
            <a:r>
              <a:rPr lang="ko-KR" altLang="en-US" sz="2000" dirty="0"/>
              <a:t>로 받아 해당 뉴스 페이지의 뉴스제목</a:t>
            </a:r>
            <a:r>
              <a:rPr lang="en-US" altLang="ko-KR" sz="2000" dirty="0"/>
              <a:t>, </a:t>
            </a:r>
            <a:r>
              <a:rPr lang="ko-KR" altLang="en-US" sz="2000" dirty="0"/>
              <a:t>신문사</a:t>
            </a:r>
            <a:r>
              <a:rPr lang="en-US" altLang="ko-KR" sz="2000" dirty="0"/>
              <a:t>, link</a:t>
            </a:r>
            <a:r>
              <a:rPr lang="ko-KR" altLang="en-US" sz="2000" dirty="0"/>
              <a:t>를 </a:t>
            </a:r>
            <a:r>
              <a:rPr lang="en-US" altLang="ko-KR" sz="2000" dirty="0" err="1"/>
              <a:t>beautifulsoup</a:t>
            </a:r>
            <a:r>
              <a:rPr lang="ko-KR" altLang="en-US" sz="2000" dirty="0"/>
              <a:t>으로 </a:t>
            </a:r>
            <a:r>
              <a:rPr lang="ko-KR" altLang="en-US" sz="2000" dirty="0" err="1"/>
              <a:t>파싱해</a:t>
            </a:r>
            <a:r>
              <a:rPr lang="ko-KR" altLang="en-US" sz="2000" dirty="0"/>
              <a:t> 데이터</a:t>
            </a:r>
            <a:r>
              <a:rPr lang="en-US" altLang="ko-KR" sz="2000" dirty="0"/>
              <a:t>(csv)</a:t>
            </a:r>
            <a:r>
              <a:rPr lang="ko-KR" altLang="en-US" sz="2000" dirty="0"/>
              <a:t>로 저장하는 방식의 </a:t>
            </a:r>
            <a:r>
              <a:rPr lang="ko-KR" altLang="en-US" sz="2000" dirty="0" err="1"/>
              <a:t>크롤링</a:t>
            </a:r>
            <a:endParaRPr lang="en-US" altLang="ko-KR" sz="2000" dirty="0"/>
          </a:p>
          <a:p>
            <a:r>
              <a:rPr lang="en-US" altLang="ko-KR" sz="2000" dirty="0" err="1"/>
              <a:t>sqlalchemy</a:t>
            </a:r>
            <a:r>
              <a:rPr lang="en-US" altLang="ko-KR" sz="2000" dirty="0"/>
              <a:t> </a:t>
            </a:r>
            <a:r>
              <a:rPr lang="ko-KR" altLang="en-US" sz="2000" dirty="0"/>
              <a:t>라이브러리를 활용하여 </a:t>
            </a:r>
            <a:r>
              <a:rPr lang="ko-KR" altLang="en-US" sz="2000" dirty="0" err="1"/>
              <a:t>파이썬으로</a:t>
            </a:r>
            <a:r>
              <a:rPr lang="ko-KR" altLang="en-US" sz="2000" dirty="0"/>
              <a:t> </a:t>
            </a:r>
            <a:r>
              <a:rPr lang="en-US" altLang="ko-KR" sz="2000" dirty="0"/>
              <a:t>SQL</a:t>
            </a:r>
            <a:r>
              <a:rPr lang="ko-KR" altLang="en-US" sz="2000" dirty="0"/>
              <a:t>에 연결해 데이터를 적재하는 방식</a:t>
            </a:r>
            <a:endParaRPr lang="en-US" altLang="ko-KR" sz="2000" dirty="0"/>
          </a:p>
          <a:p>
            <a:r>
              <a:rPr lang="ko-KR" altLang="en-US" sz="2000" dirty="0"/>
              <a:t>관련기사 설명 </a:t>
            </a:r>
            <a:r>
              <a:rPr lang="en-US" altLang="ko-KR" sz="2000" dirty="0"/>
              <a:t>: </a:t>
            </a:r>
          </a:p>
          <a:p>
            <a:pPr lvl="1"/>
            <a:r>
              <a:rPr lang="ko-KR" altLang="en-US" sz="1800" dirty="0"/>
              <a:t>해당 카테고리</a:t>
            </a:r>
            <a:r>
              <a:rPr lang="en-US" altLang="ko-KR" sz="1800" dirty="0"/>
              <a:t>(ex_</a:t>
            </a:r>
            <a:r>
              <a:rPr lang="ko-KR" altLang="en-US" sz="1800" dirty="0"/>
              <a:t>녹색기업</a:t>
            </a:r>
            <a:r>
              <a:rPr lang="en-US" altLang="ko-KR" sz="1800" dirty="0"/>
              <a:t>, </a:t>
            </a:r>
            <a:r>
              <a:rPr lang="ko-KR" altLang="en-US" sz="1800" dirty="0"/>
              <a:t>사회적기업</a:t>
            </a:r>
            <a:r>
              <a:rPr lang="en-US" altLang="ko-KR" sz="1800" dirty="0"/>
              <a:t>…)</a:t>
            </a:r>
            <a:r>
              <a:rPr lang="ko-KR" altLang="en-US" sz="1800" dirty="0"/>
              <a:t>의 뉴스를 데이터화 하여 웹서비스에 개재한다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한 웹서비스에서 관련 기업 정보와 관련기사를 제공하여 웹서비스 이용자들에게 편의성을 제공해 준다</a:t>
            </a:r>
            <a:r>
              <a:rPr lang="en-US" altLang="ko-KR" sz="18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ko-KR" altLang="en-US" sz="16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FDEA25A-8B4B-45C0-A99D-029DC5A84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3673"/>
            <a:ext cx="5949875" cy="2849570"/>
          </a:xfrm>
          <a:prstGeom prst="rect">
            <a:avLst/>
          </a:prstGeom>
        </p:spPr>
      </p:pic>
      <p:pic>
        <p:nvPicPr>
          <p:cNvPr id="7" name="그림 6" descr="텍스트, 스크린샷, 모니터, 검은색이(가) 표시된 사진&#10;&#10;자동 생성된 설명">
            <a:extLst>
              <a:ext uri="{FF2B5EF4-FFF2-40B4-BE49-F238E27FC236}">
                <a16:creationId xmlns:a16="http://schemas.microsoft.com/office/drawing/2014/main" id="{721506C0-E310-437A-B0DA-3D2C72727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73243"/>
            <a:ext cx="5949875" cy="249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5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</TotalTime>
  <Words>236</Words>
  <Application>Microsoft Office PowerPoint</Application>
  <PresentationFormat>와이드스크린</PresentationFormat>
  <Paragraphs>22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현재 진행 상황 – 데이터 시각화</vt:lpstr>
      <vt:lpstr>현재 진행 상황 – 관련기사 크롤링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CorpColletor</dc:title>
  <dc:creator>오 혜진</dc:creator>
  <cp:lastModifiedBy>오규진</cp:lastModifiedBy>
  <cp:revision>50</cp:revision>
  <dcterms:created xsi:type="dcterms:W3CDTF">2021-10-13T03:40:53Z</dcterms:created>
  <dcterms:modified xsi:type="dcterms:W3CDTF">2021-10-17T11:07:35Z</dcterms:modified>
</cp:coreProperties>
</file>