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75" autoAdjust="0"/>
  </p:normalViewPr>
  <p:slideViewPr>
    <p:cSldViewPr snapToGrid="0">
      <p:cViewPr>
        <p:scale>
          <a:sx n="66" d="100"/>
          <a:sy n="66" d="100"/>
        </p:scale>
        <p:origin x="668" y="-408"/>
      </p:cViewPr>
      <p:guideLst/>
    </p:cSldViewPr>
  </p:slideViewPr>
  <p:notesTextViewPr>
    <p:cViewPr>
      <p:scale>
        <a:sx n="1" d="1"/>
        <a:sy n="1" d="1"/>
      </p:scale>
      <p:origin x="0" y="-1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6FF69-C464-4C4B-86B4-13E8416C2B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3F73-CD03-464C-BBFD-E8A0539B7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4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가 컨텐츠를 요청하면 웹 서버가 정적인 컨텐츠를 제공하거나 요청을 웹 컨테이너에 보낸다</a:t>
            </a:r>
            <a:r>
              <a:rPr lang="en-US" altLang="ko-KR" dirty="0"/>
              <a:t>. </a:t>
            </a:r>
            <a:r>
              <a:rPr lang="ko-KR" altLang="en-US" dirty="0"/>
              <a:t>이 웹 컨테이너를 </a:t>
            </a:r>
            <a:r>
              <a:rPr lang="en-US" altLang="ko-KR" dirty="0"/>
              <a:t>JSP, Servlet</a:t>
            </a:r>
            <a:r>
              <a:rPr lang="ko-KR" altLang="en-US" dirty="0"/>
              <a:t>으로 사용했고</a:t>
            </a:r>
            <a:r>
              <a:rPr lang="en-US" altLang="ko-KR" dirty="0"/>
              <a:t>, WAS</a:t>
            </a:r>
            <a:r>
              <a:rPr lang="ko-KR" altLang="en-US" dirty="0"/>
              <a:t>는 아파치 </a:t>
            </a:r>
            <a:r>
              <a:rPr lang="ko-KR" altLang="en-US" dirty="0" err="1"/>
              <a:t>톰캣을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웹 컨테이너는 데이터베이스에서 데이터를 가져와서 비즈니스 로직에 맞게 결과를 만들어서 제공한다</a:t>
            </a:r>
            <a:r>
              <a:rPr lang="en-US" altLang="ko-KR" dirty="0"/>
              <a:t>. </a:t>
            </a:r>
            <a:r>
              <a:rPr lang="ko-KR" altLang="en-US" dirty="0"/>
              <a:t>여기에 사용된 데이터베이스로는 </a:t>
            </a:r>
            <a:r>
              <a:rPr lang="en-US" altLang="ko-KR" dirty="0"/>
              <a:t>MySQL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작업을 하면서 사용한 디자인 패턴은 </a:t>
            </a:r>
            <a:r>
              <a:rPr lang="en-US" altLang="ko-KR" dirty="0"/>
              <a:t>MVC </a:t>
            </a:r>
            <a:r>
              <a:rPr lang="ko-KR" altLang="en-US" dirty="0"/>
              <a:t>패턴과 프론트 컨트롤러</a:t>
            </a:r>
            <a:r>
              <a:rPr lang="en-US" altLang="ko-KR" dirty="0"/>
              <a:t>, </a:t>
            </a:r>
            <a:r>
              <a:rPr lang="ko-KR" altLang="en-US" dirty="0"/>
              <a:t>커맨드 패턴이다</a:t>
            </a:r>
            <a:r>
              <a:rPr lang="en-US" altLang="ko-KR" dirty="0"/>
              <a:t>.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컨트롤러를 분리해 관리가 편하도록 설정했다</a:t>
            </a:r>
            <a:r>
              <a:rPr lang="en-US" altLang="ko-KR" dirty="0"/>
              <a:t>. </a:t>
            </a:r>
            <a:r>
              <a:rPr lang="ko-KR" altLang="en-US" dirty="0"/>
              <a:t>모든 요청을 프론트 컨트롤러로 보내서 </a:t>
            </a:r>
            <a:r>
              <a:rPr lang="en-US" altLang="ko-KR" dirty="0"/>
              <a:t>URL </a:t>
            </a:r>
            <a:r>
              <a:rPr lang="ko-KR" altLang="en-US" dirty="0"/>
              <a:t>매핑을 통해 어떤 커맨드를 실행할지 결정한다</a:t>
            </a:r>
            <a:r>
              <a:rPr lang="en-US" altLang="ko-KR" dirty="0"/>
              <a:t>. </a:t>
            </a:r>
            <a:r>
              <a:rPr lang="ko-KR" altLang="en-US" dirty="0"/>
              <a:t>해당하는 커맨드를 실행해서 </a:t>
            </a:r>
            <a:r>
              <a:rPr lang="en-US" altLang="ko-KR" dirty="0"/>
              <a:t>DAO(Data Access Object)</a:t>
            </a:r>
            <a:r>
              <a:rPr lang="ko-KR" altLang="en-US" dirty="0"/>
              <a:t>로 데이터베이스에 접근한다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DTO(Data Transfer Object)</a:t>
            </a:r>
            <a:r>
              <a:rPr lang="ko-KR" altLang="en-US" dirty="0"/>
              <a:t>를 생성해 프로세스 간에 데이터를 전달하기도 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MVC </a:t>
            </a:r>
            <a:r>
              <a:rPr lang="ko-KR" altLang="en-US" dirty="0"/>
              <a:t>모델을 사용해서 컨트롤러 로직을 더 쉽게 관리할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2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추후 이메일 인증 및 인증번호 체크 커맨드가 추가되면 변경 예정</a:t>
            </a:r>
            <a:endParaRPr lang="en-US" altLang="ko-KR" dirty="0"/>
          </a:p>
          <a:p>
            <a:r>
              <a:rPr lang="ko-KR" altLang="en-US" dirty="0"/>
              <a:t>일반적인 프론트 컨트롤러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7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기업유형별 </a:t>
            </a:r>
            <a:r>
              <a:rPr lang="en-US" altLang="ko-KR" dirty="0"/>
              <a:t>DAO, DTO</a:t>
            </a:r>
            <a:r>
              <a:rPr lang="ko-KR" altLang="en-US" dirty="0"/>
              <a:t>를 넣으면 글씨가 너무 작아져서 예시로 녹색기업</a:t>
            </a:r>
            <a:r>
              <a:rPr lang="en-US" altLang="ko-KR" dirty="0"/>
              <a:t>, </a:t>
            </a:r>
            <a:r>
              <a:rPr lang="ko-KR" altLang="en-US" dirty="0"/>
              <a:t>통합기업 데이터만 다룸</a:t>
            </a:r>
            <a:endParaRPr lang="en-US" altLang="ko-KR" dirty="0"/>
          </a:p>
          <a:p>
            <a:r>
              <a:rPr lang="ko-KR" altLang="en-US" dirty="0"/>
              <a:t>기업 찾기 기능을 수행하면 </a:t>
            </a:r>
            <a:r>
              <a:rPr lang="en-US" altLang="ko-KR" dirty="0" err="1"/>
              <a:t>CorpDAO</a:t>
            </a:r>
            <a:r>
              <a:rPr lang="ko-KR" altLang="en-US" dirty="0"/>
              <a:t>의 </a:t>
            </a:r>
            <a:r>
              <a:rPr lang="en-US" altLang="ko-KR" dirty="0" err="1"/>
              <a:t>getCorpList</a:t>
            </a:r>
            <a:r>
              <a:rPr lang="ko-KR" altLang="en-US" dirty="0"/>
              <a:t>로 기업 리스트를 가져와서 </a:t>
            </a:r>
            <a:r>
              <a:rPr lang="en-US" altLang="ko-KR" dirty="0"/>
              <a:t>request</a:t>
            </a:r>
            <a:r>
              <a:rPr lang="ko-KR" altLang="en-US" dirty="0"/>
              <a:t>에 속성 값을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사용자가 로그인을 했다면 관심 기업 연번 배열을 받아오고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request</a:t>
            </a:r>
            <a:r>
              <a:rPr lang="ko-KR" altLang="en-US" dirty="0"/>
              <a:t>에 속성 값을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최근 검색 기업 테이블을 참조해 가장 많이 검색한 기업 순위를 가져온다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DetailViewCommand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최근 검색 기업 테이블에 기업 정보를 적재한다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커맨드에서 기업 유형별 검색을 수행할 수 있도록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DAO</a:t>
            </a:r>
            <a:r>
              <a:rPr lang="ko-KR" altLang="en-US" dirty="0"/>
              <a:t>와 </a:t>
            </a:r>
            <a:r>
              <a:rPr lang="en-US" altLang="ko-KR" dirty="0"/>
              <a:t>DTO</a:t>
            </a:r>
            <a:r>
              <a:rPr lang="ko-KR" altLang="en-US" dirty="0"/>
              <a:t>를 인터페이스로 작성했다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5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로 받는 파라미터 값에 따라 </a:t>
            </a:r>
            <a:r>
              <a:rPr lang="en-US" altLang="ko-KR" dirty="0" err="1"/>
              <a:t>PostDAO</a:t>
            </a:r>
            <a:r>
              <a:rPr lang="en-US" altLang="ko-KR" dirty="0"/>
              <a:t> </a:t>
            </a:r>
            <a:r>
              <a:rPr lang="ko-KR" altLang="en-US" dirty="0"/>
              <a:t>인터페이스를 실체화한 클래스가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커맨드 중</a:t>
            </a:r>
            <a:r>
              <a:rPr lang="en-US" altLang="ko-KR" dirty="0"/>
              <a:t>, </a:t>
            </a:r>
            <a:r>
              <a:rPr lang="en-US" altLang="ko-KR" dirty="0" err="1"/>
              <a:t>PostViewCommand</a:t>
            </a:r>
            <a:r>
              <a:rPr lang="ko-KR" altLang="en-US" dirty="0"/>
              <a:t>와 </a:t>
            </a:r>
            <a:r>
              <a:rPr lang="en-US" altLang="ko-KR" dirty="0" err="1"/>
              <a:t>WritePostCommand</a:t>
            </a:r>
            <a:r>
              <a:rPr lang="ko-KR" altLang="en-US" dirty="0"/>
              <a:t>에서는 </a:t>
            </a:r>
            <a:r>
              <a:rPr lang="en-US" altLang="ko-KR" dirty="0" err="1"/>
              <a:t>MemberDAO</a:t>
            </a:r>
            <a:r>
              <a:rPr lang="ko-KR" altLang="en-US" dirty="0"/>
              <a:t>의 </a:t>
            </a:r>
            <a:r>
              <a:rPr lang="en-US" altLang="ko-KR" dirty="0" err="1"/>
              <a:t>isAdmin</a:t>
            </a:r>
            <a:r>
              <a:rPr lang="en-US" altLang="ko-KR" dirty="0"/>
              <a:t> </a:t>
            </a:r>
            <a:r>
              <a:rPr lang="ko-KR" altLang="en-US" dirty="0"/>
              <a:t>메소드를 사용한다</a:t>
            </a:r>
            <a:r>
              <a:rPr lang="en-US" altLang="ko-KR" dirty="0"/>
              <a:t>. </a:t>
            </a:r>
            <a:r>
              <a:rPr lang="ko-KR" altLang="en-US" dirty="0"/>
              <a:t>이것은 사용자 정보가 현재 관리자 테이블에 있는지 판단하는 기능이다</a:t>
            </a:r>
            <a:r>
              <a:rPr lang="en-US" altLang="ko-KR" dirty="0"/>
              <a:t>. </a:t>
            </a:r>
            <a:r>
              <a:rPr lang="ko-KR" altLang="en-US" dirty="0"/>
              <a:t>글이 비공개이거나</a:t>
            </a:r>
            <a:r>
              <a:rPr lang="en-US" altLang="ko-KR" dirty="0"/>
              <a:t>, </a:t>
            </a:r>
            <a:r>
              <a:rPr lang="ko-KR" altLang="en-US" dirty="0"/>
              <a:t>공지사항 게시판에 글을 쓸 경우 관리자인지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 외에는 일반적인 </a:t>
            </a:r>
            <a:r>
              <a:rPr lang="en-US" altLang="ko-KR" dirty="0"/>
              <a:t>MVC </a:t>
            </a:r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9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기사 모음 페이지에서 정보를 불러오는 클래스들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마이페이지에는 여러 테이블이 복합적으로 사용되므로 커맨드별 쓰이는 </a:t>
            </a:r>
            <a:r>
              <a:rPr lang="en-US" altLang="ko-KR" dirty="0"/>
              <a:t>DAO</a:t>
            </a:r>
            <a:r>
              <a:rPr lang="ko-KR" altLang="en-US" dirty="0"/>
              <a:t>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관심기업 추가</a:t>
            </a:r>
            <a:r>
              <a:rPr lang="en-US" altLang="ko-KR" dirty="0"/>
              <a:t>, </a:t>
            </a:r>
            <a:r>
              <a:rPr lang="ko-KR" altLang="en-US" dirty="0"/>
              <a:t>관심기업 보기</a:t>
            </a:r>
            <a:r>
              <a:rPr lang="en-US" altLang="ko-KR" dirty="0"/>
              <a:t>, </a:t>
            </a:r>
            <a:r>
              <a:rPr lang="ko-KR" altLang="en-US" dirty="0"/>
              <a:t>관심기업 삭제의 경우 </a:t>
            </a:r>
            <a:r>
              <a:rPr lang="en-US" altLang="ko-KR" dirty="0" err="1"/>
              <a:t>FavoriteCorpDAO</a:t>
            </a:r>
            <a:endParaRPr lang="en-US" altLang="ko-KR" dirty="0"/>
          </a:p>
          <a:p>
            <a:r>
              <a:rPr lang="ko-KR" altLang="en-US" dirty="0"/>
              <a:t>개인정보 보기</a:t>
            </a:r>
            <a:r>
              <a:rPr lang="en-US" altLang="ko-KR" dirty="0"/>
              <a:t>, </a:t>
            </a:r>
            <a:r>
              <a:rPr lang="ko-KR" altLang="en-US" dirty="0"/>
              <a:t>개인정보 수정은 </a:t>
            </a:r>
            <a:r>
              <a:rPr lang="en-US" altLang="ko-KR" dirty="0" err="1"/>
              <a:t>MemberDAO</a:t>
            </a:r>
            <a:endParaRPr lang="en-US" altLang="ko-KR" dirty="0"/>
          </a:p>
          <a:p>
            <a:r>
              <a:rPr lang="ko-KR" altLang="en-US" dirty="0"/>
              <a:t>최근 검색 기업 보기에는 </a:t>
            </a:r>
            <a:r>
              <a:rPr lang="en-US" altLang="ko-KR" dirty="0" err="1"/>
              <a:t>RecentSearchCorpDAO</a:t>
            </a:r>
            <a:endParaRPr lang="en-US" altLang="ko-KR" dirty="0"/>
          </a:p>
          <a:p>
            <a:r>
              <a:rPr lang="ko-KR" altLang="en-US" dirty="0"/>
              <a:t>내가 쓴 글</a:t>
            </a:r>
            <a:r>
              <a:rPr lang="en-US" altLang="ko-KR" dirty="0"/>
              <a:t>(</a:t>
            </a:r>
            <a:r>
              <a:rPr lang="ko-KR" altLang="en-US" dirty="0"/>
              <a:t>고객후기</a:t>
            </a:r>
            <a:r>
              <a:rPr lang="en-US" altLang="ko-KR" dirty="0"/>
              <a:t>) </a:t>
            </a:r>
            <a:r>
              <a:rPr lang="ko-KR" altLang="en-US" dirty="0"/>
              <a:t>보기와 글 삭제는 </a:t>
            </a:r>
            <a:r>
              <a:rPr lang="en-US" altLang="ko-KR" dirty="0" err="1"/>
              <a:t>FeedbackPostDAO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93F72-83ED-4938-93BC-CC8D147B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4E20F-FB48-427B-BD46-F5D2F5E4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184D4-6194-4922-B751-2B9F244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EA99-3E7C-4588-81B1-2E9D0CF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E2039-AD2E-43D1-84EE-CB51510F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0907-09D6-4B2F-91D1-518165D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6A6BD-90EE-48F7-8B07-C5D01D06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95F4-B69F-4EBE-B79D-EF22032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E129-2027-4B50-9F24-1560409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83AEA-4442-438B-85D7-59254139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2BFAF-A7FA-4429-BC56-73D4967F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08CED-C08F-4684-BE4C-8B8D018B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8BE19-E450-4219-91A6-7DA7A7F0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8322-D4F5-4C31-A230-3746D98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8E32-387B-4AB8-8CF4-EEA0AED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8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46AAA-4E8E-40DE-9355-1C66BEB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7595-0262-49A8-A4BE-3AB22A38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A26C1-6B3A-42B3-88EE-48F38A46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430BF-D2DC-4FDD-9C91-FAE035A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13080-FD0C-4039-97DA-6318813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D97F5-9DC5-4060-B1C7-144F36B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D4F2-EC39-4D09-A163-E7609B34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5F08F-8740-4A35-BA41-A3018EE1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73776-A175-4126-9F65-1A49093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F920F-C891-4049-9FFD-CF0A499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7D1F5-5C00-464E-A9DA-F7C4D385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3C3BE-B5E1-4BD7-8BCE-BFB77AE3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B82B7-64D7-4DEE-B0F9-7E44F78D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0157A-9093-482C-9172-9BCC84F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2F9EA-61AE-4E01-906F-E8827CBD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12355-B7C4-4365-AFDB-D34FEF3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74ED1-1434-4A74-9AF9-CBE0DFC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BA58E-DA43-4811-9980-545B7766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A2764-B4DC-4A9C-84D8-4B0143D4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1103D-60A0-4643-91C5-1DCE754E6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B0AAF7-FCDF-4029-8C3F-89F5A8E62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10B1-983F-4E73-B98E-46CF024E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BEFD5-A543-4D43-9AF9-B2F66FC3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0D01F-1057-4E1D-AA1A-770C0AEC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F3DA5-ED2D-41A3-BDBE-2EA5DED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90CCF-6136-49C6-9004-9537FB69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D8655-550B-4143-8CF6-06DF4A2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9D8A2-0D83-484A-BAB9-CCE4F691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A2EC5-FE86-4BF8-BFE6-AEB752DF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7C4A5-32FB-4741-8541-FDEFB50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D634B-C020-4E23-AA3C-B2DF03DB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6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5254-B254-46AF-9B1C-3D9B1CB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BF9F8-7FB5-4855-A5D3-A7717F5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5CCB8-291E-49ED-9D73-C4F5002A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FBEC0-187F-469D-9CC9-B17653E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6EF7C-6648-461C-9FBD-4EE17D0B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0C2ED-7268-4DF1-B13C-573C80E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3DEF-6FEB-4430-8A4E-25D40130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1323A-22CD-4994-B0C0-019DA37B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A8BE6-6339-42DB-82FE-4DF8F9A4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A1757-5171-412E-8B0A-40138FBB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2903B-4B1B-40E7-8C9A-48550AC3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78DAC-B9CB-4C99-81E0-644F6FF4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164D4-A7B9-4BD2-992B-8F8B4810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9905C-0E0D-496F-BBF3-BEF8EE22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602D8-B830-4F07-BFAB-316BFF4B0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9F1F-6A18-48E1-AB20-87F6721E4D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6CAA-8E2C-4D51-95D7-77906C19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0F1E2-DADB-457C-8253-49CD011F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2118-F351-49F1-8644-7379218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구조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B0FF667-F7A4-4444-939E-7A36B3D8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2108452"/>
            <a:ext cx="9114104" cy="280971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89810C-4705-4A2C-A3AA-B2F3D78C1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84" y="4351430"/>
            <a:ext cx="1676400" cy="1133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0C0D94-871B-4BEA-85DC-19330EEE0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4743648"/>
            <a:ext cx="2092960" cy="14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5749-1FAF-42F7-82AE-28629E6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적용한 디자인 패턴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044AD1-71E2-484E-86F1-E02032C6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31" y="2050374"/>
            <a:ext cx="9248775" cy="3115986"/>
          </a:xfrm>
        </p:spPr>
      </p:pic>
    </p:spTree>
    <p:extLst>
      <p:ext uri="{BB962C8B-B14F-4D97-AF65-F5344CB8AC3E}">
        <p14:creationId xmlns:p14="http://schemas.microsoft.com/office/powerpoint/2010/main" val="96581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34C3-24F4-40F1-9D24-135D6EF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관리 클래스 다이어그램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26EA06FC-4370-4109-8B37-4909F539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3" y="1810045"/>
            <a:ext cx="11270134" cy="4476455"/>
          </a:xfrm>
        </p:spPr>
      </p:pic>
    </p:spTree>
    <p:extLst>
      <p:ext uri="{BB962C8B-B14F-4D97-AF65-F5344CB8AC3E}">
        <p14:creationId xmlns:p14="http://schemas.microsoft.com/office/powerpoint/2010/main" val="46109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12D8-04A1-4BD4-92DC-518860D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찾기 클래스 다이어그램</a:t>
            </a:r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C221814D-C31E-4870-A464-69140D83C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0" y="1769427"/>
            <a:ext cx="11025000" cy="4667250"/>
          </a:xfrm>
        </p:spPr>
      </p:pic>
    </p:spTree>
    <p:extLst>
      <p:ext uri="{BB962C8B-B14F-4D97-AF65-F5344CB8AC3E}">
        <p14:creationId xmlns:p14="http://schemas.microsoft.com/office/powerpoint/2010/main" val="98543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79133-5325-4E36-8C36-D9348A87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클래스 다이어그램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6D89801-CCEC-471B-85EE-08D597E9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4" y="1690688"/>
            <a:ext cx="11668811" cy="4391951"/>
          </a:xfrm>
        </p:spPr>
      </p:pic>
    </p:spTree>
    <p:extLst>
      <p:ext uri="{BB962C8B-B14F-4D97-AF65-F5344CB8AC3E}">
        <p14:creationId xmlns:p14="http://schemas.microsoft.com/office/powerpoint/2010/main" val="148810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8DEB-6628-45DA-BB25-0C8402A7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정보나눔</a:t>
            </a:r>
            <a:r>
              <a:rPr lang="ko-KR" altLang="en-US" dirty="0"/>
              <a:t> 클래스 다이어그램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2561-9AFF-4A4A-B9FD-01186A59C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1" y="2423160"/>
            <a:ext cx="10672458" cy="3065493"/>
          </a:xfrm>
        </p:spPr>
      </p:pic>
    </p:spTree>
    <p:extLst>
      <p:ext uri="{BB962C8B-B14F-4D97-AF65-F5344CB8AC3E}">
        <p14:creationId xmlns:p14="http://schemas.microsoft.com/office/powerpoint/2010/main" val="141465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A412-2D28-4387-9D1F-DCB08912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클래스 다이어그램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3A3A9D9-B08A-41EF-8874-A146B51E2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74" y="1414144"/>
            <a:ext cx="7371182" cy="5443856"/>
          </a:xfrm>
        </p:spPr>
      </p:pic>
    </p:spTree>
    <p:extLst>
      <p:ext uri="{BB962C8B-B14F-4D97-AF65-F5344CB8AC3E}">
        <p14:creationId xmlns:p14="http://schemas.microsoft.com/office/powerpoint/2010/main" val="68430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375</Words>
  <Application>Microsoft Office PowerPoint</Application>
  <PresentationFormat>와이드스크린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웹 구조</vt:lpstr>
      <vt:lpstr>적용한 디자인 패턴</vt:lpstr>
      <vt:lpstr>회원 관리 클래스 다이어그램</vt:lpstr>
      <vt:lpstr>기업 찾기 클래스 다이어그램</vt:lpstr>
      <vt:lpstr>커뮤니티 클래스 다이어그램</vt:lpstr>
      <vt:lpstr>정보나눔 클래스 다이어그램</vt:lpstr>
      <vt:lpstr>마이페이지 클래스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구조</dc:title>
  <dc:creator>오 혜진</dc:creator>
  <cp:lastModifiedBy>오 혜진</cp:lastModifiedBy>
  <cp:revision>17</cp:revision>
  <dcterms:created xsi:type="dcterms:W3CDTF">2021-11-02T02:58:51Z</dcterms:created>
  <dcterms:modified xsi:type="dcterms:W3CDTF">2021-11-02T19:03:04Z</dcterms:modified>
</cp:coreProperties>
</file>