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theme/themeOverride1.xml" ContentType="application/vnd.openxmlformats-officedocument.themeOverride+xml"/>
  <Override PartName="/ppt/charts/chart5.xml" ContentType="application/vnd.openxmlformats-officedocument.drawingml.chart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6" r:id="rId2"/>
    <p:sldId id="257" r:id="rId3"/>
    <p:sldId id="258" r:id="rId4"/>
    <p:sldId id="262" r:id="rId5"/>
    <p:sldId id="293" r:id="rId6"/>
    <p:sldId id="259" r:id="rId7"/>
    <p:sldId id="297" r:id="rId8"/>
    <p:sldId id="290" r:id="rId9"/>
    <p:sldId id="295" r:id="rId10"/>
    <p:sldId id="276" r:id="rId11"/>
    <p:sldId id="294" r:id="rId12"/>
    <p:sldId id="296" r:id="rId13"/>
    <p:sldId id="261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99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8" r:id="rId42"/>
    <p:sldId id="291" r:id="rId43"/>
    <p:sldId id="260" r:id="rId44"/>
    <p:sldId id="292" r:id="rId4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8CB3"/>
    <a:srgbClr val="44464B"/>
    <a:srgbClr val="42AFBE"/>
    <a:srgbClr val="70C3CE"/>
    <a:srgbClr val="4BAD16"/>
    <a:srgbClr val="FADA2F"/>
    <a:srgbClr val="F9ED07"/>
    <a:srgbClr val="6388A8"/>
    <a:srgbClr val="1EB0BD"/>
    <a:srgbClr val="916F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97" autoAdjust="0"/>
    <p:restoredTop sz="87398" autoAdjust="0"/>
  </p:normalViewPr>
  <p:slideViewPr>
    <p:cSldViewPr>
      <p:cViewPr>
        <p:scale>
          <a:sx n="66" d="100"/>
          <a:sy n="66" d="100"/>
        </p:scale>
        <p:origin x="1376" y="-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7" d="100"/>
          <a:sy n="97" d="100"/>
        </p:scale>
        <p:origin x="-361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1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501567398119177"/>
          <c:y val="5.9917355371900884E-2"/>
          <c:w val="0.84796238244514111"/>
          <c:h val="0.81611570247933884"/>
        </c:manualLayout>
      </c:layout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</c:v>
                </c:pt>
              </c:strCache>
            </c:strRef>
          </c:tx>
          <c:invertIfNegative val="1"/>
          <c:dPt>
            <c:idx val="0"/>
            <c:invertIfNegative val="1"/>
            <c:bubble3D val="0"/>
            <c:spPr>
              <a:solidFill>
                <a:schemeClr val="bg1">
                  <a:lumMod val="7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C0FF-4A68-8E27-CA64F2DDCFB7}"/>
              </c:ext>
            </c:extLst>
          </c:dPt>
          <c:dPt>
            <c:idx val="1"/>
            <c:invertIfNegative val="1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C0FF-4A68-8E27-CA64F2DDCFB7}"/>
              </c:ext>
            </c:extLst>
          </c:dPt>
          <c:dPt>
            <c:idx val="2"/>
            <c:invertIfNegative val="1"/>
            <c:bubble3D val="0"/>
            <c:spPr>
              <a:solidFill>
                <a:schemeClr val="bg1">
                  <a:lumMod val="65000"/>
                </a:schemeClr>
              </a:solidFill>
              <a:ln w="28575">
                <a:solidFill>
                  <a:schemeClr val="bg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5-C0FF-4A68-8E27-CA64F2DDCFB7}"/>
              </c:ext>
            </c:extLst>
          </c:dPt>
          <c:dPt>
            <c:idx val="3"/>
            <c:invertIfNegative val="1"/>
            <c:bubble3D val="0"/>
            <c:spPr>
              <a:solidFill>
                <a:srgbClr val="70C3CE"/>
              </a:solidFill>
              <a:ln w="28575">
                <a:solidFill>
                  <a:srgbClr val="42AFBE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C0FF-4A68-8E27-CA64F2DDCFB7}"/>
              </c:ext>
            </c:extLst>
          </c:dPt>
          <c:dPt>
            <c:idx val="4"/>
            <c:invertIfNegative val="1"/>
            <c:bubble3D val="0"/>
            <c:spPr>
              <a:solidFill>
                <a:srgbClr val="168CB3"/>
              </a:solidFill>
              <a:ln w="28575">
                <a:solidFill>
                  <a:schemeClr val="accent1">
                    <a:lumMod val="7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9-C0FF-4A68-8E27-CA64F2DDCFB7}"/>
              </c:ext>
            </c:extLst>
          </c:dPt>
          <c:dPt>
            <c:idx val="5"/>
            <c:invertIfNegative val="1"/>
            <c:bubble3D val="0"/>
            <c:spPr>
              <a:solidFill>
                <a:srgbClr val="FADA2F"/>
              </a:solidFill>
              <a:ln w="28575">
                <a:solidFill>
                  <a:srgbClr val="FFC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B-C0FF-4A68-8E27-CA64F2DDCFB7}"/>
              </c:ext>
            </c:extLst>
          </c:dPt>
          <c:xVal>
            <c:numRef>
              <c:f>Sheet1!$A$2:$A$7</c:f>
              <c:numCache>
                <c:formatCode>#,##0</c:formatCode>
                <c:ptCount val="6"/>
                <c:pt idx="0">
                  <c:v>45</c:v>
                </c:pt>
                <c:pt idx="1">
                  <c:v>75</c:v>
                </c:pt>
                <c:pt idx="2">
                  <c:v>96.6</c:v>
                </c:pt>
                <c:pt idx="3">
                  <c:v>120</c:v>
                </c:pt>
                <c:pt idx="4">
                  <c:v>149.69999999999999</c:v>
                </c:pt>
                <c:pt idx="5">
                  <c:v>195</c:v>
                </c:pt>
              </c:numCache>
            </c:numRef>
          </c:xVal>
          <c:yVal>
            <c:numRef>
              <c:f>Sheet1!$B$2:$B$7</c:f>
              <c:numCache>
                <c:formatCode>#,##0</c:formatCode>
                <c:ptCount val="6"/>
                <c:pt idx="0">
                  <c:v>117</c:v>
                </c:pt>
                <c:pt idx="1">
                  <c:v>300</c:v>
                </c:pt>
                <c:pt idx="2">
                  <c:v>250</c:v>
                </c:pt>
                <c:pt idx="3">
                  <c:v>425</c:v>
                </c:pt>
                <c:pt idx="4">
                  <c:v>572</c:v>
                </c:pt>
                <c:pt idx="5">
                  <c:v>496</c:v>
                </c:pt>
              </c:numCache>
            </c:numRef>
          </c:yVal>
          <c:bubbleSize>
            <c:numRef>
              <c:f>Sheet1!$C$2:$C$7</c:f>
              <c:numCache>
                <c:formatCode>#,##0</c:formatCode>
                <c:ptCount val="6"/>
                <c:pt idx="0">
                  <c:v>10</c:v>
                </c:pt>
                <c:pt idx="1">
                  <c:v>30</c:v>
                </c:pt>
                <c:pt idx="2">
                  <c:v>90</c:v>
                </c:pt>
                <c:pt idx="3">
                  <c:v>55</c:v>
                </c:pt>
                <c:pt idx="4">
                  <c:v>40</c:v>
                </c:pt>
                <c:pt idx="5">
                  <c:v>120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C-C0FF-4A68-8E27-CA64F2DDCF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139901568"/>
        <c:axId val="140043392"/>
      </c:bubbleChart>
      <c:valAx>
        <c:axId val="139901568"/>
        <c:scaling>
          <c:orientation val="minMax"/>
        </c:scaling>
        <c:delete val="0"/>
        <c:axPos val="b"/>
        <c:numFmt formatCode="#,##0" sourceLinked="1"/>
        <c:majorTickMark val="in"/>
        <c:minorTickMark val="none"/>
        <c:tickLblPos val="nextTo"/>
        <c:spPr>
          <a:ln w="19050"/>
        </c:spPr>
        <c:txPr>
          <a:bodyPr rot="0" vert="horz"/>
          <a:lstStyle/>
          <a:p>
            <a:pPr>
              <a:defRPr sz="1600" b="1"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140043392"/>
        <c:crosses val="autoZero"/>
        <c:crossBetween val="midCat"/>
      </c:valAx>
      <c:valAx>
        <c:axId val="140043392"/>
        <c:scaling>
          <c:orientation val="minMax"/>
        </c:scaling>
        <c:delete val="0"/>
        <c:axPos val="l"/>
        <c:numFmt formatCode="#,##0" sourceLinked="1"/>
        <c:majorTickMark val="in"/>
        <c:minorTickMark val="none"/>
        <c:tickLblPos val="nextTo"/>
        <c:spPr>
          <a:ln w="19050"/>
        </c:spPr>
        <c:txPr>
          <a:bodyPr rot="0" vert="horz"/>
          <a:lstStyle/>
          <a:p>
            <a:pPr>
              <a:defRPr sz="1600" b="1"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139901568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2012</c:v>
                </c:pt>
              </c:strCache>
            </c:strRef>
          </c:tx>
          <c:spPr>
            <a:ln w="57150">
              <a:solidFill>
                <a:srgbClr val="FFC000"/>
              </a:solidFill>
            </a:ln>
            <a:effectLst/>
          </c:spPr>
          <c:marker>
            <c:symbol val="circle"/>
            <c:size val="15"/>
            <c:spPr>
              <a:solidFill>
                <a:srgbClr val="FFFFFF"/>
              </a:solidFill>
              <a:ln w="57150">
                <a:solidFill>
                  <a:srgbClr val="FFC000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TEXT</c:v>
                </c:pt>
                <c:pt idx="1">
                  <c:v>TEXT</c:v>
                </c:pt>
                <c:pt idx="2">
                  <c:v>TEXT</c:v>
                </c:pt>
                <c:pt idx="3">
                  <c:v>TEXT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339-4F37-B834-A869E5F8AF5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2013</c:v>
                </c:pt>
              </c:strCache>
            </c:strRef>
          </c:tx>
          <c:spPr>
            <a:ln w="57150">
              <a:solidFill>
                <a:srgbClr val="168CB3"/>
              </a:solidFill>
            </a:ln>
            <a:effectLst/>
          </c:spPr>
          <c:marker>
            <c:symbol val="circle"/>
            <c:size val="15"/>
            <c:spPr>
              <a:solidFill>
                <a:schemeClr val="bg1"/>
              </a:solidFill>
              <a:ln w="57150">
                <a:solidFill>
                  <a:srgbClr val="168CB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TEXT</c:v>
                </c:pt>
                <c:pt idx="1">
                  <c:v>TEXT</c:v>
                </c:pt>
                <c:pt idx="2">
                  <c:v>TEXT</c:v>
                </c:pt>
                <c:pt idx="3">
                  <c:v>TEXT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339-4F37-B834-A869E5F8AF5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2014</c:v>
                </c:pt>
              </c:strCache>
            </c:strRef>
          </c:tx>
          <c:spPr>
            <a:ln w="57150">
              <a:solidFill>
                <a:schemeClr val="bg1">
                  <a:lumMod val="50000"/>
                </a:schemeClr>
              </a:solidFill>
            </a:ln>
            <a:effectLst/>
          </c:spPr>
          <c:marker>
            <c:symbol val="circle"/>
            <c:size val="15"/>
            <c:spPr>
              <a:solidFill>
                <a:schemeClr val="bg1"/>
              </a:solidFill>
              <a:ln w="57150">
                <a:solidFill>
                  <a:schemeClr val="bg1">
                    <a:lumMod val="50000"/>
                  </a:schemeClr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TEXT</c:v>
                </c:pt>
                <c:pt idx="1">
                  <c:v>TEXT</c:v>
                </c:pt>
                <c:pt idx="2">
                  <c:v>TEXT</c:v>
                </c:pt>
                <c:pt idx="3">
                  <c:v>TEXT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339-4F37-B834-A869E5F8AF5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2015</c:v>
                </c:pt>
              </c:strCache>
            </c:strRef>
          </c:tx>
          <c:spPr>
            <a:ln w="57150">
              <a:solidFill>
                <a:srgbClr val="70C3CE"/>
              </a:solidFill>
            </a:ln>
          </c:spPr>
          <c:marker>
            <c:symbol val="circle"/>
            <c:size val="15"/>
            <c:spPr>
              <a:solidFill>
                <a:prstClr val="white"/>
              </a:solidFill>
              <a:ln w="57150">
                <a:solidFill>
                  <a:srgbClr val="70C3CE"/>
                </a:solidFill>
              </a:ln>
            </c:spPr>
          </c:marker>
          <c:cat>
            <c:strRef>
              <c:f>Sheet1!$A$2:$A$5</c:f>
              <c:strCache>
                <c:ptCount val="4"/>
                <c:pt idx="0">
                  <c:v>TEXT</c:v>
                </c:pt>
                <c:pt idx="1">
                  <c:v>TEXT</c:v>
                </c:pt>
                <c:pt idx="2">
                  <c:v>TEXT</c:v>
                </c:pt>
                <c:pt idx="3">
                  <c:v>TEXT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3.5</c:v>
                </c:pt>
                <c:pt idx="1">
                  <c:v>6</c:v>
                </c:pt>
                <c:pt idx="2">
                  <c:v>4</c:v>
                </c:pt>
                <c:pt idx="3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339-4F37-B834-A869E5F8AF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0220288"/>
        <c:axId val="140353536"/>
      </c:lineChart>
      <c:catAx>
        <c:axId val="140220288"/>
        <c:scaling>
          <c:orientation val="minMax"/>
        </c:scaling>
        <c:delete val="0"/>
        <c:axPos val="b"/>
        <c:majorGridlines>
          <c:spPr>
            <a:ln w="25400" cap="rnd">
              <a:solidFill>
                <a:schemeClr val="accent3">
                  <a:lumMod val="65000"/>
                </a:schemeClr>
              </a:solidFill>
              <a:prstDash val="sysDot"/>
            </a:ln>
          </c:spPr>
        </c:majorGridlines>
        <c:minorGridlines>
          <c:spPr>
            <a:ln>
              <a:solidFill>
                <a:schemeClr val="tx1">
                  <a:lumMod val="95000"/>
                  <a:lumOff val="5000"/>
                </a:schemeClr>
              </a:solidFill>
            </a:ln>
          </c:spPr>
        </c:minorGridlines>
        <c:numFmt formatCode="General" sourceLinked="0"/>
        <c:majorTickMark val="out"/>
        <c:minorTickMark val="none"/>
        <c:tickLblPos val="nextTo"/>
        <c:spPr>
          <a:ln w="25400">
            <a:solidFill>
              <a:srgbClr val="FFFFFF">
                <a:lumMod val="50000"/>
              </a:srgbClr>
            </a:solidFill>
          </a:ln>
        </c:spPr>
        <c:txPr>
          <a:bodyPr/>
          <a:lstStyle/>
          <a:p>
            <a:pPr>
              <a:defRPr sz="1400" b="1"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140353536"/>
        <c:crosses val="autoZero"/>
        <c:auto val="1"/>
        <c:lblAlgn val="ctr"/>
        <c:lblOffset val="100"/>
        <c:noMultiLvlLbl val="0"/>
      </c:catAx>
      <c:valAx>
        <c:axId val="1403535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rgbClr val="FFFFFF">
                <a:lumMod val="50000"/>
              </a:srgbClr>
            </a:solidFill>
          </a:ln>
        </c:spPr>
        <c:txPr>
          <a:bodyPr/>
          <a:lstStyle/>
          <a:p>
            <a:pPr>
              <a:defRPr b="1"/>
            </a:pPr>
            <a:endParaRPr lang="ko-KR"/>
          </a:p>
        </c:txPr>
        <c:crossAx val="140220288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1600" b="0">
              <a:solidFill>
                <a:schemeClr val="tx1">
                  <a:lumMod val="65000"/>
                  <a:lumOff val="35000"/>
                </a:schemeClr>
              </a:solidFill>
            </a:defRPr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 b="0">
          <a:latin typeface="Arial" pitchFamily="34" charset="0"/>
          <a:cs typeface="Arial" pitchFamily="34" charset="0"/>
        </a:defRPr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6905287566563562E-2"/>
          <c:y val="3.9089096478805485E-2"/>
          <c:w val="0.87244092552215369"/>
          <c:h val="0.7979642474201964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effectLst/>
          </c:spPr>
          <c:explosion val="5"/>
          <c:dPt>
            <c:idx val="0"/>
            <c:bubble3D val="0"/>
            <c:spPr>
              <a:solidFill>
                <a:srgbClr val="FADA2F"/>
              </a:solidFill>
              <a:ln w="28575">
                <a:solidFill>
                  <a:srgbClr val="FFC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C52C-469C-882A-F52E457C9E61}"/>
              </c:ext>
            </c:extLst>
          </c:dPt>
          <c:dPt>
            <c:idx val="1"/>
            <c:bubble3D val="0"/>
            <c:spPr>
              <a:solidFill>
                <a:srgbClr val="70C3CE"/>
              </a:solidFill>
              <a:ln w="28575">
                <a:solidFill>
                  <a:srgbClr val="168CB3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52C-469C-882A-F52E457C9E61}"/>
              </c:ext>
            </c:extLst>
          </c:dPt>
          <c:dPt>
            <c:idx val="2"/>
            <c:bubble3D val="0"/>
            <c:spPr>
              <a:solidFill>
                <a:srgbClr val="168CB3"/>
              </a:solidFill>
              <a:ln w="28575">
                <a:solidFill>
                  <a:schemeClr val="accent1">
                    <a:lumMod val="7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C52C-469C-882A-F52E457C9E61}"/>
              </c:ext>
            </c:extLst>
          </c:dPt>
          <c:dPt>
            <c:idx val="3"/>
            <c:bubble3D val="0"/>
            <c:spPr>
              <a:solidFill>
                <a:schemeClr val="bg1">
                  <a:lumMod val="50000"/>
                </a:schemeClr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52C-469C-882A-F52E457C9E61}"/>
              </c:ext>
            </c:extLst>
          </c:dPt>
          <c:dLbls>
            <c:dLbl>
              <c:idx val="0"/>
              <c:spPr/>
              <c:txPr>
                <a:bodyPr/>
                <a:lstStyle/>
                <a:p>
                  <a:pPr>
                    <a:defRPr b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" pitchFamily="34" charset="0"/>
                      <a:cs typeface="Arial" pitchFamily="34" charset="0"/>
                    </a:defRPr>
                  </a:pPr>
                  <a:endParaRPr lang="ko-KR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0-C52C-469C-882A-F52E457C9E6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52C-469C-882A-F52E457C9E61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30"/>
      </c:doughnutChart>
    </c:plotArea>
    <c:legend>
      <c:legendPos val="b"/>
      <c:layout>
        <c:manualLayout>
          <c:xMode val="edge"/>
          <c:yMode val="edge"/>
          <c:x val="0.1163525022878884"/>
          <c:y val="0.85087940006477625"/>
          <c:w val="0.7519380797940507"/>
          <c:h val="6.9527875794060875E-2"/>
        </c:manualLayout>
      </c:layout>
      <c:overlay val="0"/>
      <c:txPr>
        <a:bodyPr/>
        <a:lstStyle/>
        <a:p>
          <a:pPr>
            <a:defRPr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defRPr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15"/>
      <c:rotY val="20"/>
      <c:rAngAx val="0"/>
    </c:view3D>
    <c:floor>
      <c:thickness val="0"/>
      <c:spPr>
        <a:ln>
          <a:noFill/>
        </a:ln>
      </c:spPr>
    </c:floor>
    <c:sideWall>
      <c:thickness val="0"/>
      <c:spPr>
        <a:ln>
          <a:noFill/>
        </a:ln>
      </c:spPr>
    </c:sideWall>
    <c:backWall>
      <c:thickness val="0"/>
      <c:spPr>
        <a:ln>
          <a:noFill/>
        </a:ln>
      </c:spPr>
    </c:backWall>
    <c:plotArea>
      <c:layout>
        <c:manualLayout>
          <c:layoutTarget val="inner"/>
          <c:xMode val="edge"/>
          <c:yMode val="edge"/>
          <c:x val="0"/>
          <c:y val="0"/>
          <c:w val="1"/>
          <c:h val="0.87687334149599061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FADA2F"/>
            </a:solidFill>
            <a:scene3d>
              <a:camera prst="orthographicFront"/>
              <a:lightRig rig="threePt" dir="t"/>
            </a:scene3d>
            <a:sp3d>
              <a:bevelT w="152400" h="50800" prst="softRound"/>
            </a:sp3d>
          </c:spPr>
          <c:invertIfNegative val="0"/>
          <c:dPt>
            <c:idx val="1"/>
            <c:invertIfNegative val="0"/>
            <c:bubble3D val="0"/>
            <c:spPr>
              <a:solidFill>
                <a:srgbClr val="FADA2F"/>
              </a:solidFill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c:spPr>
            <c:extLst>
              <c:ext xmlns:c16="http://schemas.microsoft.com/office/drawing/2014/chart" uri="{C3380CC4-5D6E-409C-BE32-E72D297353CC}">
                <c16:uniqueId val="{00000000-1152-42F2-95C5-9F90D1B5EFC5}"/>
              </c:ext>
            </c:extLst>
          </c:dPt>
          <c:dPt>
            <c:idx val="2"/>
            <c:invertIfNegative val="0"/>
            <c:bubble3D val="0"/>
            <c:spPr>
              <a:solidFill>
                <a:srgbClr val="FADA2F"/>
              </a:solidFill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c:spPr>
            <c:extLst>
              <c:ext xmlns:c16="http://schemas.microsoft.com/office/drawing/2014/chart" uri="{C3380CC4-5D6E-409C-BE32-E72D297353CC}">
                <c16:uniqueId val="{00000001-1152-42F2-95C5-9F90D1B5EFC5}"/>
              </c:ext>
            </c:extLst>
          </c:dPt>
          <c:dPt>
            <c:idx val="3"/>
            <c:invertIfNegative val="0"/>
            <c:bubble3D val="0"/>
            <c:spPr>
              <a:solidFill>
                <a:srgbClr val="FADA2F"/>
              </a:solidFill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c:spPr>
            <c:extLst>
              <c:ext xmlns:c16="http://schemas.microsoft.com/office/drawing/2014/chart" uri="{C3380CC4-5D6E-409C-BE32-E72D297353CC}">
                <c16:uniqueId val="{00000002-1152-42F2-95C5-9F90D1B5EFC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600" b="1">
                    <a:solidFill>
                      <a:schemeClr val="tx1">
                        <a:lumMod val="85000"/>
                        <a:lumOff val="15000"/>
                      </a:schemeClr>
                    </a:solidFill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152-42F2-95C5-9F90D1B5EFC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rgbClr val="70C3CE"/>
            </a:solidFill>
            <a:scene3d>
              <a:camera prst="orthographicFront"/>
              <a:lightRig rig="threePt" dir="t"/>
            </a:scene3d>
            <a:sp3d>
              <a:bevelT w="152400" h="50800" prst="softRound"/>
            </a:sp3d>
          </c:spPr>
          <c:invertIfNegative val="0"/>
          <c:dLbls>
            <c:dLbl>
              <c:idx val="0"/>
              <c:layout>
                <c:manualLayout>
                  <c:x val="2.8449126838303942E-2"/>
                  <c:y val="-2.939487524652934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152-42F2-95C5-9F90D1B5EFC5}"/>
                </c:ext>
              </c:extLst>
            </c:dLbl>
            <c:dLbl>
              <c:idx val="1"/>
              <c:layout>
                <c:manualLayout>
                  <c:x val="2.5288112745159144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152-42F2-95C5-9F90D1B5EFC5}"/>
                </c:ext>
              </c:extLst>
            </c:dLbl>
            <c:dLbl>
              <c:idx val="2"/>
              <c:layout>
                <c:manualLayout>
                  <c:x val="3.7932169117738584E-2"/>
                  <c:y val="-1.17581815543223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152-42F2-95C5-9F90D1B5EFC5}"/>
                </c:ext>
              </c:extLst>
            </c:dLbl>
            <c:dLbl>
              <c:idx val="3"/>
              <c:layout>
                <c:manualLayout>
                  <c:x val="3.4771155024593804E-2"/>
                  <c:y val="-1.175795009861170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152-42F2-95C5-9F90D1B5EFC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600" b="1">
                    <a:solidFill>
                      <a:schemeClr val="tx1">
                        <a:lumMod val="85000"/>
                        <a:lumOff val="15000"/>
                      </a:schemeClr>
                    </a:solidFill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152-42F2-95C5-9F90D1B5EFC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shape val="box"/>
        <c:axId val="150515072"/>
        <c:axId val="150553728"/>
        <c:axId val="0"/>
      </c:bar3DChart>
      <c:catAx>
        <c:axId val="1505150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28575">
            <a:solidFill>
              <a:schemeClr val="bg2">
                <a:lumMod val="60000"/>
                <a:lumOff val="40000"/>
              </a:schemeClr>
            </a:solidFill>
          </a:ln>
        </c:spPr>
        <c:txPr>
          <a:bodyPr/>
          <a:lstStyle/>
          <a:p>
            <a:pPr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150553728"/>
        <c:crosses val="autoZero"/>
        <c:auto val="1"/>
        <c:lblAlgn val="ctr"/>
        <c:lblOffset val="100"/>
        <c:noMultiLvlLbl val="0"/>
      </c:catAx>
      <c:valAx>
        <c:axId val="1505537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one"/>
        <c:crossAx val="15051507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4.9928565013023583E-2"/>
          <c:y val="0.11585864006220373"/>
          <c:w val="0.79942715461424696"/>
          <c:h val="0.49407114624505932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TEXT</c:v>
                </c:pt>
              </c:strCache>
            </c:strRef>
          </c:tx>
          <c:spPr>
            <a:solidFill>
              <a:srgbClr val="FADA2F"/>
            </a:solidFill>
            <a:ln w="12060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contourClr>
                <a:srgbClr val="000000"/>
              </a:contourClr>
            </a:sp3d>
          </c:spPr>
          <c:invertIfNegative val="0"/>
          <c:cat>
            <c:strRef>
              <c:f>Sheet1!$B$1:$E$1</c:f>
              <c:strCache>
                <c:ptCount val="4"/>
                <c:pt idx="0">
                  <c:v>TEXT</c:v>
                </c:pt>
                <c:pt idx="1">
                  <c:v>TEXT</c:v>
                </c:pt>
                <c:pt idx="2">
                  <c:v>TEXT</c:v>
                </c:pt>
                <c:pt idx="3">
                  <c:v>TEXT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20</c:v>
                </c:pt>
                <c:pt idx="1">
                  <c:v>10</c:v>
                </c:pt>
                <c:pt idx="2">
                  <c:v>40</c:v>
                </c:pt>
                <c:pt idx="3">
                  <c:v>30</c:v>
                </c:pt>
              </c:numCache>
            </c:numRef>
          </c:val>
          <c:shape val="cone"/>
          <c:extLst>
            <c:ext xmlns:c16="http://schemas.microsoft.com/office/drawing/2014/chart" uri="{C3380CC4-5D6E-409C-BE32-E72D297353CC}">
              <c16:uniqueId val="{00000000-8FB2-4C77-B244-74CD3839950F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TEXT</c:v>
                </c:pt>
              </c:strCache>
            </c:strRef>
          </c:tx>
          <c:spPr>
            <a:solidFill>
              <a:srgbClr val="70C3CE"/>
            </a:solidFill>
            <a:ln w="12060">
              <a:noFill/>
              <a:prstDash val="solid"/>
            </a:ln>
          </c:spPr>
          <c:invertIfNegative val="0"/>
          <c:cat>
            <c:strRef>
              <c:f>Sheet1!$B$1:$E$1</c:f>
              <c:strCache>
                <c:ptCount val="4"/>
                <c:pt idx="0">
                  <c:v>TEXT</c:v>
                </c:pt>
                <c:pt idx="1">
                  <c:v>TEXT</c:v>
                </c:pt>
                <c:pt idx="2">
                  <c:v>TEXT</c:v>
                </c:pt>
                <c:pt idx="3">
                  <c:v>TEXT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30.6</c:v>
                </c:pt>
                <c:pt idx="1">
                  <c:v>15</c:v>
                </c:pt>
                <c:pt idx="2">
                  <c:v>40</c:v>
                </c:pt>
                <c:pt idx="3">
                  <c:v>20</c:v>
                </c:pt>
              </c:numCache>
            </c:numRef>
          </c:val>
          <c:shape val="cone"/>
          <c:extLst>
            <c:ext xmlns:c16="http://schemas.microsoft.com/office/drawing/2014/chart" uri="{C3380CC4-5D6E-409C-BE32-E72D297353CC}">
              <c16:uniqueId val="{00000001-8FB2-4C77-B244-74CD3839950F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TEXT</c:v>
                </c:pt>
              </c:strCache>
            </c:strRef>
          </c:tx>
          <c:spPr>
            <a:solidFill>
              <a:srgbClr val="168CB3"/>
            </a:solidFill>
            <a:ln w="12060">
              <a:noFill/>
              <a:prstDash val="solid"/>
            </a:ln>
          </c:spPr>
          <c:invertIfNegative val="0"/>
          <c:cat>
            <c:strRef>
              <c:f>Sheet1!$B$1:$E$1</c:f>
              <c:strCache>
                <c:ptCount val="4"/>
                <c:pt idx="0">
                  <c:v>TEXT</c:v>
                </c:pt>
                <c:pt idx="1">
                  <c:v>TEXT</c:v>
                </c:pt>
                <c:pt idx="2">
                  <c:v>TEXT</c:v>
                </c:pt>
                <c:pt idx="3">
                  <c:v>TEXT</c:v>
                </c:pt>
              </c:strCache>
            </c:strRef>
          </c:cat>
          <c:val>
            <c:numRef>
              <c:f>Sheet1!$B$4:$E$4</c:f>
              <c:numCache>
                <c:formatCode>General</c:formatCode>
                <c:ptCount val="4"/>
                <c:pt idx="0">
                  <c:v>10.9</c:v>
                </c:pt>
                <c:pt idx="1">
                  <c:v>30</c:v>
                </c:pt>
                <c:pt idx="2">
                  <c:v>25</c:v>
                </c:pt>
                <c:pt idx="3">
                  <c:v>35</c:v>
                </c:pt>
              </c:numCache>
            </c:numRef>
          </c:val>
          <c:shape val="cone"/>
          <c:extLst>
            <c:ext xmlns:c16="http://schemas.microsoft.com/office/drawing/2014/chart" uri="{C3380CC4-5D6E-409C-BE32-E72D297353CC}">
              <c16:uniqueId val="{00000002-8FB2-4C77-B244-74CD3839950F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TEXT</c:v>
                </c:pt>
              </c:strCache>
            </c:strRef>
          </c:tx>
          <c:spPr>
            <a:solidFill>
              <a:sysClr val="window" lastClr="FFFFFF">
                <a:lumMod val="50000"/>
              </a:sysClr>
            </a:solidFill>
            <a:ln>
              <a:noFill/>
            </a:ln>
          </c:spPr>
          <c:invertIfNegative val="0"/>
          <c:cat>
            <c:strRef>
              <c:f>Sheet1!$B$1:$E$1</c:f>
              <c:strCache>
                <c:ptCount val="4"/>
                <c:pt idx="0">
                  <c:v>TEXT</c:v>
                </c:pt>
                <c:pt idx="1">
                  <c:v>TEXT</c:v>
                </c:pt>
                <c:pt idx="2">
                  <c:v>TEXT</c:v>
                </c:pt>
                <c:pt idx="3">
                  <c:v>TEXT</c:v>
                </c:pt>
              </c:strCache>
            </c:strRef>
          </c:cat>
          <c:val>
            <c:numRef>
              <c:f>Sheet1!$B$5:$E$5</c:f>
              <c:numCache>
                <c:formatCode>General</c:formatCode>
                <c:ptCount val="4"/>
                <c:pt idx="0">
                  <c:v>30.9</c:v>
                </c:pt>
                <c:pt idx="1">
                  <c:v>25</c:v>
                </c:pt>
                <c:pt idx="2">
                  <c:v>30</c:v>
                </c:pt>
                <c:pt idx="3">
                  <c:v>20</c:v>
                </c:pt>
              </c:numCache>
            </c:numRef>
          </c:val>
          <c:shape val="cone"/>
          <c:extLst>
            <c:ext xmlns:c16="http://schemas.microsoft.com/office/drawing/2014/chart" uri="{C3380CC4-5D6E-409C-BE32-E72D297353CC}">
              <c16:uniqueId val="{00000003-8FB2-4C77-B244-74CD383995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pyramid"/>
        <c:axId val="150932480"/>
        <c:axId val="151135744"/>
        <c:axId val="0"/>
      </c:bar3DChart>
      <c:catAx>
        <c:axId val="15093248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800"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151135744"/>
        <c:crosses val="autoZero"/>
        <c:auto val="1"/>
        <c:lblAlgn val="ctr"/>
        <c:lblOffset val="100"/>
        <c:noMultiLvlLbl val="0"/>
      </c:catAx>
      <c:valAx>
        <c:axId val="1511357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ko-KR"/>
          </a:p>
        </c:txPr>
        <c:crossAx val="150932480"/>
        <c:crosses val="autoZero"/>
        <c:crossBetween val="between"/>
      </c:valAx>
      <c:spPr>
        <a:noFill/>
        <a:ln w="24120">
          <a:noFill/>
        </a:ln>
      </c:spPr>
    </c:plotArea>
    <c:legend>
      <c:legendPos val="r"/>
      <c:layout>
        <c:manualLayout>
          <c:xMode val="edge"/>
          <c:yMode val="edge"/>
          <c:x val="0.86959935331277793"/>
          <c:y val="0.2336059487696166"/>
          <c:w val="8.5419119188048259E-2"/>
          <c:h val="0.27131383264157349"/>
        </c:manualLayout>
      </c:layout>
      <c:overlay val="0"/>
      <c:spPr>
        <a:noFill/>
        <a:ln w="12060">
          <a:solidFill>
            <a:srgbClr val="969696"/>
          </a:solidFill>
          <a:prstDash val="solid"/>
        </a:ln>
      </c:spPr>
      <c:txPr>
        <a:bodyPr/>
        <a:lstStyle/>
        <a:p>
          <a:pPr>
            <a:defRPr sz="1396" b="1" i="0" u="none" strike="noStrike" baseline="0">
              <a:solidFill>
                <a:srgbClr val="808080"/>
              </a:solidFill>
              <a:latin typeface="맑은 고딕"/>
              <a:ea typeface="맑은 고딕"/>
              <a:cs typeface="맑은 고딕"/>
            </a:defRPr>
          </a:pPr>
          <a:endParaRPr lang="ko-KR"/>
        </a:p>
      </c:txPr>
    </c:legend>
    <c:plotVisOnly val="1"/>
    <c:dispBlanksAs val="zero"/>
    <c:showDLblsOverMax val="0"/>
  </c:chart>
  <c:spPr>
    <a:noFill/>
    <a:ln>
      <a:noFill/>
    </a:ln>
  </c:spPr>
  <c:txPr>
    <a:bodyPr/>
    <a:lstStyle/>
    <a:p>
      <a:pPr>
        <a:defRPr sz="2065" b="1" i="0" u="none" strike="noStrike" baseline="0">
          <a:solidFill>
            <a:schemeClr val="tx1"/>
          </a:solidFill>
          <a:latin typeface="맑은 고딕"/>
          <a:ea typeface="맑은 고딕"/>
          <a:cs typeface="맑은 고딕"/>
        </a:defRPr>
      </a:pPr>
      <a:endParaRPr lang="ko-KR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6ECE1B-7726-44AB-B68E-C11CE166C321}" type="datetimeFigureOut">
              <a:rPr lang="ko-KR" altLang="en-US" smtClean="0"/>
              <a:pPr/>
              <a:t>2021-10-15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3ECAE5-0202-457F-B7B5-C12BC9B75F7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E0B50-12A7-4706-9B6D-E5E8A50018B8}" type="datetimeFigureOut">
              <a:rPr lang="ko-KR" altLang="en-US" smtClean="0"/>
              <a:pPr/>
              <a:t>2021-10-15</a:t>
            </a:fld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66DB7-65CD-4CC6-B354-EFC016D177D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6DB7-65CD-4CC6-B354-EFC016D177D4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프로젝트별 조직이라고 가정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66DB7-65CD-4CC6-B354-EFC016D177D4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9508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CorpCollector</a:t>
            </a:r>
            <a:r>
              <a:rPr lang="en-US" altLang="ko-KR" baseline="0" dirty="0"/>
              <a:t> </a:t>
            </a:r>
            <a:r>
              <a:rPr lang="ko-KR" altLang="en-US" baseline="0" dirty="0"/>
              <a:t>프로젝트 설명 </a:t>
            </a:r>
            <a:r>
              <a:rPr lang="en-US" altLang="ko-KR" baseline="0" dirty="0"/>
              <a:t>- </a:t>
            </a:r>
            <a:r>
              <a:rPr lang="ko-KR" altLang="en-US" dirty="0"/>
              <a:t>빅데이터를 활용한 소비자 측면의 착한 기업</a:t>
            </a:r>
            <a:r>
              <a:rPr lang="en-US" altLang="ko-KR" dirty="0"/>
              <a:t>(</a:t>
            </a:r>
            <a:r>
              <a:rPr lang="ko-KR" altLang="en-US" dirty="0"/>
              <a:t>환경 보호</a:t>
            </a:r>
            <a:r>
              <a:rPr lang="en-US" altLang="ko-KR" dirty="0"/>
              <a:t>, </a:t>
            </a:r>
            <a:r>
              <a:rPr lang="ko-KR" altLang="en-US" dirty="0"/>
              <a:t>노동자 복지 등</a:t>
            </a:r>
            <a:r>
              <a:rPr lang="en-US" altLang="ko-KR" dirty="0"/>
              <a:t>) </a:t>
            </a:r>
            <a:r>
              <a:rPr lang="ko-KR" altLang="en-US" dirty="0"/>
              <a:t>정보를 제공하는 웹 사이트 제작</a:t>
            </a:r>
            <a:endParaRPr lang="en-US" altLang="ko-KR" dirty="0"/>
          </a:p>
          <a:p>
            <a:r>
              <a:rPr lang="ko-KR" altLang="en-US" dirty="0"/>
              <a:t>여기서 착한 기업</a:t>
            </a:r>
            <a:r>
              <a:rPr lang="en-US" altLang="ko-KR" dirty="0"/>
              <a:t>, </a:t>
            </a:r>
            <a:r>
              <a:rPr lang="ko-KR" altLang="en-US" dirty="0"/>
              <a:t>선한 기업의 예시를 몇 가지 듦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66DB7-65CD-4CC6-B354-EFC016D177D4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1065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CorpCollector</a:t>
            </a:r>
            <a:r>
              <a:rPr lang="en-US" altLang="ko-KR" baseline="0" dirty="0"/>
              <a:t> </a:t>
            </a:r>
            <a:r>
              <a:rPr lang="ko-KR" altLang="en-US" baseline="0" dirty="0"/>
              <a:t>프로젝트 설명 </a:t>
            </a:r>
            <a:r>
              <a:rPr lang="en-US" altLang="ko-KR" baseline="0" dirty="0"/>
              <a:t>- </a:t>
            </a:r>
            <a:r>
              <a:rPr lang="ko-KR" altLang="en-US" dirty="0"/>
              <a:t>빅데이터를 활용한 소비자 측면의 착한 기업</a:t>
            </a:r>
            <a:r>
              <a:rPr lang="en-US" altLang="ko-KR" dirty="0"/>
              <a:t>(</a:t>
            </a:r>
            <a:r>
              <a:rPr lang="ko-KR" altLang="en-US" dirty="0"/>
              <a:t>환경 보호</a:t>
            </a:r>
            <a:r>
              <a:rPr lang="en-US" altLang="ko-KR" dirty="0"/>
              <a:t>, </a:t>
            </a:r>
            <a:r>
              <a:rPr lang="ko-KR" altLang="en-US" dirty="0"/>
              <a:t>노동자 복지 등</a:t>
            </a:r>
            <a:r>
              <a:rPr lang="en-US" altLang="ko-KR" dirty="0"/>
              <a:t>) </a:t>
            </a:r>
            <a:r>
              <a:rPr lang="ko-KR" altLang="en-US" dirty="0"/>
              <a:t>정보를 제공하는 웹 사이트 제작</a:t>
            </a:r>
            <a:endParaRPr lang="en-US" altLang="ko-KR" dirty="0"/>
          </a:p>
          <a:p>
            <a:r>
              <a:rPr lang="ko-KR" altLang="en-US" dirty="0"/>
              <a:t>여기서 착한 기업</a:t>
            </a:r>
            <a:r>
              <a:rPr lang="en-US" altLang="ko-KR" dirty="0"/>
              <a:t>, </a:t>
            </a:r>
            <a:r>
              <a:rPr lang="ko-KR" altLang="en-US" dirty="0"/>
              <a:t>선한 기업의 예시를 몇 가지 듦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66DB7-65CD-4CC6-B354-EFC016D177D4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4707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Rapid-application development ( RAD ) </a:t>
            </a:r>
            <a:r>
              <a:rPr lang="ko-KR" altLang="en-US" dirty="0"/>
              <a:t>방법론을 기반으로 계획을 구성했다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다만 </a:t>
            </a:r>
            <a:r>
              <a:rPr lang="ko-KR" altLang="en-US" dirty="0" err="1"/>
              <a:t>백엔드</a:t>
            </a:r>
            <a:r>
              <a:rPr lang="ko-KR" altLang="en-US" dirty="0"/>
              <a:t> 개발 언어로 </a:t>
            </a:r>
            <a:r>
              <a:rPr lang="en-US" altLang="ko-KR" dirty="0"/>
              <a:t>JSP</a:t>
            </a:r>
            <a:r>
              <a:rPr lang="ko-KR" altLang="en-US" dirty="0"/>
              <a:t>를 채택했는데</a:t>
            </a:r>
            <a:r>
              <a:rPr lang="en-US" altLang="ko-KR" dirty="0"/>
              <a:t>, </a:t>
            </a:r>
            <a:r>
              <a:rPr lang="ko-KR" altLang="en-US" dirty="0"/>
              <a:t>그래서 프로토타입 자체는 </a:t>
            </a:r>
            <a:r>
              <a:rPr lang="en-US" altLang="ko-KR" dirty="0"/>
              <a:t>HTML</a:t>
            </a:r>
            <a:r>
              <a:rPr lang="ko-KR" altLang="en-US" dirty="0"/>
              <a:t>을 기반으로 한 </a:t>
            </a:r>
            <a:r>
              <a:rPr lang="ko-KR" altLang="en-US" dirty="0" err="1"/>
              <a:t>프론트엔드</a:t>
            </a:r>
            <a:r>
              <a:rPr lang="ko-KR" altLang="en-US" dirty="0"/>
              <a:t> 작업으로 대체했다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실제로도 세세한 </a:t>
            </a:r>
            <a:r>
              <a:rPr lang="en-US" altLang="ko-KR" dirty="0"/>
              <a:t>CSS</a:t>
            </a:r>
            <a:r>
              <a:rPr lang="ko-KR" altLang="en-US" dirty="0"/>
              <a:t>효과보다는 전체적인 틀부터 먼저 제작했다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66DB7-65CD-4CC6-B354-EFC016D177D4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7257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메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메인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  <p:pic>
        <p:nvPicPr>
          <p:cNvPr id="12" name="그림 11" descr="메인_라인bg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  <p:pic>
        <p:nvPicPr>
          <p:cNvPr id="15" name="그림 14" descr="메인_상단이미지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848762" y="0"/>
            <a:ext cx="4295238" cy="596190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448164" y="2275732"/>
            <a:ext cx="5838348" cy="1939086"/>
          </a:xfrm>
          <a:ln w="952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5400" b="1" kern="1200" cap="none" spc="0" baseline="0" dirty="0">
                <a:ln>
                  <a:noFill/>
                </a:ln>
                <a:solidFill>
                  <a:srgbClr val="44464B"/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ko-KR" altLang="en-US" dirty="0"/>
              <a:t>마스터 제목</a:t>
            </a:r>
            <a:br>
              <a:rPr lang="en-US" altLang="ko-KR" dirty="0"/>
            </a:br>
            <a:r>
              <a:rPr lang="ko-KR" altLang="en-US" dirty="0"/>
              <a:t>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47646" y="4176718"/>
            <a:ext cx="4536504" cy="504056"/>
          </a:xfrm>
        </p:spPr>
        <p:txBody>
          <a:bodyPr>
            <a:normAutofit/>
          </a:bodyPr>
          <a:lstStyle>
            <a:lvl1pPr marL="0" indent="0" algn="l">
              <a:buNone/>
              <a:defRPr sz="1000" b="0" cap="none" spc="0">
                <a:ln>
                  <a:noFill/>
                </a:ln>
                <a:solidFill>
                  <a:srgbClr val="44464B"/>
                </a:solidFill>
                <a:effectLst/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pic>
        <p:nvPicPr>
          <p:cNvPr id="16" name="그림 15" descr="메인_하단이미지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5153238"/>
            <a:ext cx="2238095" cy="1704762"/>
          </a:xfrm>
          <a:prstGeom prst="rect">
            <a:avLst/>
          </a:prstGeom>
        </p:spPr>
      </p:pic>
      <p:pic>
        <p:nvPicPr>
          <p:cNvPr id="19" name="그림 18" descr="메인_라인.pn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71" y="0"/>
            <a:ext cx="9142858" cy="95238"/>
          </a:xfrm>
          <a:prstGeom prst="rect">
            <a:avLst/>
          </a:prstGeom>
        </p:spPr>
      </p:pic>
      <p:pic>
        <p:nvPicPr>
          <p:cNvPr id="21" name="그림 20" descr="메인_라인.pn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71" y="6762762"/>
            <a:ext cx="9142858" cy="952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목차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메인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857"/>
            <a:ext cx="9142858" cy="6857143"/>
          </a:xfrm>
          <a:prstGeom prst="rect">
            <a:avLst/>
          </a:prstGeom>
        </p:spPr>
      </p:pic>
      <p:pic>
        <p:nvPicPr>
          <p:cNvPr id="10" name="그림 9" descr="목차_bg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  <p:pic>
        <p:nvPicPr>
          <p:cNvPr id="11" name="그림 10" descr="목차_상단이미지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933333" cy="254285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28860" y="0"/>
            <a:ext cx="6408712" cy="1143000"/>
          </a:xfrm>
          <a:ln w="952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000" b="1" kern="1200" cap="none" spc="0" dirty="0">
                <a:ln>
                  <a:noFill/>
                </a:ln>
                <a:solidFill>
                  <a:srgbClr val="44464B"/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2" name="그림 11" descr="목차_하단이미지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534476" y="3991333"/>
            <a:ext cx="2609524" cy="2866667"/>
          </a:xfrm>
          <a:prstGeom prst="rect">
            <a:avLst/>
          </a:prstGeom>
        </p:spPr>
      </p:pic>
      <p:pic>
        <p:nvPicPr>
          <p:cNvPr id="13" name="그림 12" descr="메인_라인.pn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71" y="0"/>
            <a:ext cx="9142858" cy="95238"/>
          </a:xfrm>
          <a:prstGeom prst="rect">
            <a:avLst/>
          </a:prstGeom>
        </p:spPr>
      </p:pic>
      <p:pic>
        <p:nvPicPr>
          <p:cNvPr id="19" name="그림 18" descr="메인_라인.pn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71" y="6762762"/>
            <a:ext cx="9142858" cy="952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메인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2858" cy="6857143"/>
          </a:xfrm>
          <a:prstGeom prst="rect">
            <a:avLst/>
          </a:prstGeom>
        </p:spPr>
      </p:pic>
      <p:pic>
        <p:nvPicPr>
          <p:cNvPr id="12" name="그림 11" descr="간지_bg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  <p:pic>
        <p:nvPicPr>
          <p:cNvPr id="15" name="그림 14" descr="간지_상단이미지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2590476" cy="345714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4222" y="2458621"/>
            <a:ext cx="5770984" cy="1143000"/>
          </a:xfr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3800" b="1" kern="1200" cap="none" spc="0" dirty="0">
                <a:ln>
                  <a:noFill/>
                </a:ln>
                <a:solidFill>
                  <a:srgbClr val="44464B"/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>
            <a:spLocks noGrp="1"/>
          </p:cNvSpPr>
          <p:nvPr>
            <p:ph type="subTitle" idx="1"/>
          </p:nvPr>
        </p:nvSpPr>
        <p:spPr>
          <a:xfrm>
            <a:off x="2313490" y="3639324"/>
            <a:ext cx="4032448" cy="504056"/>
          </a:xfrm>
        </p:spPr>
        <p:txBody>
          <a:bodyPr>
            <a:normAutofit/>
          </a:bodyPr>
          <a:lstStyle>
            <a:lvl1pPr marL="0" indent="0" algn="ctr">
              <a:buNone/>
              <a:defRPr sz="1000" b="0" cap="none" spc="0">
                <a:ln>
                  <a:noFill/>
                </a:ln>
                <a:solidFill>
                  <a:srgbClr val="44464B"/>
                </a:solidFill>
                <a:effectLst/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pic>
        <p:nvPicPr>
          <p:cNvPr id="16" name="그림 15" descr="간지_하단이미지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848762" y="2562762"/>
            <a:ext cx="4295238" cy="4295238"/>
          </a:xfrm>
          <a:prstGeom prst="rect">
            <a:avLst/>
          </a:prstGeom>
        </p:spPr>
      </p:pic>
      <p:pic>
        <p:nvPicPr>
          <p:cNvPr id="19" name="그림 18" descr="메인_라인.pn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71" y="0"/>
            <a:ext cx="9142858" cy="95238"/>
          </a:xfrm>
          <a:prstGeom prst="rect">
            <a:avLst/>
          </a:prstGeom>
        </p:spPr>
      </p:pic>
      <p:pic>
        <p:nvPicPr>
          <p:cNvPr id="20" name="그림 19" descr="메인_라인.pn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71" y="6762762"/>
            <a:ext cx="9142858" cy="952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속지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메인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  <p:pic>
        <p:nvPicPr>
          <p:cNvPr id="12" name="그림 11" descr="속지_상단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2" y="0"/>
            <a:ext cx="9142858" cy="95238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34231"/>
            <a:ext cx="5904656" cy="922114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600" b="1" kern="1200" cap="none" spc="0" dirty="0">
                <a:ln>
                  <a:noFill/>
                </a:ln>
                <a:solidFill>
                  <a:srgbClr val="44464B"/>
                </a:solidFill>
                <a:effectLst/>
                <a:latin typeface="나눔고딕 ExtraBold" pitchFamily="50" charset="-127"/>
                <a:ea typeface="나눔고딕 ExtraBold" pitchFamily="50" charset="-127"/>
                <a:cs typeface="Arial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7584" y="1268760"/>
            <a:ext cx="7488832" cy="4525963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3" name="그림 12" descr="메인_라인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71" y="6762762"/>
            <a:ext cx="9142858" cy="952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속지 슬라이드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메인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  <p:pic>
        <p:nvPicPr>
          <p:cNvPr id="9" name="그림 8" descr="속지_상단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9142858" cy="952381"/>
          </a:xfrm>
          <a:prstGeom prst="rect">
            <a:avLst/>
          </a:prstGeom>
        </p:spPr>
      </p:pic>
      <p:pic>
        <p:nvPicPr>
          <p:cNvPr id="11" name="그림 10" descr="메인_라인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71" y="6762762"/>
            <a:ext cx="9142858" cy="95238"/>
          </a:xfrm>
          <a:prstGeom prst="rect">
            <a:avLst/>
          </a:prstGeom>
        </p:spPr>
      </p:pic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395536" y="34231"/>
            <a:ext cx="5904656" cy="922114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600" b="0" kern="1200" cap="none" spc="0" dirty="0">
                <a:ln>
                  <a:noFill/>
                </a:ln>
                <a:solidFill>
                  <a:srgbClr val="44464B"/>
                </a:solidFill>
                <a:effectLst/>
                <a:latin typeface="나눔고딕 ExtraBold" pitchFamily="50" charset="-127"/>
                <a:ea typeface="나눔고딕 ExtraBold" pitchFamily="50" charset="-127"/>
                <a:cs typeface="Arial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F1C6AE-16A4-401A-ADCF-713DE48E290C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001D7-0EF8-42A4-B6F4-C2BD2ECC42D7}" type="datetimeFigureOut">
              <a:rPr lang="ko-KR" altLang="en-US" smtClean="0"/>
              <a:pPr/>
              <a:t>2021-10-15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03759-B688-484D-9832-F00424944A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50" r:id="rId4"/>
    <p:sldLayoutId id="2147483656" r:id="rId5"/>
    <p:sldLayoutId id="2147483657" r:id="rId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obplanet.co.kr/contents/news-994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500034" y="2143116"/>
            <a:ext cx="5460068" cy="2089942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ko-KR" dirty="0" err="1"/>
              <a:t>CorpCollector</a:t>
            </a:r>
            <a:endParaRPr lang="ko-KR" altLang="en-US" dirty="0"/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>
          <a:xfrm>
            <a:off x="529697" y="3834588"/>
            <a:ext cx="6480720" cy="1023172"/>
          </a:xfrm>
        </p:spPr>
        <p:txBody>
          <a:bodyPr>
            <a:normAutofit/>
          </a:bodyPr>
          <a:lstStyle/>
          <a:p>
            <a:r>
              <a:rPr lang="en-US" altLang="ko-KR" sz="16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201801628_</a:t>
            </a:r>
            <a:r>
              <a:rPr lang="ko-KR" altLang="en-US" sz="16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오혜진</a:t>
            </a:r>
          </a:p>
          <a:p>
            <a:r>
              <a:rPr lang="en-US" altLang="ko-KR" sz="16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201801825_</a:t>
            </a:r>
            <a:r>
              <a:rPr lang="ko-KR" altLang="en-US" sz="1600" dirty="0" err="1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천세륜</a:t>
            </a:r>
            <a:endParaRPr lang="ko-KR" altLang="en-US" sz="1600" dirty="0">
              <a:latin typeface="210 M고딕 030" panose="02020603020101020101" pitchFamily="18" charset="-127"/>
              <a:ea typeface="210 M고딕 030" panose="02020603020101020101" pitchFamily="18" charset="-127"/>
              <a:cs typeface="Arial" pitchFamily="34" charset="0"/>
            </a:endParaRPr>
          </a:p>
          <a:p>
            <a:r>
              <a:rPr lang="en-US" altLang="ko-KR" sz="16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201801825_</a:t>
            </a:r>
            <a:r>
              <a:rPr lang="ko-KR" altLang="en-US" sz="1600" dirty="0" err="1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오규진</a:t>
            </a:r>
            <a:endParaRPr lang="ko-KR" altLang="en-US" sz="1600" dirty="0">
              <a:latin typeface="210 M고딕 030" panose="02020603020101020101" pitchFamily="18" charset="-127"/>
              <a:ea typeface="210 M고딕 030" panose="02020603020101020101" pitchFamily="18" charset="-127"/>
              <a:cs typeface="Arial" pitchFamily="34" charset="0"/>
            </a:endParaRPr>
          </a:p>
          <a:p>
            <a:endParaRPr lang="ko-KR" altLang="en-US" sz="900" dirty="0">
              <a:latin typeface="Arial" pitchFamily="34" charset="0"/>
              <a:cs typeface="Arial" pitchFamily="34" charset="0"/>
            </a:endParaRPr>
          </a:p>
          <a:p>
            <a:endParaRPr lang="ko-KR" altLang="en-US" sz="900" dirty="0">
              <a:latin typeface="Arial" pitchFamily="34" charset="0"/>
              <a:cs typeface="Arial" pitchFamily="34" charset="0"/>
            </a:endParaRPr>
          </a:p>
          <a:p>
            <a:endParaRPr lang="ko-KR" alt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4322" y="1909752"/>
            <a:ext cx="37818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rgbClr val="168CB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TEAM </a:t>
            </a:r>
            <a:r>
              <a:rPr lang="ko-KR" altLang="en-US" sz="3000" b="1" dirty="0">
                <a:solidFill>
                  <a:srgbClr val="168CB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그릴그린</a:t>
            </a:r>
            <a:r>
              <a:rPr lang="en-US" altLang="ko-KR" sz="3000" b="1" dirty="0">
                <a:solidFill>
                  <a:srgbClr val="168CB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</a:t>
            </a:r>
            <a:endParaRPr lang="ko-KR" altLang="en-US" sz="3000" b="1" dirty="0">
              <a:solidFill>
                <a:srgbClr val="168CB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30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개발방법론 </a:t>
            </a:r>
            <a:r>
              <a:rPr lang="en-US" altLang="ko-KR" dirty="0"/>
              <a:t>- RAD</a:t>
            </a:r>
          </a:p>
        </p:txBody>
      </p:sp>
      <p:grpSp>
        <p:nvGrpSpPr>
          <p:cNvPr id="2" name="그룹 72"/>
          <p:cNvGrpSpPr/>
          <p:nvPr/>
        </p:nvGrpSpPr>
        <p:grpSpPr>
          <a:xfrm>
            <a:off x="-5712" y="4897174"/>
            <a:ext cx="9148986" cy="144016"/>
            <a:chOff x="0" y="4005064"/>
            <a:chExt cx="9148986" cy="144016"/>
          </a:xfrm>
        </p:grpSpPr>
        <p:sp>
          <p:nvSpPr>
            <p:cNvPr id="16" name="직사각형 15"/>
            <p:cNvSpPr/>
            <p:nvPr/>
          </p:nvSpPr>
          <p:spPr>
            <a:xfrm>
              <a:off x="0" y="4005064"/>
              <a:ext cx="2247900" cy="144016"/>
            </a:xfrm>
            <a:prstGeom prst="rect">
              <a:avLst/>
            </a:prstGeom>
            <a:solidFill>
              <a:srgbClr val="FADA2F"/>
            </a:solidFill>
            <a:ln w="1016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247899" y="4005064"/>
              <a:ext cx="2299717" cy="144016"/>
            </a:xfrm>
            <a:prstGeom prst="rect">
              <a:avLst/>
            </a:prstGeom>
            <a:solidFill>
              <a:srgbClr val="70C3CE"/>
            </a:solidFill>
            <a:ln w="1016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547617" y="4005064"/>
              <a:ext cx="2257200" cy="144016"/>
            </a:xfrm>
            <a:prstGeom prst="rect">
              <a:avLst/>
            </a:prstGeom>
            <a:solidFill>
              <a:srgbClr val="168CB3"/>
            </a:solidFill>
            <a:ln w="1016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804248" y="4005064"/>
              <a:ext cx="2344738" cy="1440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016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56"/>
          <p:cNvGrpSpPr/>
          <p:nvPr/>
        </p:nvGrpSpPr>
        <p:grpSpPr>
          <a:xfrm>
            <a:off x="461832" y="2412389"/>
            <a:ext cx="1720403" cy="1720403"/>
            <a:chOff x="387747" y="1368475"/>
            <a:chExt cx="1872208" cy="1872208"/>
          </a:xfrm>
        </p:grpSpPr>
        <p:sp>
          <p:nvSpPr>
            <p:cNvPr id="23" name="눈물 방울 22"/>
            <p:cNvSpPr/>
            <p:nvPr/>
          </p:nvSpPr>
          <p:spPr>
            <a:xfrm rot="8100000">
              <a:off x="387747" y="1368475"/>
              <a:ext cx="1872208" cy="1872208"/>
            </a:xfrm>
            <a:prstGeom prst="teardrop">
              <a:avLst>
                <a:gd name="adj" fmla="val 112231"/>
              </a:avLst>
            </a:prstGeom>
            <a:solidFill>
              <a:srgbClr val="FADA2F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520502" y="1484784"/>
              <a:ext cx="1584176" cy="15841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2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타원 40"/>
          <p:cNvSpPr/>
          <p:nvPr/>
        </p:nvSpPr>
        <p:spPr>
          <a:xfrm>
            <a:off x="1181912" y="4825166"/>
            <a:ext cx="288032" cy="288032"/>
          </a:xfrm>
          <a:prstGeom prst="ellipse">
            <a:avLst/>
          </a:prstGeom>
          <a:solidFill>
            <a:srgbClr val="FADA2F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3277412" y="4825166"/>
            <a:ext cx="288032" cy="288032"/>
          </a:xfrm>
          <a:prstGeom prst="ellipse">
            <a:avLst/>
          </a:prstGeom>
          <a:solidFill>
            <a:srgbClr val="70C3CE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5487212" y="4825166"/>
            <a:ext cx="288032" cy="288032"/>
          </a:xfrm>
          <a:prstGeom prst="ellipse">
            <a:avLst/>
          </a:prstGeom>
          <a:solidFill>
            <a:srgbClr val="168CB3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7744637" y="4825166"/>
            <a:ext cx="288032" cy="28803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Rectangle 96"/>
          <p:cNvSpPr>
            <a:spLocks noChangeArrowheads="1"/>
          </p:cNvSpPr>
          <p:nvPr/>
        </p:nvSpPr>
        <p:spPr bwMode="auto">
          <a:xfrm>
            <a:off x="421933" y="2918647"/>
            <a:ext cx="180020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ADD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TEXT</a:t>
            </a:r>
            <a:endParaRPr lang="en-US" altLang="ko-KR" sz="2800" b="0" noProof="1">
              <a:solidFill>
                <a:schemeClr val="tx1">
                  <a:lumMod val="75000"/>
                  <a:lumOff val="25000"/>
                </a:schemeClr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pSp>
        <p:nvGrpSpPr>
          <p:cNvPr id="4" name="그룹 60"/>
          <p:cNvGrpSpPr/>
          <p:nvPr/>
        </p:nvGrpSpPr>
        <p:grpSpPr>
          <a:xfrm>
            <a:off x="2566857" y="2412389"/>
            <a:ext cx="1720403" cy="1720403"/>
            <a:chOff x="387747" y="1368475"/>
            <a:chExt cx="1872208" cy="1872208"/>
          </a:xfrm>
        </p:grpSpPr>
        <p:sp>
          <p:nvSpPr>
            <p:cNvPr id="62" name="눈물 방울 61"/>
            <p:cNvSpPr/>
            <p:nvPr/>
          </p:nvSpPr>
          <p:spPr>
            <a:xfrm rot="8100000">
              <a:off x="387747" y="1368475"/>
              <a:ext cx="1872208" cy="1872208"/>
            </a:xfrm>
            <a:prstGeom prst="teardrop">
              <a:avLst>
                <a:gd name="adj" fmla="val 112231"/>
              </a:avLst>
            </a:prstGeom>
            <a:solidFill>
              <a:srgbClr val="70C3CE"/>
            </a:solidFill>
            <a:ln w="28575">
              <a:solidFill>
                <a:srgbClr val="42AF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" name="타원 62"/>
            <p:cNvSpPr/>
            <p:nvPr/>
          </p:nvSpPr>
          <p:spPr>
            <a:xfrm>
              <a:off x="520502" y="1484784"/>
              <a:ext cx="1584176" cy="15841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2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4" name="Rectangle 96"/>
          <p:cNvSpPr>
            <a:spLocks noChangeArrowheads="1"/>
          </p:cNvSpPr>
          <p:nvPr/>
        </p:nvSpPr>
        <p:spPr bwMode="auto">
          <a:xfrm>
            <a:off x="2526958" y="2918647"/>
            <a:ext cx="180020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ADD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TEXT</a:t>
            </a:r>
            <a:endParaRPr lang="en-US" altLang="ko-KR" sz="2800" b="0" noProof="1">
              <a:solidFill>
                <a:schemeClr val="tx1">
                  <a:lumMod val="75000"/>
                  <a:lumOff val="25000"/>
                </a:schemeClr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pSp>
        <p:nvGrpSpPr>
          <p:cNvPr id="5" name="그룹 64"/>
          <p:cNvGrpSpPr/>
          <p:nvPr/>
        </p:nvGrpSpPr>
        <p:grpSpPr>
          <a:xfrm>
            <a:off x="4776657" y="2412389"/>
            <a:ext cx="1720403" cy="1720403"/>
            <a:chOff x="387747" y="1368475"/>
            <a:chExt cx="1872208" cy="1872208"/>
          </a:xfrm>
        </p:grpSpPr>
        <p:sp>
          <p:nvSpPr>
            <p:cNvPr id="66" name="눈물 방울 65"/>
            <p:cNvSpPr/>
            <p:nvPr/>
          </p:nvSpPr>
          <p:spPr>
            <a:xfrm rot="8100000">
              <a:off x="387747" y="1368475"/>
              <a:ext cx="1872208" cy="1872208"/>
            </a:xfrm>
            <a:prstGeom prst="teardrop">
              <a:avLst>
                <a:gd name="adj" fmla="val 112231"/>
              </a:avLst>
            </a:prstGeom>
            <a:solidFill>
              <a:srgbClr val="168CB3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" name="타원 66"/>
            <p:cNvSpPr/>
            <p:nvPr/>
          </p:nvSpPr>
          <p:spPr>
            <a:xfrm>
              <a:off x="520502" y="1484784"/>
              <a:ext cx="1584176" cy="15841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2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8" name="Rectangle 96"/>
          <p:cNvSpPr>
            <a:spLocks noChangeArrowheads="1"/>
          </p:cNvSpPr>
          <p:nvPr/>
        </p:nvSpPr>
        <p:spPr bwMode="auto">
          <a:xfrm>
            <a:off x="4736758" y="2918647"/>
            <a:ext cx="180020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ADD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TEXT</a:t>
            </a:r>
            <a:endParaRPr lang="en-US" altLang="ko-KR" sz="2800" b="0" noProof="1">
              <a:solidFill>
                <a:schemeClr val="tx1">
                  <a:lumMod val="75000"/>
                  <a:lumOff val="25000"/>
                </a:schemeClr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pSp>
        <p:nvGrpSpPr>
          <p:cNvPr id="6" name="그룹 68"/>
          <p:cNvGrpSpPr/>
          <p:nvPr/>
        </p:nvGrpSpPr>
        <p:grpSpPr>
          <a:xfrm>
            <a:off x="7015032" y="2412389"/>
            <a:ext cx="1720403" cy="1720403"/>
            <a:chOff x="387747" y="1368475"/>
            <a:chExt cx="1872208" cy="1872208"/>
          </a:xfrm>
        </p:grpSpPr>
        <p:sp>
          <p:nvSpPr>
            <p:cNvPr id="70" name="눈물 방울 69"/>
            <p:cNvSpPr/>
            <p:nvPr/>
          </p:nvSpPr>
          <p:spPr>
            <a:xfrm rot="8100000">
              <a:off x="387747" y="1368475"/>
              <a:ext cx="1872208" cy="1872208"/>
            </a:xfrm>
            <a:prstGeom prst="teardrop">
              <a:avLst>
                <a:gd name="adj" fmla="val 112231"/>
              </a:avLst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/>
            <p:cNvSpPr/>
            <p:nvPr/>
          </p:nvSpPr>
          <p:spPr>
            <a:xfrm>
              <a:off x="520502" y="1484784"/>
              <a:ext cx="1584176" cy="15841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2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2" name="Rectangle 96"/>
          <p:cNvSpPr>
            <a:spLocks noChangeArrowheads="1"/>
          </p:cNvSpPr>
          <p:nvPr/>
        </p:nvSpPr>
        <p:spPr bwMode="auto">
          <a:xfrm>
            <a:off x="6975133" y="2918647"/>
            <a:ext cx="180020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ADD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TEXT</a:t>
            </a:r>
            <a:endParaRPr lang="en-US" altLang="ko-KR" sz="2800" b="0" noProof="1">
              <a:solidFill>
                <a:schemeClr val="tx1">
                  <a:lumMod val="75000"/>
                  <a:lumOff val="25000"/>
                </a:schemeClr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" name="화살표: 아래로 구부러짐 6">
            <a:extLst>
              <a:ext uri="{FF2B5EF4-FFF2-40B4-BE49-F238E27FC236}">
                <a16:creationId xmlns:a16="http://schemas.microsoft.com/office/drawing/2014/main" id="{27EFDF93-5573-42B4-8DA3-D6D9238B0470}"/>
              </a:ext>
            </a:extLst>
          </p:cNvPr>
          <p:cNvSpPr/>
          <p:nvPr/>
        </p:nvSpPr>
        <p:spPr>
          <a:xfrm>
            <a:off x="3761611" y="1534105"/>
            <a:ext cx="1725601" cy="707886"/>
          </a:xfrm>
          <a:prstGeom prst="curved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화살표: 위로 구부러짐 8">
            <a:extLst>
              <a:ext uri="{FF2B5EF4-FFF2-40B4-BE49-F238E27FC236}">
                <a16:creationId xmlns:a16="http://schemas.microsoft.com/office/drawing/2014/main" id="{CE11B847-5B6B-43DF-B61D-7D942604E0F5}"/>
              </a:ext>
            </a:extLst>
          </p:cNvPr>
          <p:cNvSpPr/>
          <p:nvPr/>
        </p:nvSpPr>
        <p:spPr>
          <a:xfrm flipH="1">
            <a:off x="3743908" y="5254025"/>
            <a:ext cx="1656184" cy="669622"/>
          </a:xfrm>
          <a:prstGeom prst="curvedUp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056812" y="2786058"/>
            <a:ext cx="6336704" cy="720080"/>
          </a:xfr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ko-KR" dirty="0"/>
              <a:t>01.Click to edit title style</a:t>
            </a:r>
            <a:endParaRPr lang="ko-KR" altLang="en-US" dirty="0"/>
          </a:p>
        </p:txBody>
      </p:sp>
      <p:sp>
        <p:nvSpPr>
          <p:cNvPr id="5" name="부제목 6"/>
          <p:cNvSpPr>
            <a:spLocks noGrp="1"/>
          </p:cNvSpPr>
          <p:nvPr>
            <p:ph type="subTitle" idx="1"/>
          </p:nvPr>
        </p:nvSpPr>
        <p:spPr>
          <a:xfrm>
            <a:off x="1020808" y="3381172"/>
            <a:ext cx="6408712" cy="560809"/>
          </a:xfrm>
        </p:spPr>
        <p:txBody>
          <a:bodyPr>
            <a:normAutofit/>
          </a:bodyPr>
          <a:lstStyle/>
          <a:p>
            <a:r>
              <a:rPr lang="en-US" altLang="ko-KR" sz="900" dirty="0">
                <a:effectLst/>
                <a:latin typeface="Arial" pitchFamily="34" charset="0"/>
                <a:cs typeface="Arial" pitchFamily="34" charset="0"/>
              </a:rPr>
              <a:t>What is the relative number of presentations that will target the audience as a logical expression</a:t>
            </a:r>
          </a:p>
          <a:p>
            <a:r>
              <a:rPr lang="en-US" altLang="ko-KR" sz="900" dirty="0">
                <a:effectLst/>
                <a:latin typeface="Arial" pitchFamily="34" charset="0"/>
                <a:cs typeface="Arial" pitchFamily="34" charset="0"/>
              </a:rPr>
              <a:t>Unnecessary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>
                <a:effectLst/>
                <a:latin typeface="Arial" pitchFamily="34" charset="0"/>
                <a:cs typeface="Arial" pitchFamily="34" charset="0"/>
              </a:rPr>
              <a:t>information is released or  increased alignment will fail.</a:t>
            </a:r>
          </a:p>
          <a:p>
            <a:endParaRPr lang="en-US" altLang="ko-KR" dirty="0">
              <a:effectLst/>
              <a:latin typeface="Arial" pitchFamily="34" charset="0"/>
              <a:cs typeface="Arial" pitchFamily="34" charset="0"/>
            </a:endParaRPr>
          </a:p>
          <a:p>
            <a:endParaRPr lang="ko-KR" altLang="en-US" dirty="0"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87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971600" y="1558534"/>
            <a:ext cx="7488832" cy="381642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ko-KR" sz="2600" b="1" dirty="0">
                <a:latin typeface="Arial" pitchFamily="34" charset="0"/>
                <a:cs typeface="Arial" pitchFamily="34" charset="0"/>
              </a:rPr>
              <a:t>How do I </a:t>
            </a:r>
            <a:r>
              <a:rPr lang="en-US" altLang="ko-KR" sz="2600" b="1" u="sng" dirty="0">
                <a:latin typeface="Arial" pitchFamily="34" charset="0"/>
                <a:cs typeface="Arial" pitchFamily="34" charset="0"/>
              </a:rPr>
              <a:t>PRINT</a:t>
            </a:r>
            <a:r>
              <a:rPr lang="en-US" altLang="ko-KR" sz="2600" b="1" dirty="0">
                <a:latin typeface="Arial" pitchFamily="34" charset="0"/>
                <a:cs typeface="Arial" pitchFamily="34" charset="0"/>
              </a:rPr>
              <a:t>?</a:t>
            </a:r>
            <a:br>
              <a:rPr lang="en-US" altLang="ko-KR" b="1" dirty="0">
                <a:latin typeface="Arial" pitchFamily="34" charset="0"/>
                <a:cs typeface="Arial" pitchFamily="34" charset="0"/>
              </a:rPr>
            </a:br>
            <a:endParaRPr lang="en-US" altLang="ko-KR" sz="2000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1400" dirty="0">
                <a:latin typeface="Arial" pitchFamily="34" charset="0"/>
                <a:ea typeface="맑은 고딕" pitchFamily="50" charset="-127"/>
                <a:cs typeface="Arial" pitchFamily="34" charset="0"/>
              </a:rPr>
              <a:t>Open a PowerPoint presentation and  [File] &gt; [Print] and</a:t>
            </a:r>
            <a:r>
              <a:rPr lang="ko-KR" altLang="ko-KR" sz="1400" dirty="0"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1400" dirty="0">
                <a:latin typeface="Arial" pitchFamily="34" charset="0"/>
                <a:ea typeface="맑은 고딕" pitchFamily="50" charset="-127"/>
                <a:cs typeface="Arial" pitchFamily="34" charset="0"/>
              </a:rPr>
              <a:t>Select a [color].</a:t>
            </a:r>
            <a:br>
              <a:rPr lang="en-US" altLang="ko-KR" sz="1400" dirty="0">
                <a:latin typeface="Arial" pitchFamily="34" charset="0"/>
                <a:ea typeface="맑은 고딕" pitchFamily="50" charset="-127"/>
                <a:cs typeface="Arial" pitchFamily="34" charset="0"/>
              </a:rPr>
            </a:br>
            <a:endParaRPr lang="en-US" altLang="ko-KR" sz="1400" dirty="0"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1400" dirty="0">
                <a:latin typeface="Arial" pitchFamily="34" charset="0"/>
                <a:ea typeface="맑은 고딕" pitchFamily="50" charset="-127"/>
                <a:cs typeface="Arial" pitchFamily="34" charset="0"/>
              </a:rPr>
              <a:t>When the [Group] goes to the diagrams,</a:t>
            </a:r>
            <a:br>
              <a:rPr lang="en-US" altLang="ko-KR" sz="1400" dirty="0">
                <a:latin typeface="Arial" pitchFamily="34" charset="0"/>
                <a:ea typeface="맑은 고딕" pitchFamily="50" charset="-127"/>
                <a:cs typeface="Arial" pitchFamily="34" charset="0"/>
              </a:rPr>
            </a:br>
            <a:r>
              <a:rPr lang="en-US" altLang="ko-KR" sz="1400" dirty="0">
                <a:latin typeface="Arial" pitchFamily="34" charset="0"/>
                <a:ea typeface="맑은 고딕" pitchFamily="50" charset="-127"/>
                <a:cs typeface="Arial" pitchFamily="34" charset="0"/>
              </a:rPr>
              <a:t>right-click the mouse and choose the [Ungroup]. Ungroup Diagram of</a:t>
            </a:r>
            <a:br>
              <a:rPr lang="en-US" altLang="ko-KR" sz="1400" dirty="0">
                <a:latin typeface="Arial" pitchFamily="34" charset="0"/>
                <a:ea typeface="맑은 고딕" pitchFamily="50" charset="-127"/>
                <a:cs typeface="Arial" pitchFamily="34" charset="0"/>
              </a:rPr>
            </a:br>
            <a:r>
              <a:rPr lang="en-US" altLang="ko-KR" sz="1400" dirty="0">
                <a:latin typeface="Arial" pitchFamily="34" charset="0"/>
                <a:ea typeface="맑은 고딕" pitchFamily="50" charset="-127"/>
                <a:cs typeface="Arial" pitchFamily="34" charset="0"/>
              </a:rPr>
              <a:t>the position change. </a:t>
            </a:r>
            <a:br>
              <a:rPr lang="en-US" altLang="ko-KR" sz="1400" dirty="0">
                <a:latin typeface="Arial" pitchFamily="34" charset="0"/>
                <a:ea typeface="맑은 고딕" pitchFamily="50" charset="-127"/>
                <a:cs typeface="Arial" pitchFamily="34" charset="0"/>
              </a:rPr>
            </a:br>
            <a:endParaRPr lang="en-US" altLang="ko-KR" sz="1400" dirty="0"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1400" dirty="0">
                <a:latin typeface="Arial" pitchFamily="34" charset="0"/>
                <a:ea typeface="맑은 고딕" pitchFamily="50" charset="-127"/>
                <a:cs typeface="Arial" pitchFamily="34" charset="0"/>
              </a:rPr>
              <a:t>Applied to page objects have a transparency of the object from being damaged </a:t>
            </a:r>
            <a:br>
              <a:rPr lang="en-US" altLang="ko-KR" sz="1400" dirty="0">
                <a:latin typeface="Arial" pitchFamily="34" charset="0"/>
                <a:ea typeface="맑은 고딕" pitchFamily="50" charset="-127"/>
                <a:cs typeface="Arial" pitchFamily="34" charset="0"/>
              </a:rPr>
            </a:br>
            <a:r>
              <a:rPr lang="en-US" altLang="ko-KR" sz="1400" dirty="0">
                <a:latin typeface="Arial" pitchFamily="34" charset="0"/>
                <a:ea typeface="맑은 고딕" pitchFamily="50" charset="-127"/>
                <a:cs typeface="Arial" pitchFamily="34" charset="0"/>
              </a:rPr>
              <a:t>when the output occurs.</a:t>
            </a:r>
            <a:br>
              <a:rPr lang="en-US" altLang="ko-KR" sz="1400" dirty="0">
                <a:latin typeface="Arial" pitchFamily="34" charset="0"/>
                <a:ea typeface="맑은 고딕" pitchFamily="50" charset="-127"/>
                <a:cs typeface="Arial" pitchFamily="34" charset="0"/>
              </a:rPr>
            </a:br>
            <a:br>
              <a:rPr lang="en-US" altLang="ko-KR" sz="1400" dirty="0">
                <a:latin typeface="Arial" pitchFamily="34" charset="0"/>
                <a:ea typeface="맑은 고딕" pitchFamily="50" charset="-127"/>
                <a:cs typeface="Arial" pitchFamily="34" charset="0"/>
              </a:rPr>
            </a:br>
            <a:r>
              <a:rPr lang="en-US" altLang="ko-KR" sz="1400" dirty="0">
                <a:latin typeface="Arial" pitchFamily="34" charset="0"/>
                <a:ea typeface="맑은 고딕" pitchFamily="50" charset="-127"/>
                <a:cs typeface="Arial" pitchFamily="34" charset="0"/>
              </a:rPr>
              <a:t>In this case, transparency is applied to select the object, right-click your file, </a:t>
            </a:r>
            <a:br>
              <a:rPr lang="en-US" altLang="ko-KR" sz="1400" dirty="0">
                <a:latin typeface="Arial" pitchFamily="34" charset="0"/>
                <a:ea typeface="맑은 고딕" pitchFamily="50" charset="-127"/>
                <a:cs typeface="Arial" pitchFamily="34" charset="0"/>
              </a:rPr>
            </a:br>
            <a:r>
              <a:rPr lang="en-US" altLang="ko-KR" sz="1400" dirty="0">
                <a:latin typeface="Arial" pitchFamily="34" charset="0"/>
                <a:ea typeface="맑은 고딕" pitchFamily="50" charset="-127"/>
                <a:cs typeface="Arial" pitchFamily="34" charset="0"/>
              </a:rPr>
              <a:t>or PNG, EMF files and [Save picture] choose.</a:t>
            </a:r>
            <a:br>
              <a:rPr lang="en-US" altLang="ko-KR" sz="1400" dirty="0">
                <a:latin typeface="Arial" pitchFamily="34" charset="0"/>
                <a:ea typeface="맑은 고딕" pitchFamily="50" charset="-127"/>
                <a:cs typeface="Arial" pitchFamily="34" charset="0"/>
              </a:rPr>
            </a:br>
            <a:br>
              <a:rPr lang="en-US" altLang="ko-KR" sz="1400" dirty="0">
                <a:latin typeface="Arial" pitchFamily="34" charset="0"/>
                <a:ea typeface="맑은 고딕" pitchFamily="50" charset="-127"/>
                <a:cs typeface="Arial" pitchFamily="34" charset="0"/>
              </a:rPr>
            </a:br>
            <a:r>
              <a:rPr lang="en-US" altLang="ko-KR" sz="1400" dirty="0">
                <a:latin typeface="Arial" pitchFamily="34" charset="0"/>
                <a:ea typeface="맑은 고딕" pitchFamily="50" charset="-127"/>
                <a:cs typeface="Arial" pitchFamily="34" charset="0"/>
              </a:rPr>
              <a:t>[Insert]&gt;[Picture]&gt;[Picture files] and replace the object transparency</a:t>
            </a:r>
            <a:br>
              <a:rPr lang="en-US" altLang="ko-KR" sz="1400" dirty="0">
                <a:latin typeface="Arial" pitchFamily="34" charset="0"/>
                <a:ea typeface="맑은 고딕" pitchFamily="50" charset="-127"/>
                <a:cs typeface="Arial" pitchFamily="34" charset="0"/>
              </a:rPr>
            </a:br>
            <a:r>
              <a:rPr lang="en-US" altLang="ko-KR" sz="1400" dirty="0">
                <a:latin typeface="Arial" pitchFamily="34" charset="0"/>
                <a:ea typeface="맑은 고딕" pitchFamily="50" charset="-127"/>
                <a:cs typeface="Arial" pitchFamily="34" charset="0"/>
              </a:rPr>
              <a:t>is applied to solve your problem, then you can print.</a:t>
            </a:r>
          </a:p>
          <a:p>
            <a:pPr>
              <a:buNone/>
            </a:pPr>
            <a:endParaRPr lang="ko-KR" altLang="en-US" sz="1400" dirty="0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446965"/>
            <a:ext cx="7271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ko-KR" b="1" i="1" dirty="0">
                <a:solidFill>
                  <a:srgbClr val="168CB3"/>
                </a:solidFill>
                <a:latin typeface="Arial" pitchFamily="34" charset="0"/>
                <a:cs typeface="Arial" pitchFamily="34" charset="0"/>
              </a:rPr>
              <a:t>“ PPT WORLD PowerPoint template, you can become an expert.</a:t>
            </a:r>
          </a:p>
          <a:p>
            <a:pPr algn="ctr"/>
            <a:r>
              <a:rPr lang="en-US" altLang="ko-KR" b="1" i="1" dirty="0">
                <a:solidFill>
                  <a:srgbClr val="168CB3"/>
                </a:solidFill>
                <a:latin typeface="Arial" pitchFamily="34" charset="0"/>
                <a:cs typeface="Arial" pitchFamily="34" charset="0"/>
              </a:rPr>
              <a:t>Your wishes for the successful presentation.”</a:t>
            </a:r>
            <a:endParaRPr lang="ko-KR" altLang="ko-KR" dirty="0">
              <a:solidFill>
                <a:srgbClr val="168CB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Click to edit title style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2686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모서리가 둥근 직사각형 30"/>
          <p:cNvSpPr/>
          <p:nvPr/>
        </p:nvSpPr>
        <p:spPr>
          <a:xfrm>
            <a:off x="2132205" y="1628800"/>
            <a:ext cx="5544616" cy="79208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738" name="Rectangle 30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Click to edit title style</a:t>
            </a:r>
          </a:p>
        </p:txBody>
      </p:sp>
      <p:sp>
        <p:nvSpPr>
          <p:cNvPr id="33" name="Rectangle 303"/>
          <p:cNvSpPr txBox="1">
            <a:spLocks noChangeArrowheads="1"/>
          </p:cNvSpPr>
          <p:nvPr/>
        </p:nvSpPr>
        <p:spPr>
          <a:xfrm>
            <a:off x="2740081" y="1765890"/>
            <a:ext cx="4716524" cy="517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20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This is placeholder text.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그룹 55"/>
          <p:cNvGrpSpPr/>
          <p:nvPr/>
        </p:nvGrpSpPr>
        <p:grpSpPr>
          <a:xfrm>
            <a:off x="1547664" y="1484784"/>
            <a:ext cx="1335366" cy="1198918"/>
            <a:chOff x="1547664" y="1484784"/>
            <a:chExt cx="1335366" cy="1198918"/>
          </a:xfrm>
        </p:grpSpPr>
        <p:sp>
          <p:nvSpPr>
            <p:cNvPr id="27" name="평행 사변형 26"/>
            <p:cNvSpPr/>
            <p:nvPr/>
          </p:nvSpPr>
          <p:spPr>
            <a:xfrm rot="20466336" flipH="1">
              <a:off x="1695878" y="2126688"/>
              <a:ext cx="1187152" cy="557014"/>
            </a:xfrm>
            <a:prstGeom prst="parallelogram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1547664" y="1484784"/>
              <a:ext cx="1080120" cy="1080120"/>
            </a:xfrm>
            <a:prstGeom prst="ellipse">
              <a:avLst/>
            </a:prstGeom>
            <a:solidFill>
              <a:srgbClr val="FADA2F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1655676" y="1592796"/>
              <a:ext cx="864096" cy="8640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2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804541" y="1763234"/>
            <a:ext cx="585417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01</a:t>
            </a:r>
            <a:endParaRPr lang="ko-KR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2132205" y="2852936"/>
            <a:ext cx="5544616" cy="79208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Rectangle 303"/>
          <p:cNvSpPr txBox="1">
            <a:spLocks noChangeArrowheads="1"/>
          </p:cNvSpPr>
          <p:nvPr/>
        </p:nvSpPr>
        <p:spPr>
          <a:xfrm>
            <a:off x="2740081" y="2990026"/>
            <a:ext cx="4716524" cy="517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20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This is placeholder text.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" name="그룹 56"/>
          <p:cNvGrpSpPr/>
          <p:nvPr/>
        </p:nvGrpSpPr>
        <p:grpSpPr>
          <a:xfrm>
            <a:off x="1547664" y="2708920"/>
            <a:ext cx="1335366" cy="1198918"/>
            <a:chOff x="1547664" y="2708920"/>
            <a:chExt cx="1335366" cy="1198918"/>
          </a:xfrm>
        </p:grpSpPr>
        <p:sp>
          <p:nvSpPr>
            <p:cNvPr id="35" name="평행 사변형 34"/>
            <p:cNvSpPr/>
            <p:nvPr/>
          </p:nvSpPr>
          <p:spPr>
            <a:xfrm rot="20466336" flipH="1">
              <a:off x="1695878" y="3350824"/>
              <a:ext cx="1187152" cy="557014"/>
            </a:xfrm>
            <a:prstGeom prst="parallelogram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1547664" y="2708920"/>
              <a:ext cx="1080120" cy="1080120"/>
            </a:xfrm>
            <a:prstGeom prst="ellipse">
              <a:avLst/>
            </a:prstGeom>
            <a:solidFill>
              <a:srgbClr val="70C3CE"/>
            </a:solidFill>
            <a:ln w="28575">
              <a:solidFill>
                <a:srgbClr val="42AF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타원 37"/>
            <p:cNvSpPr/>
            <p:nvPr/>
          </p:nvSpPr>
          <p:spPr>
            <a:xfrm>
              <a:off x="1655676" y="2816932"/>
              <a:ext cx="864096" cy="8640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2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1804541" y="2987370"/>
            <a:ext cx="585417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02</a:t>
            </a:r>
            <a:endParaRPr lang="ko-KR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132205" y="4121249"/>
            <a:ext cx="5544616" cy="79208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Rectangle 303"/>
          <p:cNvSpPr txBox="1">
            <a:spLocks noChangeArrowheads="1"/>
          </p:cNvSpPr>
          <p:nvPr/>
        </p:nvSpPr>
        <p:spPr>
          <a:xfrm>
            <a:off x="2740081" y="4258339"/>
            <a:ext cx="4716524" cy="517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20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This is placeholder text.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" name="그룹 73"/>
          <p:cNvGrpSpPr/>
          <p:nvPr/>
        </p:nvGrpSpPr>
        <p:grpSpPr>
          <a:xfrm>
            <a:off x="1547664" y="3977233"/>
            <a:ext cx="1335366" cy="1198918"/>
            <a:chOff x="1547664" y="3977233"/>
            <a:chExt cx="1335366" cy="1198918"/>
          </a:xfrm>
        </p:grpSpPr>
        <p:sp>
          <p:nvSpPr>
            <p:cNvPr id="41" name="평행 사변형 40"/>
            <p:cNvSpPr/>
            <p:nvPr/>
          </p:nvSpPr>
          <p:spPr>
            <a:xfrm rot="20466336" flipH="1">
              <a:off x="1695878" y="4619137"/>
              <a:ext cx="1187152" cy="557014"/>
            </a:xfrm>
            <a:prstGeom prst="parallelogram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1547664" y="3977233"/>
              <a:ext cx="1080120" cy="1080120"/>
            </a:xfrm>
            <a:prstGeom prst="ellipse">
              <a:avLst/>
            </a:prstGeom>
            <a:solidFill>
              <a:srgbClr val="168CB3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타원 43"/>
            <p:cNvSpPr/>
            <p:nvPr/>
          </p:nvSpPr>
          <p:spPr>
            <a:xfrm>
              <a:off x="1655676" y="4085245"/>
              <a:ext cx="864096" cy="8640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2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804541" y="4255683"/>
            <a:ext cx="585417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03</a:t>
            </a:r>
            <a:endParaRPr lang="ko-KR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2132205" y="5333156"/>
            <a:ext cx="5544616" cy="79208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Rectangle 303"/>
          <p:cNvSpPr txBox="1">
            <a:spLocks noChangeArrowheads="1"/>
          </p:cNvSpPr>
          <p:nvPr/>
        </p:nvSpPr>
        <p:spPr>
          <a:xfrm>
            <a:off x="2740081" y="5470246"/>
            <a:ext cx="4716524" cy="517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20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This is placeholder text.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" name="그룹 74"/>
          <p:cNvGrpSpPr/>
          <p:nvPr/>
        </p:nvGrpSpPr>
        <p:grpSpPr>
          <a:xfrm>
            <a:off x="1547664" y="5189140"/>
            <a:ext cx="1335366" cy="1198918"/>
            <a:chOff x="1547664" y="5189140"/>
            <a:chExt cx="1335366" cy="1198918"/>
          </a:xfrm>
        </p:grpSpPr>
        <p:sp>
          <p:nvSpPr>
            <p:cNvPr id="47" name="평행 사변형 46"/>
            <p:cNvSpPr/>
            <p:nvPr/>
          </p:nvSpPr>
          <p:spPr>
            <a:xfrm rot="20466336" flipH="1">
              <a:off x="1695878" y="5831044"/>
              <a:ext cx="1187152" cy="557014"/>
            </a:xfrm>
            <a:prstGeom prst="parallelogram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/>
            <p:cNvSpPr/>
            <p:nvPr/>
          </p:nvSpPr>
          <p:spPr>
            <a:xfrm>
              <a:off x="1547664" y="5189140"/>
              <a:ext cx="1080120" cy="108012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/>
            <p:cNvSpPr/>
            <p:nvPr/>
          </p:nvSpPr>
          <p:spPr>
            <a:xfrm>
              <a:off x="1655676" y="5297152"/>
              <a:ext cx="864096" cy="8640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2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1804541" y="5467590"/>
            <a:ext cx="585417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04</a:t>
            </a:r>
            <a:endParaRPr lang="ko-KR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모서리가 둥근 직사각형 77"/>
          <p:cNvSpPr/>
          <p:nvPr/>
        </p:nvSpPr>
        <p:spPr>
          <a:xfrm rot="5400000">
            <a:off x="2134340" y="3757400"/>
            <a:ext cx="2664298" cy="1863484"/>
          </a:xfrm>
          <a:prstGeom prst="roundRect">
            <a:avLst>
              <a:gd name="adj" fmla="val 1002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Rectangle 96"/>
          <p:cNvSpPr>
            <a:spLocks noChangeArrowheads="1"/>
          </p:cNvSpPr>
          <p:nvPr/>
        </p:nvSpPr>
        <p:spPr bwMode="auto">
          <a:xfrm>
            <a:off x="2566389" y="3717032"/>
            <a:ext cx="1800200" cy="20928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lang="en-US" altLang="ko-KR" noProof="1">
              <a:solidFill>
                <a:schemeClr val="tx1">
                  <a:lumMod val="85000"/>
                  <a:lumOff val="15000"/>
                </a:schemeClr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lang="en-US" altLang="ko-KR" noProof="1">
              <a:solidFill>
                <a:schemeClr val="tx1">
                  <a:lumMod val="85000"/>
                  <a:lumOff val="15000"/>
                </a:schemeClr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000" b="0" i="0" u="none" strike="noStrike" cap="none" normalizeH="0" baseline="0" noProof="1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 rot="5400000">
            <a:off x="4156815" y="3757400"/>
            <a:ext cx="2664298" cy="1863484"/>
          </a:xfrm>
          <a:prstGeom prst="roundRect">
            <a:avLst>
              <a:gd name="adj" fmla="val 1002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Rectangle 96"/>
          <p:cNvSpPr>
            <a:spLocks noChangeArrowheads="1"/>
          </p:cNvSpPr>
          <p:nvPr/>
        </p:nvSpPr>
        <p:spPr bwMode="auto">
          <a:xfrm>
            <a:off x="4588864" y="3717032"/>
            <a:ext cx="1800200" cy="20928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lang="en-US" altLang="ko-KR" noProof="1">
              <a:solidFill>
                <a:schemeClr val="tx1">
                  <a:lumMod val="85000"/>
                  <a:lumOff val="15000"/>
                </a:schemeClr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lang="en-US" altLang="ko-KR" noProof="1">
              <a:solidFill>
                <a:schemeClr val="tx1">
                  <a:lumMod val="85000"/>
                  <a:lumOff val="15000"/>
                </a:schemeClr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000" b="0" i="0" u="none" strike="noStrike" cap="none" normalizeH="0" baseline="0" noProof="1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 rot="5400000">
            <a:off x="6179290" y="3757400"/>
            <a:ext cx="2664298" cy="1863484"/>
          </a:xfrm>
          <a:prstGeom prst="roundRect">
            <a:avLst>
              <a:gd name="adj" fmla="val 1002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Rectangle 96"/>
          <p:cNvSpPr>
            <a:spLocks noChangeArrowheads="1"/>
          </p:cNvSpPr>
          <p:nvPr/>
        </p:nvSpPr>
        <p:spPr bwMode="auto">
          <a:xfrm>
            <a:off x="6611339" y="3717032"/>
            <a:ext cx="1800200" cy="20928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lang="en-US" altLang="ko-KR" noProof="1">
              <a:solidFill>
                <a:schemeClr val="tx1">
                  <a:lumMod val="85000"/>
                  <a:lumOff val="15000"/>
                </a:schemeClr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lang="en-US" altLang="ko-KR" noProof="1">
              <a:solidFill>
                <a:schemeClr val="tx1">
                  <a:lumMod val="85000"/>
                  <a:lumOff val="15000"/>
                </a:schemeClr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000" b="0" i="0" u="none" strike="noStrike" cap="none" normalizeH="0" baseline="0" noProof="1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 rot="5400000">
            <a:off x="111865" y="3757400"/>
            <a:ext cx="2664298" cy="1863484"/>
          </a:xfrm>
          <a:prstGeom prst="roundRect">
            <a:avLst>
              <a:gd name="adj" fmla="val 1002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연결선 67"/>
          <p:cNvCxnSpPr/>
          <p:nvPr/>
        </p:nvCxnSpPr>
        <p:spPr>
          <a:xfrm>
            <a:off x="1475656" y="2780928"/>
            <a:ext cx="0" cy="57606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738" name="Rectangle 30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Click to edit title style</a:t>
            </a:r>
          </a:p>
        </p:txBody>
      </p:sp>
      <p:sp>
        <p:nvSpPr>
          <p:cNvPr id="64" name="Rectangle 96"/>
          <p:cNvSpPr>
            <a:spLocks noChangeArrowheads="1"/>
          </p:cNvSpPr>
          <p:nvPr/>
        </p:nvSpPr>
        <p:spPr bwMode="auto">
          <a:xfrm>
            <a:off x="543914" y="3717032"/>
            <a:ext cx="1800200" cy="20928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lang="en-US" altLang="ko-KR" noProof="1">
              <a:solidFill>
                <a:schemeClr val="tx1">
                  <a:lumMod val="85000"/>
                  <a:lumOff val="15000"/>
                </a:schemeClr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lang="en-US" altLang="ko-KR" noProof="1">
              <a:solidFill>
                <a:schemeClr val="tx1">
                  <a:lumMod val="85000"/>
                  <a:lumOff val="15000"/>
                </a:schemeClr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000" b="0" i="0" u="none" strike="noStrike" cap="none" normalizeH="0" baseline="0" noProof="1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3494956" y="2780928"/>
            <a:ext cx="0" cy="57606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5552356" y="2780928"/>
            <a:ext cx="0" cy="57606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7504981" y="2780928"/>
            <a:ext cx="0" cy="57606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87"/>
          <p:cNvGrpSpPr/>
          <p:nvPr/>
        </p:nvGrpSpPr>
        <p:grpSpPr>
          <a:xfrm>
            <a:off x="467544" y="2204864"/>
            <a:ext cx="2232248" cy="936104"/>
            <a:chOff x="467544" y="2204864"/>
            <a:chExt cx="2232248" cy="936104"/>
          </a:xfrm>
        </p:grpSpPr>
        <p:sp>
          <p:nvSpPr>
            <p:cNvPr id="57" name="평행 사변형 56"/>
            <p:cNvSpPr/>
            <p:nvPr/>
          </p:nvSpPr>
          <p:spPr>
            <a:xfrm flipH="1">
              <a:off x="467544" y="2852936"/>
              <a:ext cx="2123256" cy="288032"/>
            </a:xfrm>
            <a:prstGeom prst="parallelogram">
              <a:avLst>
                <a:gd name="adj" fmla="val 77911"/>
              </a:avLst>
            </a:prstGeom>
            <a:gradFill flip="none" rotWithShape="1">
              <a:gsLst>
                <a:gs pos="0">
                  <a:schemeClr val="bg1">
                    <a:lumMod val="65000"/>
                    <a:alpha val="58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오각형 57"/>
            <p:cNvSpPr/>
            <p:nvPr/>
          </p:nvSpPr>
          <p:spPr>
            <a:xfrm>
              <a:off x="467544" y="2204864"/>
              <a:ext cx="2232248" cy="648072"/>
            </a:xfrm>
            <a:prstGeom prst="homePlate">
              <a:avLst/>
            </a:prstGeom>
            <a:solidFill>
              <a:srgbClr val="FADA2F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88"/>
          <p:cNvGrpSpPr/>
          <p:nvPr/>
        </p:nvGrpSpPr>
        <p:grpSpPr>
          <a:xfrm>
            <a:off x="2492334" y="2204864"/>
            <a:ext cx="2232000" cy="936104"/>
            <a:chOff x="2492334" y="2204864"/>
            <a:chExt cx="2232000" cy="936104"/>
          </a:xfrm>
        </p:grpSpPr>
        <p:sp>
          <p:nvSpPr>
            <p:cNvPr id="85" name="평행 사변형 84"/>
            <p:cNvSpPr/>
            <p:nvPr/>
          </p:nvSpPr>
          <p:spPr>
            <a:xfrm flipH="1">
              <a:off x="2515419" y="2852936"/>
              <a:ext cx="2123256" cy="288032"/>
            </a:xfrm>
            <a:prstGeom prst="parallelogram">
              <a:avLst>
                <a:gd name="adj" fmla="val 77911"/>
              </a:avLst>
            </a:prstGeom>
            <a:gradFill flip="none" rotWithShape="1">
              <a:gsLst>
                <a:gs pos="0">
                  <a:schemeClr val="bg1">
                    <a:lumMod val="65000"/>
                    <a:alpha val="58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갈매기형 수장 58"/>
            <p:cNvSpPr/>
            <p:nvPr/>
          </p:nvSpPr>
          <p:spPr>
            <a:xfrm>
              <a:off x="2492334" y="2204864"/>
              <a:ext cx="2232000" cy="648072"/>
            </a:xfrm>
            <a:prstGeom prst="chevron">
              <a:avLst/>
            </a:prstGeom>
            <a:solidFill>
              <a:srgbClr val="70C3CE"/>
            </a:solidFill>
            <a:ln w="28575">
              <a:solidFill>
                <a:srgbClr val="42AF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" name="그룹 91"/>
          <p:cNvGrpSpPr/>
          <p:nvPr/>
        </p:nvGrpSpPr>
        <p:grpSpPr>
          <a:xfrm>
            <a:off x="4515669" y="2204864"/>
            <a:ext cx="2233207" cy="936104"/>
            <a:chOff x="4515669" y="2204864"/>
            <a:chExt cx="2233207" cy="936104"/>
          </a:xfrm>
        </p:grpSpPr>
        <p:sp>
          <p:nvSpPr>
            <p:cNvPr id="86" name="평행 사변형 85"/>
            <p:cNvSpPr/>
            <p:nvPr/>
          </p:nvSpPr>
          <p:spPr>
            <a:xfrm flipH="1">
              <a:off x="4515669" y="2852936"/>
              <a:ext cx="2123256" cy="288032"/>
            </a:xfrm>
            <a:prstGeom prst="parallelogram">
              <a:avLst>
                <a:gd name="adj" fmla="val 77911"/>
              </a:avLst>
            </a:prstGeom>
            <a:gradFill flip="none" rotWithShape="1">
              <a:gsLst>
                <a:gs pos="0">
                  <a:schemeClr val="bg1">
                    <a:lumMod val="65000"/>
                    <a:alpha val="58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갈매기형 수장 59"/>
            <p:cNvSpPr/>
            <p:nvPr/>
          </p:nvSpPr>
          <p:spPr>
            <a:xfrm>
              <a:off x="4516876" y="2204864"/>
              <a:ext cx="2232000" cy="648072"/>
            </a:xfrm>
            <a:prstGeom prst="chevron">
              <a:avLst/>
            </a:prstGeom>
            <a:solidFill>
              <a:srgbClr val="168CB3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" name="그룹 90"/>
          <p:cNvGrpSpPr/>
          <p:nvPr/>
        </p:nvGrpSpPr>
        <p:grpSpPr>
          <a:xfrm>
            <a:off x="6541418" y="2204864"/>
            <a:ext cx="2232000" cy="936104"/>
            <a:chOff x="6541418" y="2204864"/>
            <a:chExt cx="2232000" cy="936104"/>
          </a:xfrm>
        </p:grpSpPr>
        <p:sp>
          <p:nvSpPr>
            <p:cNvPr id="87" name="평행 사변형 86"/>
            <p:cNvSpPr/>
            <p:nvPr/>
          </p:nvSpPr>
          <p:spPr>
            <a:xfrm flipH="1">
              <a:off x="6554019" y="2852936"/>
              <a:ext cx="2123256" cy="288032"/>
            </a:xfrm>
            <a:prstGeom prst="parallelogram">
              <a:avLst>
                <a:gd name="adj" fmla="val 77911"/>
              </a:avLst>
            </a:prstGeom>
            <a:gradFill flip="none" rotWithShape="1">
              <a:gsLst>
                <a:gs pos="0">
                  <a:schemeClr val="bg1">
                    <a:lumMod val="65000"/>
                    <a:alpha val="58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갈매기형 수장 60"/>
            <p:cNvSpPr/>
            <p:nvPr/>
          </p:nvSpPr>
          <p:spPr>
            <a:xfrm>
              <a:off x="6541418" y="2204864"/>
              <a:ext cx="2232000" cy="648072"/>
            </a:xfrm>
            <a:prstGeom prst="chevron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Rectangle 96"/>
          <p:cNvSpPr>
            <a:spLocks noChangeArrowheads="1"/>
          </p:cNvSpPr>
          <p:nvPr/>
        </p:nvSpPr>
        <p:spPr bwMode="auto">
          <a:xfrm>
            <a:off x="323528" y="2348880"/>
            <a:ext cx="237626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CONTENTS</a:t>
            </a:r>
            <a:endParaRPr lang="en-US" altLang="ko-KR" sz="2400" noProof="1">
              <a:solidFill>
                <a:schemeClr val="tx1">
                  <a:lumMod val="65000"/>
                  <a:lumOff val="35000"/>
                </a:schemeClr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3" name="Rectangle 96"/>
          <p:cNvSpPr>
            <a:spLocks noChangeArrowheads="1"/>
          </p:cNvSpPr>
          <p:nvPr/>
        </p:nvSpPr>
        <p:spPr bwMode="auto">
          <a:xfrm>
            <a:off x="2514278" y="2348880"/>
            <a:ext cx="237626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CONTENTS</a:t>
            </a:r>
            <a:endParaRPr lang="en-US" altLang="ko-KR" sz="2400" noProof="1">
              <a:solidFill>
                <a:schemeClr val="bg1"/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4" name="Rectangle 96"/>
          <p:cNvSpPr>
            <a:spLocks noChangeArrowheads="1"/>
          </p:cNvSpPr>
          <p:nvPr/>
        </p:nvSpPr>
        <p:spPr bwMode="auto">
          <a:xfrm>
            <a:off x="4447853" y="2348880"/>
            <a:ext cx="237626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CONTENTS</a:t>
            </a:r>
            <a:endParaRPr lang="en-US" altLang="ko-KR" sz="2400" noProof="1">
              <a:solidFill>
                <a:schemeClr val="bg1"/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5" name="Rectangle 96"/>
          <p:cNvSpPr>
            <a:spLocks noChangeArrowheads="1"/>
          </p:cNvSpPr>
          <p:nvPr/>
        </p:nvSpPr>
        <p:spPr bwMode="auto">
          <a:xfrm>
            <a:off x="6516216" y="2348880"/>
            <a:ext cx="237626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CONTENTS</a:t>
            </a:r>
            <a:endParaRPr lang="en-US" altLang="ko-KR" sz="2400" noProof="1">
              <a:solidFill>
                <a:schemeClr val="bg1"/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84" name="Rectangle 5"/>
          <p:cNvSpPr>
            <a:spLocks noChangeArrowheads="1"/>
          </p:cNvSpPr>
          <p:nvPr/>
        </p:nvSpPr>
        <p:spPr bwMode="gray">
          <a:xfrm>
            <a:off x="2987824" y="1422301"/>
            <a:ext cx="3019003" cy="5665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 anchor="ctr"/>
          <a:lstStyle/>
          <a:p>
            <a:pPr marL="381000" indent="-38100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</a:rPr>
              <a:t>Click to </a:t>
            </a:r>
          </a:p>
          <a:p>
            <a:pPr marL="381000" indent="-38100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</a:rPr>
              <a:t>Add Contents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30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Click to edit title style</a:t>
            </a:r>
          </a:p>
        </p:txBody>
      </p:sp>
      <p:grpSp>
        <p:nvGrpSpPr>
          <p:cNvPr id="2" name="그룹 75"/>
          <p:cNvGrpSpPr/>
          <p:nvPr/>
        </p:nvGrpSpPr>
        <p:grpSpPr>
          <a:xfrm>
            <a:off x="3389606" y="1803082"/>
            <a:ext cx="3482668" cy="2458661"/>
            <a:chOff x="3389606" y="1803082"/>
            <a:chExt cx="3482668" cy="2458661"/>
          </a:xfrm>
        </p:grpSpPr>
        <p:sp>
          <p:nvSpPr>
            <p:cNvPr id="41" name="평행 사변형 40"/>
            <p:cNvSpPr/>
            <p:nvPr/>
          </p:nvSpPr>
          <p:spPr>
            <a:xfrm rot="18965290" flipH="1">
              <a:off x="4346357" y="3368983"/>
              <a:ext cx="2525917" cy="892760"/>
            </a:xfrm>
            <a:prstGeom prst="parallelogram">
              <a:avLst>
                <a:gd name="adj" fmla="val 36831"/>
              </a:avLst>
            </a:prstGeom>
            <a:gradFill flip="none" rotWithShape="1">
              <a:gsLst>
                <a:gs pos="0">
                  <a:schemeClr val="bg1">
                    <a:lumMod val="65000"/>
                    <a:alpha val="58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 rot="2700000">
              <a:off x="3389606" y="1803082"/>
              <a:ext cx="2232248" cy="2232248"/>
            </a:xfrm>
            <a:prstGeom prst="roundRect">
              <a:avLst>
                <a:gd name="adj" fmla="val 10633"/>
              </a:avLst>
            </a:prstGeom>
            <a:solidFill>
              <a:srgbClr val="FADA2F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66"/>
          <p:cNvGrpSpPr/>
          <p:nvPr/>
        </p:nvGrpSpPr>
        <p:grpSpPr>
          <a:xfrm>
            <a:off x="1661414" y="3531275"/>
            <a:ext cx="3487232" cy="2451966"/>
            <a:chOff x="1661414" y="3531275"/>
            <a:chExt cx="3487232" cy="2451966"/>
          </a:xfrm>
        </p:grpSpPr>
        <p:sp>
          <p:nvSpPr>
            <p:cNvPr id="34" name="평행 사변형 33"/>
            <p:cNvSpPr/>
            <p:nvPr/>
          </p:nvSpPr>
          <p:spPr>
            <a:xfrm rot="18965290" flipH="1">
              <a:off x="2622729" y="5090481"/>
              <a:ext cx="2525917" cy="892760"/>
            </a:xfrm>
            <a:prstGeom prst="parallelogram">
              <a:avLst>
                <a:gd name="adj" fmla="val 36831"/>
              </a:avLst>
            </a:prstGeom>
            <a:gradFill flip="none" rotWithShape="1">
              <a:gsLst>
                <a:gs pos="0">
                  <a:schemeClr val="bg1">
                    <a:lumMod val="65000"/>
                    <a:alpha val="58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 rot="2700000">
              <a:off x="1661414" y="3531275"/>
              <a:ext cx="2232248" cy="2232248"/>
            </a:xfrm>
            <a:prstGeom prst="roundRect">
              <a:avLst>
                <a:gd name="adj" fmla="val 10633"/>
              </a:avLst>
            </a:prstGeom>
            <a:solidFill>
              <a:srgbClr val="168CB3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" name="그룹 76"/>
          <p:cNvGrpSpPr/>
          <p:nvPr/>
        </p:nvGrpSpPr>
        <p:grpSpPr>
          <a:xfrm>
            <a:off x="5117798" y="3531275"/>
            <a:ext cx="3448762" cy="2405702"/>
            <a:chOff x="5117798" y="3531275"/>
            <a:chExt cx="3448762" cy="2405702"/>
          </a:xfrm>
        </p:grpSpPr>
        <p:sp>
          <p:nvSpPr>
            <p:cNvPr id="40" name="평행 사변형 39"/>
            <p:cNvSpPr/>
            <p:nvPr/>
          </p:nvSpPr>
          <p:spPr>
            <a:xfrm rot="18965290" flipH="1">
              <a:off x="6040643" y="5044217"/>
              <a:ext cx="2525917" cy="892760"/>
            </a:xfrm>
            <a:prstGeom prst="parallelogram">
              <a:avLst>
                <a:gd name="adj" fmla="val 36831"/>
              </a:avLst>
            </a:prstGeom>
            <a:gradFill flip="none" rotWithShape="1">
              <a:gsLst>
                <a:gs pos="0">
                  <a:schemeClr val="bg1">
                    <a:lumMod val="65000"/>
                    <a:alpha val="58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 rot="2700000">
              <a:off x="5117798" y="3531275"/>
              <a:ext cx="2232248" cy="2232248"/>
            </a:xfrm>
            <a:prstGeom prst="roundRect">
              <a:avLst>
                <a:gd name="adj" fmla="val 10633"/>
              </a:avLst>
            </a:prstGeom>
            <a:solidFill>
              <a:srgbClr val="70C3CE"/>
            </a:solidFill>
            <a:ln w="28575">
              <a:solidFill>
                <a:srgbClr val="42AF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8" name="Rectangle 96"/>
          <p:cNvSpPr>
            <a:spLocks noChangeArrowheads="1"/>
          </p:cNvSpPr>
          <p:nvPr/>
        </p:nvSpPr>
        <p:spPr bwMode="auto">
          <a:xfrm>
            <a:off x="6228184" y="1916832"/>
            <a:ext cx="2376264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CONTENTS</a:t>
            </a:r>
            <a:r>
              <a:rPr kumimoji="1" lang="en-US" altLang="ko-KR" sz="1400" b="1" i="0" u="none" strike="noStrike" cap="none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endParaRPr kumimoji="1" lang="en-US" altLang="ko-KR" sz="1400" b="1" i="0" u="none" strike="noStrike" cap="none" normalizeH="0" baseline="0" dirty="0">
              <a:ln>
                <a:noFill/>
              </a:ln>
              <a:solidFill>
                <a:sysClr val="windowText" lastClr="000000"/>
              </a:solidFill>
              <a:effectLst/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lang="en-US" altLang="ko-KR" sz="1800" b="0" noProof="1">
              <a:solidFill>
                <a:sysClr val="windowText" lastClr="000000"/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9" name="Rectangle 96"/>
          <p:cNvSpPr>
            <a:spLocks noChangeArrowheads="1"/>
          </p:cNvSpPr>
          <p:nvPr/>
        </p:nvSpPr>
        <p:spPr bwMode="auto">
          <a:xfrm>
            <a:off x="467544" y="1916832"/>
            <a:ext cx="2376264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CONTENTS</a:t>
            </a:r>
            <a:r>
              <a:rPr kumimoji="1" lang="en-US" altLang="ko-KR" sz="1400" b="1" i="0" u="none" strike="noStrike" cap="none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endParaRPr kumimoji="1" lang="en-US" altLang="ko-KR" sz="1400" b="1" i="0" u="none" strike="noStrike" cap="none" normalizeH="0" baseline="0" dirty="0">
              <a:ln>
                <a:noFill/>
              </a:ln>
              <a:solidFill>
                <a:sysClr val="windowText" lastClr="000000"/>
              </a:solidFill>
              <a:effectLst/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lang="en-US" altLang="ko-KR" sz="1800" b="0" noProof="1">
              <a:solidFill>
                <a:sysClr val="windowText" lastClr="000000"/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2" name="직각 삼각형 41"/>
          <p:cNvSpPr/>
          <p:nvPr/>
        </p:nvSpPr>
        <p:spPr>
          <a:xfrm rot="8100000">
            <a:off x="3790958" y="1861260"/>
            <a:ext cx="1421087" cy="1416814"/>
          </a:xfrm>
          <a:prstGeom prst="rtTriangl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2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각 삼각형 42"/>
          <p:cNvSpPr/>
          <p:nvPr/>
        </p:nvSpPr>
        <p:spPr>
          <a:xfrm rot="8100000">
            <a:off x="5512878" y="3579927"/>
            <a:ext cx="1421087" cy="1416814"/>
          </a:xfrm>
          <a:prstGeom prst="rtTriangl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2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각 삼각형 43"/>
          <p:cNvSpPr/>
          <p:nvPr/>
        </p:nvSpPr>
        <p:spPr>
          <a:xfrm rot="8100000">
            <a:off x="2074354" y="3579926"/>
            <a:ext cx="1421087" cy="1416814"/>
          </a:xfrm>
          <a:prstGeom prst="rtTriangl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2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Rectangle 96"/>
          <p:cNvSpPr>
            <a:spLocks noChangeArrowheads="1"/>
          </p:cNvSpPr>
          <p:nvPr/>
        </p:nvSpPr>
        <p:spPr bwMode="auto">
          <a:xfrm>
            <a:off x="4067944" y="2060848"/>
            <a:ext cx="100811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2013</a:t>
            </a:r>
            <a:endParaRPr lang="en-US" altLang="ko-KR" sz="2800" b="0" noProof="1">
              <a:solidFill>
                <a:sysClr val="windowText" lastClr="000000"/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6" name="Rectangle 96"/>
          <p:cNvSpPr>
            <a:spLocks noChangeArrowheads="1"/>
          </p:cNvSpPr>
          <p:nvPr/>
        </p:nvSpPr>
        <p:spPr bwMode="auto">
          <a:xfrm>
            <a:off x="2267744" y="3789040"/>
            <a:ext cx="100811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2014</a:t>
            </a:r>
            <a:endParaRPr lang="en-US" altLang="ko-KR" sz="2800" b="0" noProof="1">
              <a:solidFill>
                <a:sysClr val="windowText" lastClr="000000"/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7" name="Rectangle 96"/>
          <p:cNvSpPr>
            <a:spLocks noChangeArrowheads="1"/>
          </p:cNvSpPr>
          <p:nvPr/>
        </p:nvSpPr>
        <p:spPr bwMode="auto">
          <a:xfrm>
            <a:off x="5724128" y="3789040"/>
            <a:ext cx="100811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2015</a:t>
            </a:r>
            <a:endParaRPr lang="en-US" altLang="ko-KR" sz="2800" b="0" noProof="1">
              <a:solidFill>
                <a:sysClr val="windowText" lastClr="000000"/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8" name="Rectangle 96"/>
          <p:cNvSpPr>
            <a:spLocks noChangeArrowheads="1"/>
          </p:cNvSpPr>
          <p:nvPr/>
        </p:nvSpPr>
        <p:spPr bwMode="auto">
          <a:xfrm>
            <a:off x="3491880" y="2564904"/>
            <a:ext cx="2016224" cy="13234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noProof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en-US" altLang="ko-KR" sz="1000" b="0" i="0" u="none" strike="noStrike" cap="none" normalizeH="0" baseline="0" noProof="1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sp>
        <p:nvSpPr>
          <p:cNvPr id="49" name="Rectangle 96"/>
          <p:cNvSpPr>
            <a:spLocks noChangeArrowheads="1"/>
          </p:cNvSpPr>
          <p:nvPr/>
        </p:nvSpPr>
        <p:spPr bwMode="auto">
          <a:xfrm>
            <a:off x="1763688" y="4293096"/>
            <a:ext cx="2016224" cy="13234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noProof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en-US" altLang="ko-KR" sz="1000" b="0" i="0" u="none" strike="noStrike" cap="none" normalizeH="0" baseline="0" noProof="1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sp>
        <p:nvSpPr>
          <p:cNvPr id="50" name="Rectangle 96"/>
          <p:cNvSpPr>
            <a:spLocks noChangeArrowheads="1"/>
          </p:cNvSpPr>
          <p:nvPr/>
        </p:nvSpPr>
        <p:spPr bwMode="auto">
          <a:xfrm>
            <a:off x="5221263" y="4293096"/>
            <a:ext cx="2016224" cy="13234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noProof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en-US" altLang="ko-KR" sz="1000" b="0" i="0" u="none" strike="noStrike" cap="none" normalizeH="0" baseline="0" noProof="1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sp>
        <p:nvSpPr>
          <p:cNvPr id="66" name="Rectangle 5"/>
          <p:cNvSpPr>
            <a:spLocks noChangeArrowheads="1"/>
          </p:cNvSpPr>
          <p:nvPr/>
        </p:nvSpPr>
        <p:spPr bwMode="gray">
          <a:xfrm>
            <a:off x="3065165" y="5445224"/>
            <a:ext cx="3019003" cy="5665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 anchor="ctr"/>
          <a:lstStyle/>
          <a:p>
            <a:pPr marL="381000" indent="-38100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</a:rPr>
              <a:t>Click to </a:t>
            </a:r>
          </a:p>
          <a:p>
            <a:pPr marL="381000" indent="-38100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</a:rPr>
              <a:t>Add Contents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아래쪽 화살표 82"/>
          <p:cNvSpPr/>
          <p:nvPr/>
        </p:nvSpPr>
        <p:spPr>
          <a:xfrm>
            <a:off x="4572000" y="2204864"/>
            <a:ext cx="504056" cy="441558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아래쪽 화살표 83"/>
          <p:cNvSpPr/>
          <p:nvPr/>
        </p:nvSpPr>
        <p:spPr>
          <a:xfrm>
            <a:off x="4572000" y="3576464"/>
            <a:ext cx="504056" cy="441558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아래쪽 화살표 84"/>
          <p:cNvSpPr/>
          <p:nvPr/>
        </p:nvSpPr>
        <p:spPr>
          <a:xfrm>
            <a:off x="4572000" y="4957589"/>
            <a:ext cx="504056" cy="441558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738" name="Rectangle 30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Click to edit title style</a:t>
            </a:r>
          </a:p>
        </p:txBody>
      </p:sp>
      <p:sp>
        <p:nvSpPr>
          <p:cNvPr id="60" name="순서도: 자기 디스크 59"/>
          <p:cNvSpPr/>
          <p:nvPr/>
        </p:nvSpPr>
        <p:spPr>
          <a:xfrm>
            <a:off x="1259632" y="1196752"/>
            <a:ext cx="1152128" cy="1260000"/>
          </a:xfrm>
          <a:prstGeom prst="flowChartMagneticDisk">
            <a:avLst/>
          </a:prstGeom>
          <a:solidFill>
            <a:srgbClr val="FADA2F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33"/>
          <p:cNvGrpSpPr/>
          <p:nvPr/>
        </p:nvGrpSpPr>
        <p:grpSpPr>
          <a:xfrm>
            <a:off x="2411760" y="1412776"/>
            <a:ext cx="5472608" cy="1199512"/>
            <a:chOff x="2411760" y="1484784"/>
            <a:chExt cx="5472608" cy="1199512"/>
          </a:xfrm>
        </p:grpSpPr>
        <p:sp>
          <p:nvSpPr>
            <p:cNvPr id="86" name="평행 사변형 85"/>
            <p:cNvSpPr/>
            <p:nvPr/>
          </p:nvSpPr>
          <p:spPr>
            <a:xfrm rot="18965290" flipH="1">
              <a:off x="2547373" y="1791536"/>
              <a:ext cx="1244485" cy="892760"/>
            </a:xfrm>
            <a:prstGeom prst="parallelogram">
              <a:avLst>
                <a:gd name="adj" fmla="val 36831"/>
              </a:avLst>
            </a:prstGeom>
            <a:gradFill flip="none" rotWithShape="1">
              <a:gsLst>
                <a:gs pos="0">
                  <a:schemeClr val="bg1">
                    <a:lumMod val="65000"/>
                    <a:alpha val="58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2411760" y="1484784"/>
              <a:ext cx="5472608" cy="864096"/>
            </a:xfrm>
            <a:prstGeom prst="rect">
              <a:avLst/>
            </a:prstGeom>
            <a:solidFill>
              <a:srgbClr val="FADA2F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순서도: 자기 디스크 61"/>
          <p:cNvSpPr/>
          <p:nvPr/>
        </p:nvSpPr>
        <p:spPr>
          <a:xfrm>
            <a:off x="1259632" y="2564904"/>
            <a:ext cx="1152128" cy="1260000"/>
          </a:xfrm>
          <a:prstGeom prst="flowChartMagneticDisk">
            <a:avLst/>
          </a:prstGeom>
          <a:solidFill>
            <a:srgbClr val="70C3CE"/>
          </a:solidFill>
          <a:ln w="28575">
            <a:solidFill>
              <a:srgbClr val="42AF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" name="그룹 34"/>
          <p:cNvGrpSpPr/>
          <p:nvPr/>
        </p:nvGrpSpPr>
        <p:grpSpPr>
          <a:xfrm>
            <a:off x="2411760" y="2780928"/>
            <a:ext cx="5472608" cy="1202959"/>
            <a:chOff x="2411760" y="2852936"/>
            <a:chExt cx="5472608" cy="1202959"/>
          </a:xfrm>
        </p:grpSpPr>
        <p:sp>
          <p:nvSpPr>
            <p:cNvPr id="87" name="평행 사변형 86"/>
            <p:cNvSpPr/>
            <p:nvPr/>
          </p:nvSpPr>
          <p:spPr>
            <a:xfrm rot="18965290" flipH="1">
              <a:off x="2547373" y="3163135"/>
              <a:ext cx="1244485" cy="892760"/>
            </a:xfrm>
            <a:prstGeom prst="parallelogram">
              <a:avLst>
                <a:gd name="adj" fmla="val 36831"/>
              </a:avLst>
            </a:prstGeom>
            <a:gradFill flip="none" rotWithShape="1">
              <a:gsLst>
                <a:gs pos="0">
                  <a:schemeClr val="bg1">
                    <a:lumMod val="65000"/>
                    <a:alpha val="58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411760" y="2852936"/>
              <a:ext cx="5472608" cy="864096"/>
            </a:xfrm>
            <a:prstGeom prst="rect">
              <a:avLst/>
            </a:prstGeom>
            <a:solidFill>
              <a:srgbClr val="70C3CE"/>
            </a:solidFill>
            <a:ln w="28575">
              <a:solidFill>
                <a:srgbClr val="42AF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6" name="순서도: 자기 디스크 65"/>
          <p:cNvSpPr/>
          <p:nvPr/>
        </p:nvSpPr>
        <p:spPr>
          <a:xfrm>
            <a:off x="1259632" y="3933056"/>
            <a:ext cx="1152128" cy="1260000"/>
          </a:xfrm>
          <a:prstGeom prst="flowChartMagneticDisk">
            <a:avLst/>
          </a:prstGeom>
          <a:solidFill>
            <a:srgbClr val="168CB3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" name="그룹 35"/>
          <p:cNvGrpSpPr/>
          <p:nvPr/>
        </p:nvGrpSpPr>
        <p:grpSpPr>
          <a:xfrm>
            <a:off x="2411760" y="4149080"/>
            <a:ext cx="5472608" cy="1234982"/>
            <a:chOff x="2411760" y="4221088"/>
            <a:chExt cx="5472608" cy="1234982"/>
          </a:xfrm>
        </p:grpSpPr>
        <p:sp>
          <p:nvSpPr>
            <p:cNvPr id="88" name="평행 사변형 87"/>
            <p:cNvSpPr/>
            <p:nvPr/>
          </p:nvSpPr>
          <p:spPr>
            <a:xfrm rot="18965290" flipH="1">
              <a:off x="2547374" y="4563310"/>
              <a:ext cx="1244485" cy="892760"/>
            </a:xfrm>
            <a:prstGeom prst="parallelogram">
              <a:avLst>
                <a:gd name="adj" fmla="val 36831"/>
              </a:avLst>
            </a:prstGeom>
            <a:gradFill flip="none" rotWithShape="1">
              <a:gsLst>
                <a:gs pos="0">
                  <a:schemeClr val="bg1">
                    <a:lumMod val="65000"/>
                    <a:alpha val="58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2411760" y="4221088"/>
              <a:ext cx="5472608" cy="864096"/>
            </a:xfrm>
            <a:prstGeom prst="rect">
              <a:avLst/>
            </a:prstGeom>
            <a:solidFill>
              <a:srgbClr val="168CB3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8" name="순서도: 자기 디스크 67"/>
          <p:cNvSpPr/>
          <p:nvPr/>
        </p:nvSpPr>
        <p:spPr>
          <a:xfrm>
            <a:off x="1259632" y="5301208"/>
            <a:ext cx="1152128" cy="1260000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36"/>
          <p:cNvGrpSpPr/>
          <p:nvPr/>
        </p:nvGrpSpPr>
        <p:grpSpPr>
          <a:xfrm>
            <a:off x="2411760" y="5517232"/>
            <a:ext cx="5472608" cy="1219379"/>
            <a:chOff x="2411760" y="5589240"/>
            <a:chExt cx="5472608" cy="1219379"/>
          </a:xfrm>
        </p:grpSpPr>
        <p:sp>
          <p:nvSpPr>
            <p:cNvPr id="89" name="평행 사변형 88"/>
            <p:cNvSpPr/>
            <p:nvPr/>
          </p:nvSpPr>
          <p:spPr>
            <a:xfrm rot="18965290" flipH="1">
              <a:off x="2547374" y="5915859"/>
              <a:ext cx="1244485" cy="892760"/>
            </a:xfrm>
            <a:prstGeom prst="parallelogram">
              <a:avLst>
                <a:gd name="adj" fmla="val 36831"/>
              </a:avLst>
            </a:prstGeom>
            <a:gradFill flip="none" rotWithShape="1">
              <a:gsLst>
                <a:gs pos="0">
                  <a:schemeClr val="bg1">
                    <a:lumMod val="65000"/>
                    <a:alpha val="58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2411760" y="5589240"/>
              <a:ext cx="5472608" cy="86409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0" name="타원 69"/>
          <p:cNvSpPr/>
          <p:nvPr/>
        </p:nvSpPr>
        <p:spPr>
          <a:xfrm>
            <a:off x="1403648" y="1249710"/>
            <a:ext cx="864096" cy="2880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2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/>
          <p:cNvSpPr/>
          <p:nvPr/>
        </p:nvSpPr>
        <p:spPr>
          <a:xfrm>
            <a:off x="1403648" y="2621310"/>
            <a:ext cx="864096" cy="2880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2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1403648" y="4002435"/>
            <a:ext cx="864096" cy="2880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2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1403648" y="5364510"/>
            <a:ext cx="864096" cy="2880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2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Rectangle 96"/>
          <p:cNvSpPr>
            <a:spLocks noChangeArrowheads="1"/>
          </p:cNvSpPr>
          <p:nvPr/>
        </p:nvSpPr>
        <p:spPr bwMode="auto">
          <a:xfrm>
            <a:off x="2843808" y="1556792"/>
            <a:ext cx="4320480" cy="6155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CONTENTS</a:t>
            </a:r>
            <a:r>
              <a:rPr kumimoji="1" lang="en-US" altLang="ko-KR" sz="1400" b="1" i="0" u="none" strike="noStrike" cap="none" normalizeH="0" baseline="0" noProof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endParaRPr kumimoji="1" lang="en-US" altLang="ko-KR" sz="1400" b="1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lang="en-US" altLang="ko-KR" sz="1800" b="0" noProof="1">
              <a:solidFill>
                <a:schemeClr val="tx1">
                  <a:lumMod val="65000"/>
                  <a:lumOff val="35000"/>
                </a:schemeClr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5" name="Rectangle 96"/>
          <p:cNvSpPr>
            <a:spLocks noChangeArrowheads="1"/>
          </p:cNvSpPr>
          <p:nvPr/>
        </p:nvSpPr>
        <p:spPr bwMode="auto">
          <a:xfrm>
            <a:off x="1341165" y="1742271"/>
            <a:ext cx="100811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TEXT</a:t>
            </a:r>
            <a:endParaRPr lang="en-US" altLang="ko-KR" sz="2800" b="0" noProof="1">
              <a:solidFill>
                <a:schemeClr val="tx1">
                  <a:lumMod val="65000"/>
                  <a:lumOff val="35000"/>
                </a:schemeClr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6" name="Rectangle 96"/>
          <p:cNvSpPr>
            <a:spLocks noChangeArrowheads="1"/>
          </p:cNvSpPr>
          <p:nvPr/>
        </p:nvSpPr>
        <p:spPr bwMode="auto">
          <a:xfrm>
            <a:off x="2843808" y="2925217"/>
            <a:ext cx="4320480" cy="6155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CONTENTS</a:t>
            </a:r>
            <a:r>
              <a:rPr kumimoji="1" lang="en-US" altLang="ko-KR" sz="1400" b="1" i="0" u="none" strike="noStrike" cap="none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endParaRPr kumimoji="1" lang="en-US" altLang="ko-KR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lang="en-US" altLang="ko-KR" sz="1800" b="0" noProof="1">
              <a:solidFill>
                <a:schemeClr val="bg1"/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7" name="Rectangle 96"/>
          <p:cNvSpPr>
            <a:spLocks noChangeArrowheads="1"/>
          </p:cNvSpPr>
          <p:nvPr/>
        </p:nvSpPr>
        <p:spPr bwMode="auto">
          <a:xfrm>
            <a:off x="1341165" y="3110696"/>
            <a:ext cx="100811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TEXT</a:t>
            </a:r>
            <a:endParaRPr lang="en-US" altLang="ko-KR" sz="2800" b="0" noProof="1">
              <a:solidFill>
                <a:schemeClr val="bg1"/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8" name="Rectangle 96"/>
          <p:cNvSpPr>
            <a:spLocks noChangeArrowheads="1"/>
          </p:cNvSpPr>
          <p:nvPr/>
        </p:nvSpPr>
        <p:spPr bwMode="auto">
          <a:xfrm>
            <a:off x="2843808" y="4293642"/>
            <a:ext cx="4320480" cy="6155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CONTENTS</a:t>
            </a:r>
            <a:r>
              <a:rPr kumimoji="1" lang="en-US" altLang="ko-KR" sz="1400" b="1" i="0" u="none" strike="noStrike" cap="none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endParaRPr kumimoji="1" lang="en-US" altLang="ko-KR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lang="en-US" altLang="ko-KR" sz="1800" b="0" noProof="1">
              <a:solidFill>
                <a:schemeClr val="bg1"/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9" name="Rectangle 96"/>
          <p:cNvSpPr>
            <a:spLocks noChangeArrowheads="1"/>
          </p:cNvSpPr>
          <p:nvPr/>
        </p:nvSpPr>
        <p:spPr bwMode="auto">
          <a:xfrm>
            <a:off x="1341165" y="4479121"/>
            <a:ext cx="100811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TEXT</a:t>
            </a:r>
            <a:endParaRPr lang="en-US" altLang="ko-KR" sz="2800" b="0" noProof="1">
              <a:solidFill>
                <a:schemeClr val="bg1"/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80" name="Rectangle 96"/>
          <p:cNvSpPr>
            <a:spLocks noChangeArrowheads="1"/>
          </p:cNvSpPr>
          <p:nvPr/>
        </p:nvSpPr>
        <p:spPr bwMode="auto">
          <a:xfrm>
            <a:off x="2843808" y="5662067"/>
            <a:ext cx="4320480" cy="6155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CONTENTS</a:t>
            </a:r>
            <a:r>
              <a:rPr kumimoji="1" lang="en-US" altLang="ko-KR" sz="1400" b="1" i="0" u="none" strike="noStrike" cap="none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endParaRPr kumimoji="1" lang="en-US" altLang="ko-KR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lang="en-US" altLang="ko-KR" sz="1800" b="0" noProof="1">
              <a:solidFill>
                <a:schemeClr val="bg1"/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81" name="Rectangle 96"/>
          <p:cNvSpPr>
            <a:spLocks noChangeArrowheads="1"/>
          </p:cNvSpPr>
          <p:nvPr/>
        </p:nvSpPr>
        <p:spPr bwMode="auto">
          <a:xfrm>
            <a:off x="1341165" y="5847546"/>
            <a:ext cx="100811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TEXT</a:t>
            </a:r>
            <a:endParaRPr lang="en-US" altLang="ko-KR" sz="2800" b="0" noProof="1">
              <a:solidFill>
                <a:schemeClr val="bg1"/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자유형 114"/>
          <p:cNvSpPr/>
          <p:nvPr/>
        </p:nvSpPr>
        <p:spPr>
          <a:xfrm rot="5400000" flipH="1" flipV="1">
            <a:off x="5408219" y="4897069"/>
            <a:ext cx="1129680" cy="353779"/>
          </a:xfrm>
          <a:custGeom>
            <a:avLst/>
            <a:gdLst>
              <a:gd name="connsiteX0" fmla="*/ 0 w 1440159"/>
              <a:gd name="connsiteY0" fmla="*/ 353779 h 353779"/>
              <a:gd name="connsiteX1" fmla="*/ 244599 w 1440159"/>
              <a:gd name="connsiteY1" fmla="*/ 0 h 353779"/>
              <a:gd name="connsiteX2" fmla="*/ 1440159 w 1440159"/>
              <a:gd name="connsiteY2" fmla="*/ 0 h 353779"/>
              <a:gd name="connsiteX3" fmla="*/ 1195560 w 1440159"/>
              <a:gd name="connsiteY3" fmla="*/ 353779 h 353779"/>
              <a:gd name="connsiteX4" fmla="*/ 0 w 1440159"/>
              <a:gd name="connsiteY4" fmla="*/ 353779 h 353779"/>
              <a:gd name="connsiteX0" fmla="*/ 0 w 1224135"/>
              <a:gd name="connsiteY0" fmla="*/ 291296 h 353779"/>
              <a:gd name="connsiteX1" fmla="*/ 28575 w 1224135"/>
              <a:gd name="connsiteY1" fmla="*/ 0 h 353779"/>
              <a:gd name="connsiteX2" fmla="*/ 1224135 w 1224135"/>
              <a:gd name="connsiteY2" fmla="*/ 0 h 353779"/>
              <a:gd name="connsiteX3" fmla="*/ 979536 w 1224135"/>
              <a:gd name="connsiteY3" fmla="*/ 353779 h 353779"/>
              <a:gd name="connsiteX4" fmla="*/ 0 w 1224135"/>
              <a:gd name="connsiteY4" fmla="*/ 291296 h 353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135" h="353779">
                <a:moveTo>
                  <a:pt x="0" y="291296"/>
                </a:moveTo>
                <a:lnTo>
                  <a:pt x="28575" y="0"/>
                </a:lnTo>
                <a:lnTo>
                  <a:pt x="1224135" y="0"/>
                </a:lnTo>
                <a:lnTo>
                  <a:pt x="979536" y="353779"/>
                </a:lnTo>
                <a:lnTo>
                  <a:pt x="0" y="291296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65000"/>
                  <a:alpha val="34000"/>
                </a:schemeClr>
              </a:gs>
              <a:gs pos="100000">
                <a:schemeClr val="bg1">
                  <a:lumMod val="50000"/>
                  <a:shade val="100000"/>
                  <a:satMod val="11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자유형 113"/>
          <p:cNvSpPr/>
          <p:nvPr/>
        </p:nvSpPr>
        <p:spPr>
          <a:xfrm rot="5400000" flipH="1" flipV="1">
            <a:off x="5025321" y="4952323"/>
            <a:ext cx="1019175" cy="353779"/>
          </a:xfrm>
          <a:custGeom>
            <a:avLst/>
            <a:gdLst>
              <a:gd name="connsiteX0" fmla="*/ 0 w 1440159"/>
              <a:gd name="connsiteY0" fmla="*/ 353779 h 353779"/>
              <a:gd name="connsiteX1" fmla="*/ 244599 w 1440159"/>
              <a:gd name="connsiteY1" fmla="*/ 0 h 353779"/>
              <a:gd name="connsiteX2" fmla="*/ 1440159 w 1440159"/>
              <a:gd name="connsiteY2" fmla="*/ 0 h 353779"/>
              <a:gd name="connsiteX3" fmla="*/ 1195560 w 1440159"/>
              <a:gd name="connsiteY3" fmla="*/ 353779 h 353779"/>
              <a:gd name="connsiteX4" fmla="*/ 0 w 1440159"/>
              <a:gd name="connsiteY4" fmla="*/ 353779 h 353779"/>
              <a:gd name="connsiteX0" fmla="*/ 0 w 1224135"/>
              <a:gd name="connsiteY0" fmla="*/ 291296 h 353779"/>
              <a:gd name="connsiteX1" fmla="*/ 28575 w 1224135"/>
              <a:gd name="connsiteY1" fmla="*/ 0 h 353779"/>
              <a:gd name="connsiteX2" fmla="*/ 1224135 w 1224135"/>
              <a:gd name="connsiteY2" fmla="*/ 0 h 353779"/>
              <a:gd name="connsiteX3" fmla="*/ 979536 w 1224135"/>
              <a:gd name="connsiteY3" fmla="*/ 353779 h 353779"/>
              <a:gd name="connsiteX4" fmla="*/ 0 w 1224135"/>
              <a:gd name="connsiteY4" fmla="*/ 291296 h 353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135" h="353779">
                <a:moveTo>
                  <a:pt x="0" y="291296"/>
                </a:moveTo>
                <a:lnTo>
                  <a:pt x="28575" y="0"/>
                </a:lnTo>
                <a:lnTo>
                  <a:pt x="1224135" y="0"/>
                </a:lnTo>
                <a:lnTo>
                  <a:pt x="979536" y="353779"/>
                </a:lnTo>
                <a:lnTo>
                  <a:pt x="0" y="291296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65000"/>
                  <a:alpha val="34000"/>
                </a:schemeClr>
              </a:gs>
              <a:gs pos="100000">
                <a:schemeClr val="bg1">
                  <a:lumMod val="50000"/>
                  <a:shade val="100000"/>
                  <a:satMod val="11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자유형 112"/>
          <p:cNvSpPr/>
          <p:nvPr/>
        </p:nvSpPr>
        <p:spPr>
          <a:xfrm rot="5400000" flipH="1" flipV="1">
            <a:off x="4630402" y="5005082"/>
            <a:ext cx="913656" cy="353779"/>
          </a:xfrm>
          <a:custGeom>
            <a:avLst/>
            <a:gdLst>
              <a:gd name="connsiteX0" fmla="*/ 0 w 1440159"/>
              <a:gd name="connsiteY0" fmla="*/ 353779 h 353779"/>
              <a:gd name="connsiteX1" fmla="*/ 244599 w 1440159"/>
              <a:gd name="connsiteY1" fmla="*/ 0 h 353779"/>
              <a:gd name="connsiteX2" fmla="*/ 1440159 w 1440159"/>
              <a:gd name="connsiteY2" fmla="*/ 0 h 353779"/>
              <a:gd name="connsiteX3" fmla="*/ 1195560 w 1440159"/>
              <a:gd name="connsiteY3" fmla="*/ 353779 h 353779"/>
              <a:gd name="connsiteX4" fmla="*/ 0 w 1440159"/>
              <a:gd name="connsiteY4" fmla="*/ 353779 h 353779"/>
              <a:gd name="connsiteX0" fmla="*/ 0 w 1224135"/>
              <a:gd name="connsiteY0" fmla="*/ 291296 h 353779"/>
              <a:gd name="connsiteX1" fmla="*/ 28575 w 1224135"/>
              <a:gd name="connsiteY1" fmla="*/ 0 h 353779"/>
              <a:gd name="connsiteX2" fmla="*/ 1224135 w 1224135"/>
              <a:gd name="connsiteY2" fmla="*/ 0 h 353779"/>
              <a:gd name="connsiteX3" fmla="*/ 979536 w 1224135"/>
              <a:gd name="connsiteY3" fmla="*/ 353779 h 353779"/>
              <a:gd name="connsiteX4" fmla="*/ 0 w 1224135"/>
              <a:gd name="connsiteY4" fmla="*/ 291296 h 353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135" h="353779">
                <a:moveTo>
                  <a:pt x="0" y="291296"/>
                </a:moveTo>
                <a:lnTo>
                  <a:pt x="28575" y="0"/>
                </a:lnTo>
                <a:lnTo>
                  <a:pt x="1224135" y="0"/>
                </a:lnTo>
                <a:lnTo>
                  <a:pt x="979536" y="353779"/>
                </a:lnTo>
                <a:lnTo>
                  <a:pt x="0" y="291296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65000"/>
                  <a:alpha val="34000"/>
                </a:schemeClr>
              </a:gs>
              <a:gs pos="100000">
                <a:schemeClr val="bg1">
                  <a:lumMod val="50000"/>
                  <a:shade val="100000"/>
                  <a:satMod val="11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자유형 111"/>
          <p:cNvSpPr/>
          <p:nvPr/>
        </p:nvSpPr>
        <p:spPr>
          <a:xfrm rot="5400000" flipH="1" flipV="1">
            <a:off x="4182726" y="5005082"/>
            <a:ext cx="913656" cy="353779"/>
          </a:xfrm>
          <a:custGeom>
            <a:avLst/>
            <a:gdLst>
              <a:gd name="connsiteX0" fmla="*/ 0 w 1440159"/>
              <a:gd name="connsiteY0" fmla="*/ 353779 h 353779"/>
              <a:gd name="connsiteX1" fmla="*/ 244599 w 1440159"/>
              <a:gd name="connsiteY1" fmla="*/ 0 h 353779"/>
              <a:gd name="connsiteX2" fmla="*/ 1440159 w 1440159"/>
              <a:gd name="connsiteY2" fmla="*/ 0 h 353779"/>
              <a:gd name="connsiteX3" fmla="*/ 1195560 w 1440159"/>
              <a:gd name="connsiteY3" fmla="*/ 353779 h 353779"/>
              <a:gd name="connsiteX4" fmla="*/ 0 w 1440159"/>
              <a:gd name="connsiteY4" fmla="*/ 353779 h 353779"/>
              <a:gd name="connsiteX0" fmla="*/ 0 w 1224135"/>
              <a:gd name="connsiteY0" fmla="*/ 291296 h 353779"/>
              <a:gd name="connsiteX1" fmla="*/ 28575 w 1224135"/>
              <a:gd name="connsiteY1" fmla="*/ 0 h 353779"/>
              <a:gd name="connsiteX2" fmla="*/ 1224135 w 1224135"/>
              <a:gd name="connsiteY2" fmla="*/ 0 h 353779"/>
              <a:gd name="connsiteX3" fmla="*/ 979536 w 1224135"/>
              <a:gd name="connsiteY3" fmla="*/ 353779 h 353779"/>
              <a:gd name="connsiteX4" fmla="*/ 0 w 1224135"/>
              <a:gd name="connsiteY4" fmla="*/ 291296 h 353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135" h="353779">
                <a:moveTo>
                  <a:pt x="0" y="291296"/>
                </a:moveTo>
                <a:lnTo>
                  <a:pt x="28575" y="0"/>
                </a:lnTo>
                <a:lnTo>
                  <a:pt x="1224135" y="0"/>
                </a:lnTo>
                <a:lnTo>
                  <a:pt x="979536" y="353779"/>
                </a:lnTo>
                <a:lnTo>
                  <a:pt x="0" y="291296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65000"/>
                  <a:alpha val="34000"/>
                </a:schemeClr>
              </a:gs>
              <a:gs pos="100000">
                <a:schemeClr val="bg1">
                  <a:lumMod val="50000"/>
                  <a:shade val="100000"/>
                  <a:satMod val="11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자유형 104"/>
          <p:cNvSpPr/>
          <p:nvPr/>
        </p:nvSpPr>
        <p:spPr>
          <a:xfrm rot="5400000" flipH="1" flipV="1">
            <a:off x="893198" y="4872291"/>
            <a:ext cx="1224135" cy="353779"/>
          </a:xfrm>
          <a:custGeom>
            <a:avLst/>
            <a:gdLst>
              <a:gd name="connsiteX0" fmla="*/ 0 w 1440159"/>
              <a:gd name="connsiteY0" fmla="*/ 353779 h 353779"/>
              <a:gd name="connsiteX1" fmla="*/ 244599 w 1440159"/>
              <a:gd name="connsiteY1" fmla="*/ 0 h 353779"/>
              <a:gd name="connsiteX2" fmla="*/ 1440159 w 1440159"/>
              <a:gd name="connsiteY2" fmla="*/ 0 h 353779"/>
              <a:gd name="connsiteX3" fmla="*/ 1195560 w 1440159"/>
              <a:gd name="connsiteY3" fmla="*/ 353779 h 353779"/>
              <a:gd name="connsiteX4" fmla="*/ 0 w 1440159"/>
              <a:gd name="connsiteY4" fmla="*/ 353779 h 353779"/>
              <a:gd name="connsiteX0" fmla="*/ 0 w 1224135"/>
              <a:gd name="connsiteY0" fmla="*/ 291296 h 353779"/>
              <a:gd name="connsiteX1" fmla="*/ 28575 w 1224135"/>
              <a:gd name="connsiteY1" fmla="*/ 0 h 353779"/>
              <a:gd name="connsiteX2" fmla="*/ 1224135 w 1224135"/>
              <a:gd name="connsiteY2" fmla="*/ 0 h 353779"/>
              <a:gd name="connsiteX3" fmla="*/ 979536 w 1224135"/>
              <a:gd name="connsiteY3" fmla="*/ 353779 h 353779"/>
              <a:gd name="connsiteX4" fmla="*/ 0 w 1224135"/>
              <a:gd name="connsiteY4" fmla="*/ 291296 h 353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135" h="353779">
                <a:moveTo>
                  <a:pt x="0" y="291296"/>
                </a:moveTo>
                <a:lnTo>
                  <a:pt x="28575" y="0"/>
                </a:lnTo>
                <a:lnTo>
                  <a:pt x="1224135" y="0"/>
                </a:lnTo>
                <a:lnTo>
                  <a:pt x="979536" y="353779"/>
                </a:lnTo>
                <a:lnTo>
                  <a:pt x="0" y="291296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65000"/>
                  <a:alpha val="34000"/>
                </a:schemeClr>
              </a:gs>
              <a:gs pos="100000">
                <a:schemeClr val="bg1">
                  <a:lumMod val="50000"/>
                  <a:shade val="100000"/>
                  <a:satMod val="11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자유형 105"/>
          <p:cNvSpPr/>
          <p:nvPr/>
        </p:nvSpPr>
        <p:spPr>
          <a:xfrm rot="5400000" flipH="1" flipV="1">
            <a:off x="1460334" y="4975539"/>
            <a:ext cx="1017637" cy="353779"/>
          </a:xfrm>
          <a:custGeom>
            <a:avLst/>
            <a:gdLst>
              <a:gd name="connsiteX0" fmla="*/ 0 w 1440159"/>
              <a:gd name="connsiteY0" fmla="*/ 353779 h 353779"/>
              <a:gd name="connsiteX1" fmla="*/ 244599 w 1440159"/>
              <a:gd name="connsiteY1" fmla="*/ 0 h 353779"/>
              <a:gd name="connsiteX2" fmla="*/ 1440159 w 1440159"/>
              <a:gd name="connsiteY2" fmla="*/ 0 h 353779"/>
              <a:gd name="connsiteX3" fmla="*/ 1195560 w 1440159"/>
              <a:gd name="connsiteY3" fmla="*/ 353779 h 353779"/>
              <a:gd name="connsiteX4" fmla="*/ 0 w 1440159"/>
              <a:gd name="connsiteY4" fmla="*/ 353779 h 353779"/>
              <a:gd name="connsiteX0" fmla="*/ 0 w 1224135"/>
              <a:gd name="connsiteY0" fmla="*/ 291296 h 353779"/>
              <a:gd name="connsiteX1" fmla="*/ 28575 w 1224135"/>
              <a:gd name="connsiteY1" fmla="*/ 0 h 353779"/>
              <a:gd name="connsiteX2" fmla="*/ 1224135 w 1224135"/>
              <a:gd name="connsiteY2" fmla="*/ 0 h 353779"/>
              <a:gd name="connsiteX3" fmla="*/ 979536 w 1224135"/>
              <a:gd name="connsiteY3" fmla="*/ 353779 h 353779"/>
              <a:gd name="connsiteX4" fmla="*/ 0 w 1224135"/>
              <a:gd name="connsiteY4" fmla="*/ 291296 h 353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135" h="353779">
                <a:moveTo>
                  <a:pt x="0" y="291296"/>
                </a:moveTo>
                <a:lnTo>
                  <a:pt x="28575" y="0"/>
                </a:lnTo>
                <a:lnTo>
                  <a:pt x="1224135" y="0"/>
                </a:lnTo>
                <a:lnTo>
                  <a:pt x="979536" y="353779"/>
                </a:lnTo>
                <a:lnTo>
                  <a:pt x="0" y="291296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65000"/>
                  <a:alpha val="34000"/>
                </a:schemeClr>
              </a:gs>
              <a:gs pos="100000">
                <a:schemeClr val="bg1">
                  <a:lumMod val="50000"/>
                  <a:shade val="100000"/>
                  <a:satMod val="11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자유형 106"/>
          <p:cNvSpPr/>
          <p:nvPr/>
        </p:nvSpPr>
        <p:spPr>
          <a:xfrm rot="5400000" flipH="1" flipV="1">
            <a:off x="1900183" y="4945264"/>
            <a:ext cx="1033290" cy="353779"/>
          </a:xfrm>
          <a:custGeom>
            <a:avLst/>
            <a:gdLst>
              <a:gd name="connsiteX0" fmla="*/ 0 w 1440159"/>
              <a:gd name="connsiteY0" fmla="*/ 353779 h 353779"/>
              <a:gd name="connsiteX1" fmla="*/ 244599 w 1440159"/>
              <a:gd name="connsiteY1" fmla="*/ 0 h 353779"/>
              <a:gd name="connsiteX2" fmla="*/ 1440159 w 1440159"/>
              <a:gd name="connsiteY2" fmla="*/ 0 h 353779"/>
              <a:gd name="connsiteX3" fmla="*/ 1195560 w 1440159"/>
              <a:gd name="connsiteY3" fmla="*/ 353779 h 353779"/>
              <a:gd name="connsiteX4" fmla="*/ 0 w 1440159"/>
              <a:gd name="connsiteY4" fmla="*/ 353779 h 353779"/>
              <a:gd name="connsiteX0" fmla="*/ 0 w 1224135"/>
              <a:gd name="connsiteY0" fmla="*/ 291296 h 353779"/>
              <a:gd name="connsiteX1" fmla="*/ 28575 w 1224135"/>
              <a:gd name="connsiteY1" fmla="*/ 0 h 353779"/>
              <a:gd name="connsiteX2" fmla="*/ 1224135 w 1224135"/>
              <a:gd name="connsiteY2" fmla="*/ 0 h 353779"/>
              <a:gd name="connsiteX3" fmla="*/ 979536 w 1224135"/>
              <a:gd name="connsiteY3" fmla="*/ 353779 h 353779"/>
              <a:gd name="connsiteX4" fmla="*/ 0 w 1224135"/>
              <a:gd name="connsiteY4" fmla="*/ 291296 h 353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135" h="353779">
                <a:moveTo>
                  <a:pt x="0" y="291296"/>
                </a:moveTo>
                <a:lnTo>
                  <a:pt x="28575" y="0"/>
                </a:lnTo>
                <a:lnTo>
                  <a:pt x="1224135" y="0"/>
                </a:lnTo>
                <a:lnTo>
                  <a:pt x="979536" y="353779"/>
                </a:lnTo>
                <a:lnTo>
                  <a:pt x="0" y="291296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65000"/>
                  <a:alpha val="34000"/>
                </a:schemeClr>
              </a:gs>
              <a:gs pos="100000">
                <a:schemeClr val="bg1">
                  <a:lumMod val="50000"/>
                  <a:shade val="100000"/>
                  <a:satMod val="11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자유형 107"/>
          <p:cNvSpPr/>
          <p:nvPr/>
        </p:nvSpPr>
        <p:spPr>
          <a:xfrm rot="5400000" flipH="1" flipV="1">
            <a:off x="2403248" y="4997255"/>
            <a:ext cx="948359" cy="353779"/>
          </a:xfrm>
          <a:custGeom>
            <a:avLst/>
            <a:gdLst>
              <a:gd name="connsiteX0" fmla="*/ 0 w 1440159"/>
              <a:gd name="connsiteY0" fmla="*/ 353779 h 353779"/>
              <a:gd name="connsiteX1" fmla="*/ 244599 w 1440159"/>
              <a:gd name="connsiteY1" fmla="*/ 0 h 353779"/>
              <a:gd name="connsiteX2" fmla="*/ 1440159 w 1440159"/>
              <a:gd name="connsiteY2" fmla="*/ 0 h 353779"/>
              <a:gd name="connsiteX3" fmla="*/ 1195560 w 1440159"/>
              <a:gd name="connsiteY3" fmla="*/ 353779 h 353779"/>
              <a:gd name="connsiteX4" fmla="*/ 0 w 1440159"/>
              <a:gd name="connsiteY4" fmla="*/ 353779 h 353779"/>
              <a:gd name="connsiteX0" fmla="*/ 0 w 1224135"/>
              <a:gd name="connsiteY0" fmla="*/ 291296 h 353779"/>
              <a:gd name="connsiteX1" fmla="*/ 28575 w 1224135"/>
              <a:gd name="connsiteY1" fmla="*/ 0 h 353779"/>
              <a:gd name="connsiteX2" fmla="*/ 1224135 w 1224135"/>
              <a:gd name="connsiteY2" fmla="*/ 0 h 353779"/>
              <a:gd name="connsiteX3" fmla="*/ 979536 w 1224135"/>
              <a:gd name="connsiteY3" fmla="*/ 353779 h 353779"/>
              <a:gd name="connsiteX4" fmla="*/ 0 w 1224135"/>
              <a:gd name="connsiteY4" fmla="*/ 291296 h 353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135" h="353779">
                <a:moveTo>
                  <a:pt x="0" y="291296"/>
                </a:moveTo>
                <a:lnTo>
                  <a:pt x="28575" y="0"/>
                </a:lnTo>
                <a:lnTo>
                  <a:pt x="1224135" y="0"/>
                </a:lnTo>
                <a:lnTo>
                  <a:pt x="979536" y="353779"/>
                </a:lnTo>
                <a:lnTo>
                  <a:pt x="0" y="291296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65000"/>
                  <a:alpha val="34000"/>
                </a:schemeClr>
              </a:gs>
              <a:gs pos="100000">
                <a:schemeClr val="bg1">
                  <a:lumMod val="50000"/>
                  <a:shade val="100000"/>
                  <a:satMod val="11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자유형 108"/>
          <p:cNvSpPr/>
          <p:nvPr/>
        </p:nvSpPr>
        <p:spPr>
          <a:xfrm rot="5400000" flipH="1" flipV="1">
            <a:off x="2841398" y="4997255"/>
            <a:ext cx="948359" cy="353779"/>
          </a:xfrm>
          <a:custGeom>
            <a:avLst/>
            <a:gdLst>
              <a:gd name="connsiteX0" fmla="*/ 0 w 1440159"/>
              <a:gd name="connsiteY0" fmla="*/ 353779 h 353779"/>
              <a:gd name="connsiteX1" fmla="*/ 244599 w 1440159"/>
              <a:gd name="connsiteY1" fmla="*/ 0 h 353779"/>
              <a:gd name="connsiteX2" fmla="*/ 1440159 w 1440159"/>
              <a:gd name="connsiteY2" fmla="*/ 0 h 353779"/>
              <a:gd name="connsiteX3" fmla="*/ 1195560 w 1440159"/>
              <a:gd name="connsiteY3" fmla="*/ 353779 h 353779"/>
              <a:gd name="connsiteX4" fmla="*/ 0 w 1440159"/>
              <a:gd name="connsiteY4" fmla="*/ 353779 h 353779"/>
              <a:gd name="connsiteX0" fmla="*/ 0 w 1224135"/>
              <a:gd name="connsiteY0" fmla="*/ 291296 h 353779"/>
              <a:gd name="connsiteX1" fmla="*/ 28575 w 1224135"/>
              <a:gd name="connsiteY1" fmla="*/ 0 h 353779"/>
              <a:gd name="connsiteX2" fmla="*/ 1224135 w 1224135"/>
              <a:gd name="connsiteY2" fmla="*/ 0 h 353779"/>
              <a:gd name="connsiteX3" fmla="*/ 979536 w 1224135"/>
              <a:gd name="connsiteY3" fmla="*/ 353779 h 353779"/>
              <a:gd name="connsiteX4" fmla="*/ 0 w 1224135"/>
              <a:gd name="connsiteY4" fmla="*/ 291296 h 353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135" h="353779">
                <a:moveTo>
                  <a:pt x="0" y="291296"/>
                </a:moveTo>
                <a:lnTo>
                  <a:pt x="28575" y="0"/>
                </a:lnTo>
                <a:lnTo>
                  <a:pt x="1224135" y="0"/>
                </a:lnTo>
                <a:lnTo>
                  <a:pt x="979536" y="353779"/>
                </a:lnTo>
                <a:lnTo>
                  <a:pt x="0" y="291296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65000"/>
                  <a:alpha val="34000"/>
                </a:schemeClr>
              </a:gs>
              <a:gs pos="100000">
                <a:schemeClr val="bg1">
                  <a:lumMod val="50000"/>
                  <a:shade val="100000"/>
                  <a:satMod val="11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자유형 109"/>
          <p:cNvSpPr/>
          <p:nvPr/>
        </p:nvSpPr>
        <p:spPr>
          <a:xfrm rot="5400000" flipH="1" flipV="1">
            <a:off x="3411372" y="5122233"/>
            <a:ext cx="679353" cy="353779"/>
          </a:xfrm>
          <a:custGeom>
            <a:avLst/>
            <a:gdLst>
              <a:gd name="connsiteX0" fmla="*/ 0 w 1440159"/>
              <a:gd name="connsiteY0" fmla="*/ 353779 h 353779"/>
              <a:gd name="connsiteX1" fmla="*/ 244599 w 1440159"/>
              <a:gd name="connsiteY1" fmla="*/ 0 h 353779"/>
              <a:gd name="connsiteX2" fmla="*/ 1440159 w 1440159"/>
              <a:gd name="connsiteY2" fmla="*/ 0 h 353779"/>
              <a:gd name="connsiteX3" fmla="*/ 1195560 w 1440159"/>
              <a:gd name="connsiteY3" fmla="*/ 353779 h 353779"/>
              <a:gd name="connsiteX4" fmla="*/ 0 w 1440159"/>
              <a:gd name="connsiteY4" fmla="*/ 353779 h 353779"/>
              <a:gd name="connsiteX0" fmla="*/ 0 w 1224135"/>
              <a:gd name="connsiteY0" fmla="*/ 291296 h 353779"/>
              <a:gd name="connsiteX1" fmla="*/ 28575 w 1224135"/>
              <a:gd name="connsiteY1" fmla="*/ 0 h 353779"/>
              <a:gd name="connsiteX2" fmla="*/ 1224135 w 1224135"/>
              <a:gd name="connsiteY2" fmla="*/ 0 h 353779"/>
              <a:gd name="connsiteX3" fmla="*/ 979536 w 1224135"/>
              <a:gd name="connsiteY3" fmla="*/ 353779 h 353779"/>
              <a:gd name="connsiteX4" fmla="*/ 0 w 1224135"/>
              <a:gd name="connsiteY4" fmla="*/ 291296 h 353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135" h="353779">
                <a:moveTo>
                  <a:pt x="0" y="291296"/>
                </a:moveTo>
                <a:lnTo>
                  <a:pt x="28575" y="0"/>
                </a:lnTo>
                <a:lnTo>
                  <a:pt x="1224135" y="0"/>
                </a:lnTo>
                <a:lnTo>
                  <a:pt x="979536" y="353779"/>
                </a:lnTo>
                <a:lnTo>
                  <a:pt x="0" y="291296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65000"/>
                  <a:alpha val="34000"/>
                </a:schemeClr>
              </a:gs>
              <a:gs pos="100000">
                <a:schemeClr val="bg1">
                  <a:lumMod val="50000"/>
                  <a:shade val="100000"/>
                  <a:satMod val="11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자유형 110"/>
          <p:cNvSpPr/>
          <p:nvPr/>
        </p:nvSpPr>
        <p:spPr>
          <a:xfrm rot="5400000" flipH="1" flipV="1">
            <a:off x="3850489" y="5158623"/>
            <a:ext cx="644674" cy="353779"/>
          </a:xfrm>
          <a:custGeom>
            <a:avLst/>
            <a:gdLst>
              <a:gd name="connsiteX0" fmla="*/ 0 w 1440159"/>
              <a:gd name="connsiteY0" fmla="*/ 353779 h 353779"/>
              <a:gd name="connsiteX1" fmla="*/ 244599 w 1440159"/>
              <a:gd name="connsiteY1" fmla="*/ 0 h 353779"/>
              <a:gd name="connsiteX2" fmla="*/ 1440159 w 1440159"/>
              <a:gd name="connsiteY2" fmla="*/ 0 h 353779"/>
              <a:gd name="connsiteX3" fmla="*/ 1195560 w 1440159"/>
              <a:gd name="connsiteY3" fmla="*/ 353779 h 353779"/>
              <a:gd name="connsiteX4" fmla="*/ 0 w 1440159"/>
              <a:gd name="connsiteY4" fmla="*/ 353779 h 353779"/>
              <a:gd name="connsiteX0" fmla="*/ 0 w 1224135"/>
              <a:gd name="connsiteY0" fmla="*/ 291296 h 353779"/>
              <a:gd name="connsiteX1" fmla="*/ 28575 w 1224135"/>
              <a:gd name="connsiteY1" fmla="*/ 0 h 353779"/>
              <a:gd name="connsiteX2" fmla="*/ 1224135 w 1224135"/>
              <a:gd name="connsiteY2" fmla="*/ 0 h 353779"/>
              <a:gd name="connsiteX3" fmla="*/ 979536 w 1224135"/>
              <a:gd name="connsiteY3" fmla="*/ 353779 h 353779"/>
              <a:gd name="connsiteX4" fmla="*/ 0 w 1224135"/>
              <a:gd name="connsiteY4" fmla="*/ 291296 h 353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135" h="353779">
                <a:moveTo>
                  <a:pt x="0" y="291296"/>
                </a:moveTo>
                <a:lnTo>
                  <a:pt x="28575" y="0"/>
                </a:lnTo>
                <a:lnTo>
                  <a:pt x="1224135" y="0"/>
                </a:lnTo>
                <a:lnTo>
                  <a:pt x="979536" y="353779"/>
                </a:lnTo>
                <a:lnTo>
                  <a:pt x="0" y="291296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65000"/>
                  <a:alpha val="34000"/>
                </a:schemeClr>
              </a:gs>
              <a:gs pos="100000">
                <a:schemeClr val="bg1">
                  <a:lumMod val="50000"/>
                  <a:shade val="100000"/>
                  <a:satMod val="11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6660232" y="1988840"/>
            <a:ext cx="2088232" cy="3816424"/>
          </a:xfrm>
          <a:prstGeom prst="roundRect">
            <a:avLst>
              <a:gd name="adj" fmla="val 9369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738" name="Rectangle 30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Click to edit title style</a:t>
            </a: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1070743" y="4450358"/>
            <a:ext cx="296863" cy="1185863"/>
          </a:xfrm>
          <a:prstGeom prst="rect">
            <a:avLst/>
          </a:prstGeom>
          <a:solidFill>
            <a:srgbClr val="FADA2F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1515243" y="4650383"/>
            <a:ext cx="295275" cy="985838"/>
          </a:xfrm>
          <a:prstGeom prst="rect">
            <a:avLst/>
          </a:prstGeom>
          <a:solidFill>
            <a:srgbClr val="70C3CE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1959743" y="4612283"/>
            <a:ext cx="306388" cy="1023938"/>
          </a:xfrm>
          <a:prstGeom prst="rect">
            <a:avLst/>
          </a:prstGeom>
          <a:solidFill>
            <a:srgbClr val="168CB3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2413768" y="4698008"/>
            <a:ext cx="295275" cy="938213"/>
          </a:xfrm>
          <a:prstGeom prst="rect">
            <a:avLst/>
          </a:prstGeom>
          <a:solidFill>
            <a:schemeClr val="bg1">
              <a:lumMod val="50000"/>
            </a:schemeClr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2858268" y="4688483"/>
            <a:ext cx="295275" cy="947738"/>
          </a:xfrm>
          <a:prstGeom prst="rect">
            <a:avLst/>
          </a:prstGeom>
          <a:solidFill>
            <a:srgbClr val="FADA2F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3302768" y="4982171"/>
            <a:ext cx="295275" cy="654050"/>
          </a:xfrm>
          <a:prstGeom prst="rect">
            <a:avLst/>
          </a:prstGeom>
          <a:solidFill>
            <a:srgbClr val="70C3CE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lt1"/>
              </a:solidFill>
            </a:endParaRPr>
          </a:p>
        </p:txBody>
      </p:sp>
      <p:sp>
        <p:nvSpPr>
          <p:cNvPr id="20" name="Rectangle 14"/>
          <p:cNvSpPr>
            <a:spLocks noChangeArrowheads="1"/>
          </p:cNvSpPr>
          <p:nvPr/>
        </p:nvSpPr>
        <p:spPr bwMode="auto">
          <a:xfrm>
            <a:off x="3745681" y="5029796"/>
            <a:ext cx="296862" cy="606425"/>
          </a:xfrm>
          <a:prstGeom prst="rect">
            <a:avLst/>
          </a:prstGeom>
          <a:solidFill>
            <a:srgbClr val="168CB3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21" name="Rectangle 15"/>
          <p:cNvSpPr>
            <a:spLocks noChangeArrowheads="1"/>
          </p:cNvSpPr>
          <p:nvPr/>
        </p:nvSpPr>
        <p:spPr bwMode="auto">
          <a:xfrm>
            <a:off x="4190181" y="4707533"/>
            <a:ext cx="306387" cy="928688"/>
          </a:xfrm>
          <a:prstGeom prst="rect">
            <a:avLst/>
          </a:prstGeom>
          <a:solidFill>
            <a:schemeClr val="bg1">
              <a:lumMod val="50000"/>
            </a:schemeClr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22" name="Rectangle 16"/>
          <p:cNvSpPr>
            <a:spLocks noChangeArrowheads="1"/>
          </p:cNvSpPr>
          <p:nvPr/>
        </p:nvSpPr>
        <p:spPr bwMode="auto">
          <a:xfrm>
            <a:off x="4644206" y="4734521"/>
            <a:ext cx="296862" cy="901700"/>
          </a:xfrm>
          <a:prstGeom prst="rect">
            <a:avLst/>
          </a:prstGeom>
          <a:solidFill>
            <a:srgbClr val="FADA2F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23" name="Rectangle 17"/>
          <p:cNvSpPr>
            <a:spLocks noChangeArrowheads="1"/>
          </p:cNvSpPr>
          <p:nvPr/>
        </p:nvSpPr>
        <p:spPr bwMode="auto">
          <a:xfrm>
            <a:off x="5088706" y="4612283"/>
            <a:ext cx="296862" cy="1023938"/>
          </a:xfrm>
          <a:prstGeom prst="rect">
            <a:avLst/>
          </a:prstGeom>
          <a:solidFill>
            <a:srgbClr val="70C3CE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24" name="Rectangle 18"/>
          <p:cNvSpPr>
            <a:spLocks noChangeArrowheads="1"/>
          </p:cNvSpPr>
          <p:nvPr/>
        </p:nvSpPr>
        <p:spPr bwMode="auto">
          <a:xfrm>
            <a:off x="5533206" y="4517033"/>
            <a:ext cx="296862" cy="1119188"/>
          </a:xfrm>
          <a:prstGeom prst="rect">
            <a:avLst/>
          </a:prstGeom>
          <a:solidFill>
            <a:srgbClr val="168CB3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lt1"/>
              </a:solidFill>
            </a:endParaRPr>
          </a:p>
        </p:txBody>
      </p:sp>
      <p:sp>
        <p:nvSpPr>
          <p:cNvPr id="25" name="Rectangle 19"/>
          <p:cNvSpPr>
            <a:spLocks noChangeArrowheads="1"/>
          </p:cNvSpPr>
          <p:nvPr/>
        </p:nvSpPr>
        <p:spPr bwMode="auto">
          <a:xfrm>
            <a:off x="5977706" y="4080471"/>
            <a:ext cx="296862" cy="1555750"/>
          </a:xfrm>
          <a:prstGeom prst="rect">
            <a:avLst/>
          </a:prstGeom>
          <a:solidFill>
            <a:schemeClr val="bg1">
              <a:lumMod val="50000"/>
            </a:schemeClr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34" name="Line 21"/>
          <p:cNvSpPr>
            <a:spLocks noChangeShapeType="1"/>
          </p:cNvSpPr>
          <p:nvPr/>
        </p:nvSpPr>
        <p:spPr bwMode="auto">
          <a:xfrm>
            <a:off x="825588" y="5636221"/>
            <a:ext cx="180000" cy="1587"/>
          </a:xfrm>
          <a:prstGeom prst="line">
            <a:avLst/>
          </a:prstGeom>
          <a:noFill/>
          <a:ln w="1587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80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그룹 120"/>
          <p:cNvGrpSpPr/>
          <p:nvPr/>
        </p:nvGrpSpPr>
        <p:grpSpPr>
          <a:xfrm>
            <a:off x="825588" y="2885083"/>
            <a:ext cx="5688693" cy="2752725"/>
            <a:chOff x="825588" y="2885083"/>
            <a:chExt cx="5688693" cy="2752725"/>
          </a:xfrm>
        </p:grpSpPr>
        <p:sp>
          <p:nvSpPr>
            <p:cNvPr id="26" name="Line 20"/>
            <p:cNvSpPr>
              <a:spLocks noChangeShapeType="1"/>
            </p:cNvSpPr>
            <p:nvPr/>
          </p:nvSpPr>
          <p:spPr bwMode="auto">
            <a:xfrm>
              <a:off x="1002481" y="2885083"/>
              <a:ext cx="1587" cy="2751138"/>
            </a:xfrm>
            <a:prstGeom prst="line">
              <a:avLst/>
            </a:prstGeom>
            <a:noFill/>
            <a:ln w="1587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Line 22"/>
            <p:cNvSpPr>
              <a:spLocks noChangeShapeType="1"/>
            </p:cNvSpPr>
            <p:nvPr/>
          </p:nvSpPr>
          <p:spPr bwMode="auto">
            <a:xfrm>
              <a:off x="825588" y="4867871"/>
              <a:ext cx="180000" cy="1587"/>
            </a:xfrm>
            <a:prstGeom prst="line">
              <a:avLst/>
            </a:prstGeom>
            <a:noFill/>
            <a:ln w="1587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Line 23"/>
            <p:cNvSpPr>
              <a:spLocks noChangeShapeType="1"/>
            </p:cNvSpPr>
            <p:nvPr/>
          </p:nvSpPr>
          <p:spPr bwMode="auto">
            <a:xfrm>
              <a:off x="825588" y="4109046"/>
              <a:ext cx="180000" cy="1587"/>
            </a:xfrm>
            <a:prstGeom prst="line">
              <a:avLst/>
            </a:prstGeom>
            <a:noFill/>
            <a:ln w="1587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Line 24"/>
            <p:cNvSpPr>
              <a:spLocks noChangeShapeType="1"/>
            </p:cNvSpPr>
            <p:nvPr/>
          </p:nvSpPr>
          <p:spPr bwMode="auto">
            <a:xfrm>
              <a:off x="825588" y="3340696"/>
              <a:ext cx="180000" cy="1587"/>
            </a:xfrm>
            <a:prstGeom prst="line">
              <a:avLst/>
            </a:prstGeom>
            <a:noFill/>
            <a:ln w="1587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Line 25"/>
            <p:cNvSpPr>
              <a:spLocks noChangeShapeType="1"/>
            </p:cNvSpPr>
            <p:nvPr/>
          </p:nvSpPr>
          <p:spPr bwMode="auto">
            <a:xfrm>
              <a:off x="1002481" y="5636221"/>
              <a:ext cx="5511800" cy="1587"/>
            </a:xfrm>
            <a:prstGeom prst="line">
              <a:avLst/>
            </a:prstGeom>
            <a:noFill/>
            <a:ln w="1587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9" name="Rectangle 26"/>
          <p:cNvSpPr>
            <a:spLocks noChangeArrowheads="1"/>
          </p:cNvSpPr>
          <p:nvPr/>
        </p:nvSpPr>
        <p:spPr bwMode="auto">
          <a:xfrm>
            <a:off x="2034436" y="4319265"/>
            <a:ext cx="14747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돋움체" pitchFamily="49" charset="-127"/>
                <a:cs typeface="굴림" pitchFamily="50" charset="-127"/>
              </a:rPr>
              <a:t>C</a:t>
            </a:r>
            <a:endParaRPr kumimoji="1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0" name="Rectangle 27"/>
          <p:cNvSpPr>
            <a:spLocks noChangeArrowheads="1"/>
          </p:cNvSpPr>
          <p:nvPr/>
        </p:nvSpPr>
        <p:spPr bwMode="auto">
          <a:xfrm>
            <a:off x="2490049" y="4404990"/>
            <a:ext cx="14747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돋움체" pitchFamily="49" charset="-127"/>
                <a:cs typeface="굴림" pitchFamily="50" charset="-127"/>
              </a:rPr>
              <a:t>D</a:t>
            </a:r>
            <a:endParaRPr kumimoji="1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1" name="Rectangle 28"/>
          <p:cNvSpPr>
            <a:spLocks noChangeArrowheads="1"/>
          </p:cNvSpPr>
          <p:nvPr/>
        </p:nvSpPr>
        <p:spPr bwMode="auto">
          <a:xfrm>
            <a:off x="2932961" y="4395465"/>
            <a:ext cx="14747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돋움체" pitchFamily="49" charset="-127"/>
                <a:cs typeface="굴림" pitchFamily="50" charset="-127"/>
              </a:rPr>
              <a:t>A</a:t>
            </a:r>
            <a:endParaRPr kumimoji="1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2" name="Rectangle 29"/>
          <p:cNvSpPr>
            <a:spLocks noChangeArrowheads="1"/>
          </p:cNvSpPr>
          <p:nvPr/>
        </p:nvSpPr>
        <p:spPr bwMode="auto">
          <a:xfrm>
            <a:off x="3371905" y="4689153"/>
            <a:ext cx="14747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돋움체" pitchFamily="49" charset="-127"/>
                <a:cs typeface="굴림" pitchFamily="50" charset="-127"/>
              </a:rPr>
              <a:t>B</a:t>
            </a:r>
            <a:endParaRPr kumimoji="1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3" name="Rectangle 30"/>
          <p:cNvSpPr>
            <a:spLocks noChangeArrowheads="1"/>
          </p:cNvSpPr>
          <p:nvPr/>
        </p:nvSpPr>
        <p:spPr bwMode="auto">
          <a:xfrm>
            <a:off x="3816405" y="4736778"/>
            <a:ext cx="14747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돋움체" pitchFamily="49" charset="-127"/>
                <a:cs typeface="굴림" pitchFamily="50" charset="-127"/>
              </a:rPr>
              <a:t>C</a:t>
            </a:r>
            <a:endParaRPr kumimoji="1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4" name="Rectangle 31"/>
          <p:cNvSpPr>
            <a:spLocks noChangeArrowheads="1"/>
          </p:cNvSpPr>
          <p:nvPr/>
        </p:nvSpPr>
        <p:spPr bwMode="auto">
          <a:xfrm>
            <a:off x="4266461" y="4414515"/>
            <a:ext cx="14747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돋움체" pitchFamily="49" charset="-127"/>
                <a:cs typeface="굴림" pitchFamily="50" charset="-127"/>
              </a:rPr>
              <a:t>D</a:t>
            </a:r>
            <a:endParaRPr kumimoji="1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5" name="Rectangle 32"/>
          <p:cNvSpPr>
            <a:spLocks noChangeArrowheads="1"/>
          </p:cNvSpPr>
          <p:nvPr/>
        </p:nvSpPr>
        <p:spPr bwMode="auto">
          <a:xfrm>
            <a:off x="4720486" y="4443090"/>
            <a:ext cx="14747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돋움체" pitchFamily="49" charset="-127"/>
                <a:cs typeface="굴림" pitchFamily="50" charset="-127"/>
              </a:rPr>
              <a:t>A</a:t>
            </a:r>
            <a:endParaRPr kumimoji="1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6" name="Rectangle 33"/>
          <p:cNvSpPr>
            <a:spLocks noChangeArrowheads="1"/>
          </p:cNvSpPr>
          <p:nvPr/>
        </p:nvSpPr>
        <p:spPr bwMode="auto">
          <a:xfrm>
            <a:off x="5164986" y="4319265"/>
            <a:ext cx="14747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돋움체" pitchFamily="49" charset="-127"/>
                <a:cs typeface="굴림" pitchFamily="50" charset="-127"/>
              </a:rPr>
              <a:t>B</a:t>
            </a:r>
            <a:endParaRPr kumimoji="1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7" name="Rectangle 34"/>
          <p:cNvSpPr>
            <a:spLocks noChangeArrowheads="1"/>
          </p:cNvSpPr>
          <p:nvPr/>
        </p:nvSpPr>
        <p:spPr bwMode="auto">
          <a:xfrm>
            <a:off x="5609486" y="4225603"/>
            <a:ext cx="14747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돋움체" pitchFamily="49" charset="-127"/>
                <a:cs typeface="굴림" pitchFamily="50" charset="-127"/>
              </a:rPr>
              <a:t>C</a:t>
            </a:r>
            <a:endParaRPr kumimoji="1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8" name="Rectangle 35"/>
          <p:cNvSpPr>
            <a:spLocks noChangeArrowheads="1"/>
          </p:cNvSpPr>
          <p:nvPr/>
        </p:nvSpPr>
        <p:spPr bwMode="auto">
          <a:xfrm>
            <a:off x="6053986" y="3789040"/>
            <a:ext cx="14747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돋움체" pitchFamily="49" charset="-127"/>
                <a:cs typeface="굴림" pitchFamily="50" charset="-127"/>
              </a:rPr>
              <a:t>D</a:t>
            </a:r>
            <a:endParaRPr kumimoji="1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9" name="Rectangle 36"/>
          <p:cNvSpPr>
            <a:spLocks noChangeArrowheads="1"/>
          </p:cNvSpPr>
          <p:nvPr/>
        </p:nvSpPr>
        <p:spPr bwMode="auto">
          <a:xfrm>
            <a:off x="1591524" y="4366890"/>
            <a:ext cx="14747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돋움체" pitchFamily="49" charset="-127"/>
                <a:cs typeface="굴림" pitchFamily="50" charset="-127"/>
              </a:rPr>
              <a:t>B</a:t>
            </a:r>
            <a:endParaRPr kumimoji="1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50" name="Rectangle 37"/>
          <p:cNvSpPr>
            <a:spLocks noChangeArrowheads="1"/>
          </p:cNvSpPr>
          <p:nvPr/>
        </p:nvSpPr>
        <p:spPr bwMode="auto">
          <a:xfrm>
            <a:off x="1147024" y="4168453"/>
            <a:ext cx="14747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돋움체" pitchFamily="49" charset="-127"/>
                <a:cs typeface="굴림" pitchFamily="50" charset="-127"/>
              </a:rPr>
              <a:t>A</a:t>
            </a:r>
            <a:endParaRPr kumimoji="1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pSp>
        <p:nvGrpSpPr>
          <p:cNvPr id="3" name="그룹 122"/>
          <p:cNvGrpSpPr/>
          <p:nvPr/>
        </p:nvGrpSpPr>
        <p:grpSpPr>
          <a:xfrm>
            <a:off x="1140043" y="5740996"/>
            <a:ext cx="5100701" cy="246221"/>
            <a:chOff x="1140043" y="5740996"/>
            <a:chExt cx="5100701" cy="246221"/>
          </a:xfrm>
        </p:grpSpPr>
        <p:sp>
          <p:nvSpPr>
            <p:cNvPr id="52" name="Rectangle 39"/>
            <p:cNvSpPr>
              <a:spLocks noChangeArrowheads="1"/>
            </p:cNvSpPr>
            <p:nvPr/>
          </p:nvSpPr>
          <p:spPr bwMode="auto">
            <a:xfrm>
              <a:off x="1140043" y="5740996"/>
              <a:ext cx="11381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돋움체" pitchFamily="49" charset="-127"/>
                  <a:cs typeface="Arial" pitchFamily="34" charset="0"/>
                </a:rPr>
                <a:t>1</a:t>
              </a:r>
              <a:endParaRPr kumimoji="1" lang="ko-KR" altLang="ko-K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53" name="Rectangle 40"/>
            <p:cNvSpPr>
              <a:spLocks noChangeArrowheads="1"/>
            </p:cNvSpPr>
            <p:nvPr/>
          </p:nvSpPr>
          <p:spPr bwMode="auto">
            <a:xfrm>
              <a:off x="1594068" y="5740996"/>
              <a:ext cx="11381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6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돋움체" pitchFamily="49" charset="-127"/>
                  <a:cs typeface="Arial" pitchFamily="34" charset="0"/>
                </a:rPr>
                <a:t>2</a:t>
              </a:r>
              <a:endParaRPr kumimoji="1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54" name="Rectangle 41"/>
            <p:cNvSpPr>
              <a:spLocks noChangeArrowheads="1"/>
            </p:cNvSpPr>
            <p:nvPr/>
          </p:nvSpPr>
          <p:spPr bwMode="auto">
            <a:xfrm>
              <a:off x="2048093" y="5740996"/>
              <a:ext cx="11381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돋움체" pitchFamily="49" charset="-127"/>
                  <a:cs typeface="Arial" pitchFamily="34" charset="0"/>
                </a:rPr>
                <a:t>3</a:t>
              </a:r>
              <a:endParaRPr kumimoji="1" lang="ko-KR" altLang="ko-K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55" name="Rectangle 42"/>
            <p:cNvSpPr>
              <a:spLocks noChangeArrowheads="1"/>
            </p:cNvSpPr>
            <p:nvPr/>
          </p:nvSpPr>
          <p:spPr bwMode="auto">
            <a:xfrm>
              <a:off x="2510055" y="5740996"/>
              <a:ext cx="11381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돋움체" pitchFamily="49" charset="-127"/>
                  <a:cs typeface="Arial" pitchFamily="34" charset="0"/>
                </a:rPr>
                <a:t>4</a:t>
              </a:r>
              <a:endParaRPr kumimoji="1" lang="ko-KR" altLang="ko-K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56" name="Rectangle 43"/>
            <p:cNvSpPr>
              <a:spLocks noChangeArrowheads="1"/>
            </p:cNvSpPr>
            <p:nvPr/>
          </p:nvSpPr>
          <p:spPr bwMode="auto">
            <a:xfrm>
              <a:off x="2945030" y="5740996"/>
              <a:ext cx="11381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돋움체" pitchFamily="49" charset="-127"/>
                  <a:cs typeface="Arial" pitchFamily="34" charset="0"/>
                </a:rPr>
                <a:t>5</a:t>
              </a:r>
              <a:endParaRPr kumimoji="1" lang="ko-KR" altLang="ko-K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57" name="Rectangle 44"/>
            <p:cNvSpPr>
              <a:spLocks noChangeArrowheads="1"/>
            </p:cNvSpPr>
            <p:nvPr/>
          </p:nvSpPr>
          <p:spPr bwMode="auto">
            <a:xfrm>
              <a:off x="3399055" y="5740996"/>
              <a:ext cx="11381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돋움체" pitchFamily="49" charset="-127"/>
                  <a:cs typeface="Arial" pitchFamily="34" charset="0"/>
                </a:rPr>
                <a:t>6</a:t>
              </a:r>
              <a:endParaRPr kumimoji="1" lang="ko-KR" altLang="ko-K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58" name="Rectangle 45"/>
            <p:cNvSpPr>
              <a:spLocks noChangeArrowheads="1"/>
            </p:cNvSpPr>
            <p:nvPr/>
          </p:nvSpPr>
          <p:spPr bwMode="auto">
            <a:xfrm>
              <a:off x="3853080" y="5740996"/>
              <a:ext cx="11381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돋움체" pitchFamily="49" charset="-127"/>
                  <a:cs typeface="Arial" pitchFamily="34" charset="0"/>
                </a:rPr>
                <a:t>7</a:t>
              </a:r>
              <a:endParaRPr kumimoji="1" lang="ko-KR" altLang="ko-K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59" name="Rectangle 46"/>
            <p:cNvSpPr>
              <a:spLocks noChangeArrowheads="1"/>
            </p:cNvSpPr>
            <p:nvPr/>
          </p:nvSpPr>
          <p:spPr bwMode="auto">
            <a:xfrm>
              <a:off x="4297580" y="5740996"/>
              <a:ext cx="11381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돋움체" pitchFamily="49" charset="-127"/>
                  <a:cs typeface="Arial" pitchFamily="34" charset="0"/>
                </a:rPr>
                <a:t>8</a:t>
              </a:r>
              <a:endParaRPr kumimoji="1" lang="ko-KR" altLang="ko-K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60" name="Rectangle 47"/>
            <p:cNvSpPr>
              <a:spLocks noChangeArrowheads="1"/>
            </p:cNvSpPr>
            <p:nvPr/>
          </p:nvSpPr>
          <p:spPr bwMode="auto">
            <a:xfrm>
              <a:off x="4742080" y="5740996"/>
              <a:ext cx="11381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돋움체" pitchFamily="49" charset="-127"/>
                  <a:cs typeface="Arial" pitchFamily="34" charset="0"/>
                </a:rPr>
                <a:t>9</a:t>
              </a:r>
              <a:endParaRPr kumimoji="1" lang="ko-KR" altLang="ko-K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61" name="Rectangle 48"/>
            <p:cNvSpPr>
              <a:spLocks noChangeArrowheads="1"/>
            </p:cNvSpPr>
            <p:nvPr/>
          </p:nvSpPr>
          <p:spPr bwMode="auto">
            <a:xfrm>
              <a:off x="5124118" y="5740996"/>
              <a:ext cx="22762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돋움체" pitchFamily="49" charset="-127"/>
                  <a:cs typeface="Arial" pitchFamily="34" charset="0"/>
                </a:rPr>
                <a:t>10</a:t>
              </a:r>
              <a:endParaRPr kumimoji="1" lang="ko-KR" altLang="ko-K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62" name="Rectangle 49"/>
            <p:cNvSpPr>
              <a:spLocks noChangeArrowheads="1"/>
            </p:cNvSpPr>
            <p:nvPr/>
          </p:nvSpPr>
          <p:spPr bwMode="auto">
            <a:xfrm>
              <a:off x="5583816" y="5740996"/>
              <a:ext cx="21627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돋움체" pitchFamily="49" charset="-127"/>
                  <a:cs typeface="Arial" pitchFamily="34" charset="0"/>
                </a:rPr>
                <a:t>11</a:t>
              </a:r>
              <a:endParaRPr kumimoji="1" lang="ko-KR" altLang="ko-K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63" name="Rectangle 50"/>
            <p:cNvSpPr>
              <a:spLocks noChangeArrowheads="1"/>
            </p:cNvSpPr>
            <p:nvPr/>
          </p:nvSpPr>
          <p:spPr bwMode="auto">
            <a:xfrm>
              <a:off x="6013118" y="5740996"/>
              <a:ext cx="22762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6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돋움체" pitchFamily="49" charset="-127"/>
                  <a:cs typeface="Arial" pitchFamily="34" charset="0"/>
                </a:rPr>
                <a:t>12</a:t>
              </a:r>
              <a:endParaRPr kumimoji="1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굴림" pitchFamily="50" charset="-127"/>
                <a:cs typeface="Arial" pitchFamily="34" charset="0"/>
              </a:endParaRPr>
            </a:p>
          </p:txBody>
        </p:sp>
      </p:grpSp>
      <p:grpSp>
        <p:nvGrpSpPr>
          <p:cNvPr id="4" name="그룹 121"/>
          <p:cNvGrpSpPr/>
          <p:nvPr/>
        </p:nvGrpSpPr>
        <p:grpSpPr>
          <a:xfrm>
            <a:off x="467544" y="3192463"/>
            <a:ext cx="341440" cy="2529661"/>
            <a:chOff x="467544" y="3192463"/>
            <a:chExt cx="341440" cy="2529661"/>
          </a:xfrm>
        </p:grpSpPr>
        <p:sp>
          <p:nvSpPr>
            <p:cNvPr id="51" name="Rectangle 38"/>
            <p:cNvSpPr>
              <a:spLocks noChangeArrowheads="1"/>
            </p:cNvSpPr>
            <p:nvPr/>
          </p:nvSpPr>
          <p:spPr bwMode="auto">
            <a:xfrm>
              <a:off x="467544" y="3192463"/>
              <a:ext cx="3414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MS PGothic" pitchFamily="34" charset="-128"/>
                  <a:cs typeface="굴림" pitchFamily="50" charset="-127"/>
                </a:rPr>
                <a:t>300</a:t>
              </a:r>
              <a:endParaRPr kumimoji="1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64" name="Rectangle 51"/>
            <p:cNvSpPr>
              <a:spLocks noChangeArrowheads="1"/>
            </p:cNvSpPr>
            <p:nvPr/>
          </p:nvSpPr>
          <p:spPr bwMode="auto">
            <a:xfrm>
              <a:off x="467544" y="3943350"/>
              <a:ext cx="3414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MS PGothic" pitchFamily="34" charset="-128"/>
                  <a:cs typeface="굴림" pitchFamily="50" charset="-127"/>
                </a:rPr>
                <a:t>200</a:t>
              </a:r>
              <a:endParaRPr kumimoji="1" lang="ko-KR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65" name="Rectangle 52"/>
            <p:cNvSpPr>
              <a:spLocks noChangeArrowheads="1"/>
            </p:cNvSpPr>
            <p:nvPr/>
          </p:nvSpPr>
          <p:spPr bwMode="auto">
            <a:xfrm>
              <a:off x="467544" y="4694237"/>
              <a:ext cx="3414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MS PGothic" pitchFamily="34" charset="-128"/>
                  <a:cs typeface="굴림" pitchFamily="50" charset="-127"/>
                </a:rPr>
                <a:t>100</a:t>
              </a:r>
              <a:endParaRPr kumimoji="1" lang="ko-KR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66" name="Rectangle 53"/>
            <p:cNvSpPr>
              <a:spLocks noChangeArrowheads="1"/>
            </p:cNvSpPr>
            <p:nvPr/>
          </p:nvSpPr>
          <p:spPr bwMode="auto">
            <a:xfrm>
              <a:off x="574144" y="5445125"/>
              <a:ext cx="12824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MS PGothic" pitchFamily="34" charset="-128"/>
                  <a:cs typeface="Arial" pitchFamily="34" charset="0"/>
                </a:rPr>
                <a:t>0</a:t>
              </a:r>
              <a:endParaRPr kumimoji="1" lang="ko-KR" altLang="ko-K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굴림" pitchFamily="50" charset="-127"/>
                <a:cs typeface="Arial" pitchFamily="34" charset="0"/>
              </a:endParaRPr>
            </a:p>
          </p:txBody>
        </p:sp>
      </p:grpSp>
      <p:grpSp>
        <p:nvGrpSpPr>
          <p:cNvPr id="5" name="Group 54"/>
          <p:cNvGrpSpPr>
            <a:grpSpLocks/>
          </p:cNvGrpSpPr>
          <p:nvPr/>
        </p:nvGrpSpPr>
        <p:grpSpPr bwMode="auto">
          <a:xfrm>
            <a:off x="1150118" y="1788121"/>
            <a:ext cx="4994275" cy="1892300"/>
            <a:chOff x="666" y="1399"/>
            <a:chExt cx="3146" cy="1192"/>
          </a:xfrm>
        </p:grpSpPr>
        <p:sp>
          <p:nvSpPr>
            <p:cNvPr id="68" name="Freeform 55"/>
            <p:cNvSpPr>
              <a:spLocks/>
            </p:cNvSpPr>
            <p:nvPr/>
          </p:nvSpPr>
          <p:spPr bwMode="auto">
            <a:xfrm>
              <a:off x="691" y="1590"/>
              <a:ext cx="3097" cy="977"/>
            </a:xfrm>
            <a:custGeom>
              <a:avLst/>
              <a:gdLst/>
              <a:ahLst/>
              <a:cxnLst>
                <a:cxn ang="0">
                  <a:pos x="0" y="381"/>
                </a:cxn>
                <a:cxn ang="0">
                  <a:pos x="279" y="578"/>
                </a:cxn>
                <a:cxn ang="0">
                  <a:pos x="564" y="548"/>
                </a:cxn>
                <a:cxn ang="0">
                  <a:pos x="843" y="631"/>
                </a:cxn>
                <a:cxn ang="0">
                  <a:pos x="1127" y="614"/>
                </a:cxn>
                <a:cxn ang="0">
                  <a:pos x="1406" y="923"/>
                </a:cxn>
                <a:cxn ang="0">
                  <a:pos x="1691" y="977"/>
                </a:cxn>
                <a:cxn ang="0">
                  <a:pos x="1970" y="643"/>
                </a:cxn>
                <a:cxn ang="0">
                  <a:pos x="2249" y="661"/>
                </a:cxn>
                <a:cxn ang="0">
                  <a:pos x="2534" y="548"/>
                </a:cxn>
                <a:cxn ang="0">
                  <a:pos x="2813" y="447"/>
                </a:cxn>
                <a:cxn ang="0">
                  <a:pos x="3097" y="0"/>
                </a:cxn>
              </a:cxnLst>
              <a:rect l="0" t="0" r="r" b="b"/>
              <a:pathLst>
                <a:path w="3097" h="977">
                  <a:moveTo>
                    <a:pt x="0" y="381"/>
                  </a:moveTo>
                  <a:lnTo>
                    <a:pt x="279" y="578"/>
                  </a:lnTo>
                  <a:lnTo>
                    <a:pt x="564" y="548"/>
                  </a:lnTo>
                  <a:lnTo>
                    <a:pt x="843" y="631"/>
                  </a:lnTo>
                  <a:lnTo>
                    <a:pt x="1127" y="614"/>
                  </a:lnTo>
                  <a:lnTo>
                    <a:pt x="1406" y="923"/>
                  </a:lnTo>
                  <a:lnTo>
                    <a:pt x="1691" y="977"/>
                  </a:lnTo>
                  <a:lnTo>
                    <a:pt x="1970" y="643"/>
                  </a:lnTo>
                  <a:lnTo>
                    <a:pt x="2249" y="661"/>
                  </a:lnTo>
                  <a:lnTo>
                    <a:pt x="2534" y="548"/>
                  </a:lnTo>
                  <a:lnTo>
                    <a:pt x="2813" y="447"/>
                  </a:lnTo>
                  <a:lnTo>
                    <a:pt x="3097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56"/>
            <p:cNvSpPr>
              <a:spLocks/>
            </p:cNvSpPr>
            <p:nvPr/>
          </p:nvSpPr>
          <p:spPr bwMode="auto">
            <a:xfrm>
              <a:off x="668" y="1947"/>
              <a:ext cx="47" cy="48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47" y="24"/>
                </a:cxn>
                <a:cxn ang="0">
                  <a:pos x="23" y="48"/>
                </a:cxn>
                <a:cxn ang="0">
                  <a:pos x="0" y="24"/>
                </a:cxn>
                <a:cxn ang="0">
                  <a:pos x="23" y="0"/>
                </a:cxn>
              </a:cxnLst>
              <a:rect l="0" t="0" r="r" b="b"/>
              <a:pathLst>
                <a:path w="47" h="48">
                  <a:moveTo>
                    <a:pt x="23" y="0"/>
                  </a:moveTo>
                  <a:lnTo>
                    <a:pt x="47" y="24"/>
                  </a:lnTo>
                  <a:lnTo>
                    <a:pt x="23" y="48"/>
                  </a:lnTo>
                  <a:lnTo>
                    <a:pt x="0" y="24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57"/>
            <p:cNvSpPr>
              <a:spLocks/>
            </p:cNvSpPr>
            <p:nvPr/>
          </p:nvSpPr>
          <p:spPr bwMode="auto">
            <a:xfrm>
              <a:off x="946" y="2144"/>
              <a:ext cx="48" cy="47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48" y="24"/>
                </a:cxn>
                <a:cxn ang="0">
                  <a:pos x="24" y="47"/>
                </a:cxn>
                <a:cxn ang="0">
                  <a:pos x="0" y="24"/>
                </a:cxn>
                <a:cxn ang="0">
                  <a:pos x="24" y="0"/>
                </a:cxn>
              </a:cxnLst>
              <a:rect l="0" t="0" r="r" b="b"/>
              <a:pathLst>
                <a:path w="48" h="47">
                  <a:moveTo>
                    <a:pt x="24" y="0"/>
                  </a:moveTo>
                  <a:lnTo>
                    <a:pt x="48" y="24"/>
                  </a:lnTo>
                  <a:lnTo>
                    <a:pt x="24" y="47"/>
                  </a:lnTo>
                  <a:lnTo>
                    <a:pt x="0" y="2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58"/>
            <p:cNvSpPr>
              <a:spLocks/>
            </p:cNvSpPr>
            <p:nvPr/>
          </p:nvSpPr>
          <p:spPr bwMode="auto">
            <a:xfrm>
              <a:off x="1231" y="2114"/>
              <a:ext cx="48" cy="48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48" y="24"/>
                </a:cxn>
                <a:cxn ang="0">
                  <a:pos x="24" y="48"/>
                </a:cxn>
                <a:cxn ang="0">
                  <a:pos x="0" y="24"/>
                </a:cxn>
                <a:cxn ang="0">
                  <a:pos x="24" y="0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48" y="24"/>
                  </a:lnTo>
                  <a:lnTo>
                    <a:pt x="24" y="48"/>
                  </a:lnTo>
                  <a:lnTo>
                    <a:pt x="0" y="2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59"/>
            <p:cNvSpPr>
              <a:spLocks/>
            </p:cNvSpPr>
            <p:nvPr/>
          </p:nvSpPr>
          <p:spPr bwMode="auto">
            <a:xfrm>
              <a:off x="1510" y="2197"/>
              <a:ext cx="48" cy="48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48" y="24"/>
                </a:cxn>
                <a:cxn ang="0">
                  <a:pos x="24" y="48"/>
                </a:cxn>
                <a:cxn ang="0">
                  <a:pos x="0" y="24"/>
                </a:cxn>
                <a:cxn ang="0">
                  <a:pos x="24" y="0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48" y="24"/>
                  </a:lnTo>
                  <a:lnTo>
                    <a:pt x="24" y="48"/>
                  </a:lnTo>
                  <a:lnTo>
                    <a:pt x="0" y="2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60"/>
            <p:cNvSpPr>
              <a:spLocks/>
            </p:cNvSpPr>
            <p:nvPr/>
          </p:nvSpPr>
          <p:spPr bwMode="auto">
            <a:xfrm>
              <a:off x="1795" y="2179"/>
              <a:ext cx="47" cy="48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47" y="24"/>
                </a:cxn>
                <a:cxn ang="0">
                  <a:pos x="24" y="48"/>
                </a:cxn>
                <a:cxn ang="0">
                  <a:pos x="0" y="24"/>
                </a:cxn>
                <a:cxn ang="0">
                  <a:pos x="24" y="0"/>
                </a:cxn>
              </a:cxnLst>
              <a:rect l="0" t="0" r="r" b="b"/>
              <a:pathLst>
                <a:path w="47" h="48">
                  <a:moveTo>
                    <a:pt x="24" y="0"/>
                  </a:moveTo>
                  <a:lnTo>
                    <a:pt x="47" y="24"/>
                  </a:lnTo>
                  <a:lnTo>
                    <a:pt x="24" y="48"/>
                  </a:lnTo>
                  <a:lnTo>
                    <a:pt x="0" y="2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61"/>
            <p:cNvSpPr>
              <a:spLocks/>
            </p:cNvSpPr>
            <p:nvPr/>
          </p:nvSpPr>
          <p:spPr bwMode="auto">
            <a:xfrm>
              <a:off x="2074" y="2489"/>
              <a:ext cx="47" cy="48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47" y="24"/>
                </a:cxn>
                <a:cxn ang="0">
                  <a:pos x="23" y="48"/>
                </a:cxn>
                <a:cxn ang="0">
                  <a:pos x="0" y="24"/>
                </a:cxn>
                <a:cxn ang="0">
                  <a:pos x="23" y="0"/>
                </a:cxn>
              </a:cxnLst>
              <a:rect l="0" t="0" r="r" b="b"/>
              <a:pathLst>
                <a:path w="47" h="48">
                  <a:moveTo>
                    <a:pt x="23" y="0"/>
                  </a:moveTo>
                  <a:lnTo>
                    <a:pt x="47" y="24"/>
                  </a:lnTo>
                  <a:lnTo>
                    <a:pt x="23" y="48"/>
                  </a:lnTo>
                  <a:lnTo>
                    <a:pt x="0" y="24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62"/>
            <p:cNvSpPr>
              <a:spLocks/>
            </p:cNvSpPr>
            <p:nvPr/>
          </p:nvSpPr>
          <p:spPr bwMode="auto">
            <a:xfrm>
              <a:off x="2359" y="2543"/>
              <a:ext cx="47" cy="48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47" y="24"/>
                </a:cxn>
                <a:cxn ang="0">
                  <a:pos x="23" y="48"/>
                </a:cxn>
                <a:cxn ang="0">
                  <a:pos x="0" y="24"/>
                </a:cxn>
                <a:cxn ang="0">
                  <a:pos x="23" y="0"/>
                </a:cxn>
              </a:cxnLst>
              <a:rect l="0" t="0" r="r" b="b"/>
              <a:pathLst>
                <a:path w="47" h="48">
                  <a:moveTo>
                    <a:pt x="23" y="0"/>
                  </a:moveTo>
                  <a:lnTo>
                    <a:pt x="47" y="24"/>
                  </a:lnTo>
                  <a:lnTo>
                    <a:pt x="23" y="48"/>
                  </a:lnTo>
                  <a:lnTo>
                    <a:pt x="0" y="24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63"/>
            <p:cNvSpPr>
              <a:spLocks/>
            </p:cNvSpPr>
            <p:nvPr/>
          </p:nvSpPr>
          <p:spPr bwMode="auto">
            <a:xfrm>
              <a:off x="2637" y="2209"/>
              <a:ext cx="48" cy="48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48" y="24"/>
                </a:cxn>
                <a:cxn ang="0">
                  <a:pos x="24" y="48"/>
                </a:cxn>
                <a:cxn ang="0">
                  <a:pos x="0" y="24"/>
                </a:cxn>
                <a:cxn ang="0">
                  <a:pos x="24" y="0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48" y="24"/>
                  </a:lnTo>
                  <a:lnTo>
                    <a:pt x="24" y="48"/>
                  </a:lnTo>
                  <a:lnTo>
                    <a:pt x="0" y="2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64"/>
            <p:cNvSpPr>
              <a:spLocks/>
            </p:cNvSpPr>
            <p:nvPr/>
          </p:nvSpPr>
          <p:spPr bwMode="auto">
            <a:xfrm>
              <a:off x="2916" y="2227"/>
              <a:ext cx="48" cy="48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48" y="24"/>
                </a:cxn>
                <a:cxn ang="0">
                  <a:pos x="24" y="48"/>
                </a:cxn>
                <a:cxn ang="0">
                  <a:pos x="0" y="24"/>
                </a:cxn>
                <a:cxn ang="0">
                  <a:pos x="24" y="0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48" y="24"/>
                  </a:lnTo>
                  <a:lnTo>
                    <a:pt x="24" y="48"/>
                  </a:lnTo>
                  <a:lnTo>
                    <a:pt x="0" y="2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65"/>
            <p:cNvSpPr>
              <a:spLocks/>
            </p:cNvSpPr>
            <p:nvPr/>
          </p:nvSpPr>
          <p:spPr bwMode="auto">
            <a:xfrm>
              <a:off x="3201" y="2114"/>
              <a:ext cx="47" cy="48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47" y="24"/>
                </a:cxn>
                <a:cxn ang="0">
                  <a:pos x="24" y="48"/>
                </a:cxn>
                <a:cxn ang="0">
                  <a:pos x="0" y="24"/>
                </a:cxn>
                <a:cxn ang="0">
                  <a:pos x="24" y="0"/>
                </a:cxn>
              </a:cxnLst>
              <a:rect l="0" t="0" r="r" b="b"/>
              <a:pathLst>
                <a:path w="47" h="48">
                  <a:moveTo>
                    <a:pt x="24" y="0"/>
                  </a:moveTo>
                  <a:lnTo>
                    <a:pt x="47" y="24"/>
                  </a:lnTo>
                  <a:lnTo>
                    <a:pt x="24" y="48"/>
                  </a:lnTo>
                  <a:lnTo>
                    <a:pt x="0" y="2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66"/>
            <p:cNvSpPr>
              <a:spLocks/>
            </p:cNvSpPr>
            <p:nvPr/>
          </p:nvSpPr>
          <p:spPr bwMode="auto">
            <a:xfrm>
              <a:off x="3480" y="2013"/>
              <a:ext cx="47" cy="47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47" y="23"/>
                </a:cxn>
                <a:cxn ang="0">
                  <a:pos x="24" y="47"/>
                </a:cxn>
                <a:cxn ang="0">
                  <a:pos x="0" y="23"/>
                </a:cxn>
                <a:cxn ang="0">
                  <a:pos x="24" y="0"/>
                </a:cxn>
              </a:cxnLst>
              <a:rect l="0" t="0" r="r" b="b"/>
              <a:pathLst>
                <a:path w="47" h="47">
                  <a:moveTo>
                    <a:pt x="24" y="0"/>
                  </a:moveTo>
                  <a:lnTo>
                    <a:pt x="47" y="23"/>
                  </a:lnTo>
                  <a:lnTo>
                    <a:pt x="24" y="47"/>
                  </a:lnTo>
                  <a:lnTo>
                    <a:pt x="0" y="23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67"/>
            <p:cNvSpPr>
              <a:spLocks/>
            </p:cNvSpPr>
            <p:nvPr/>
          </p:nvSpPr>
          <p:spPr bwMode="auto">
            <a:xfrm>
              <a:off x="3765" y="1566"/>
              <a:ext cx="47" cy="47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47" y="24"/>
                </a:cxn>
                <a:cxn ang="0">
                  <a:pos x="23" y="47"/>
                </a:cxn>
                <a:cxn ang="0">
                  <a:pos x="0" y="24"/>
                </a:cxn>
                <a:cxn ang="0">
                  <a:pos x="23" y="0"/>
                </a:cxn>
              </a:cxnLst>
              <a:rect l="0" t="0" r="r" b="b"/>
              <a:pathLst>
                <a:path w="47" h="47">
                  <a:moveTo>
                    <a:pt x="23" y="0"/>
                  </a:moveTo>
                  <a:lnTo>
                    <a:pt x="47" y="24"/>
                  </a:lnTo>
                  <a:lnTo>
                    <a:pt x="23" y="47"/>
                  </a:lnTo>
                  <a:lnTo>
                    <a:pt x="0" y="24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Rectangle 68"/>
            <p:cNvSpPr>
              <a:spLocks noChangeArrowheads="1"/>
            </p:cNvSpPr>
            <p:nvPr/>
          </p:nvSpPr>
          <p:spPr bwMode="auto">
            <a:xfrm>
              <a:off x="3413" y="1798"/>
              <a:ext cx="99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MS PGothic" pitchFamily="34" charset="-128"/>
                  <a:cs typeface="굴림" pitchFamily="50" charset="-127"/>
                </a:rPr>
                <a:t>69</a:t>
              </a:r>
              <a:endPara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82" name="Rectangle 69"/>
            <p:cNvSpPr>
              <a:spLocks noChangeArrowheads="1"/>
            </p:cNvSpPr>
            <p:nvPr/>
          </p:nvSpPr>
          <p:spPr bwMode="auto">
            <a:xfrm>
              <a:off x="3140" y="1971"/>
              <a:ext cx="99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MS PGothic" pitchFamily="34" charset="-128"/>
                  <a:cs typeface="굴림" pitchFamily="50" charset="-127"/>
                </a:rPr>
                <a:t>63</a:t>
              </a:r>
              <a:endPara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83" name="Rectangle 70"/>
            <p:cNvSpPr>
              <a:spLocks noChangeArrowheads="1"/>
            </p:cNvSpPr>
            <p:nvPr/>
          </p:nvSpPr>
          <p:spPr bwMode="auto">
            <a:xfrm>
              <a:off x="2873" y="2042"/>
              <a:ext cx="99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MS PGothic" pitchFamily="34" charset="-128"/>
                  <a:cs typeface="굴림" pitchFamily="50" charset="-127"/>
                </a:rPr>
                <a:t>56</a:t>
              </a:r>
              <a:endPara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84" name="Rectangle 71"/>
            <p:cNvSpPr>
              <a:spLocks noChangeArrowheads="1"/>
            </p:cNvSpPr>
            <p:nvPr/>
          </p:nvSpPr>
          <p:spPr bwMode="auto">
            <a:xfrm>
              <a:off x="2606" y="2054"/>
              <a:ext cx="99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MS PGothic" pitchFamily="34" charset="-128"/>
                  <a:cs typeface="굴림" pitchFamily="50" charset="-127"/>
                </a:rPr>
                <a:t>57</a:t>
              </a:r>
              <a:endPara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85" name="Rectangle 72"/>
            <p:cNvSpPr>
              <a:spLocks noChangeArrowheads="1"/>
            </p:cNvSpPr>
            <p:nvPr/>
          </p:nvSpPr>
          <p:spPr bwMode="auto">
            <a:xfrm>
              <a:off x="1764" y="2036"/>
              <a:ext cx="99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MS PGothic" pitchFamily="34" charset="-128"/>
                  <a:cs typeface="굴림" pitchFamily="50" charset="-127"/>
                </a:rPr>
                <a:t>59</a:t>
              </a:r>
              <a:endPara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86" name="Rectangle 73"/>
            <p:cNvSpPr>
              <a:spLocks noChangeArrowheads="1"/>
            </p:cNvSpPr>
            <p:nvPr/>
          </p:nvSpPr>
          <p:spPr bwMode="auto">
            <a:xfrm>
              <a:off x="1467" y="1995"/>
              <a:ext cx="99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MS PGothic" pitchFamily="34" charset="-128"/>
                  <a:cs typeface="굴림" pitchFamily="50" charset="-127"/>
                </a:rPr>
                <a:t>58</a:t>
              </a:r>
              <a:endPara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87" name="Rectangle 74"/>
            <p:cNvSpPr>
              <a:spLocks noChangeArrowheads="1"/>
            </p:cNvSpPr>
            <p:nvPr/>
          </p:nvSpPr>
          <p:spPr bwMode="auto">
            <a:xfrm>
              <a:off x="1206" y="1935"/>
              <a:ext cx="99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MS PGothic" pitchFamily="34" charset="-128"/>
                  <a:cs typeface="굴림" pitchFamily="50" charset="-127"/>
                </a:rPr>
                <a:t>63</a:t>
              </a:r>
              <a:endPara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88" name="Rectangle 75"/>
            <p:cNvSpPr>
              <a:spLocks noChangeArrowheads="1"/>
            </p:cNvSpPr>
            <p:nvPr/>
          </p:nvSpPr>
          <p:spPr bwMode="auto">
            <a:xfrm>
              <a:off x="909" y="2001"/>
              <a:ext cx="99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MS PGothic" pitchFamily="34" charset="-128"/>
                  <a:cs typeface="굴림" pitchFamily="50" charset="-127"/>
                </a:rPr>
                <a:t>61</a:t>
              </a:r>
              <a:endPara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89" name="Rectangle 76"/>
            <p:cNvSpPr>
              <a:spLocks noChangeArrowheads="1"/>
            </p:cNvSpPr>
            <p:nvPr/>
          </p:nvSpPr>
          <p:spPr bwMode="auto">
            <a:xfrm>
              <a:off x="666" y="1774"/>
              <a:ext cx="99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1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MS PGothic" pitchFamily="34" charset="-128"/>
                  <a:cs typeface="굴림" pitchFamily="50" charset="-127"/>
                </a:rPr>
                <a:t>73</a:t>
              </a:r>
              <a:endParaRPr kumimoji="1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90" name="Rectangle 77"/>
            <p:cNvSpPr>
              <a:spLocks noChangeArrowheads="1"/>
            </p:cNvSpPr>
            <p:nvPr/>
          </p:nvSpPr>
          <p:spPr bwMode="auto">
            <a:xfrm>
              <a:off x="2013" y="2293"/>
              <a:ext cx="99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MS PGothic" pitchFamily="34" charset="-128"/>
                  <a:cs typeface="굴림" pitchFamily="50" charset="-127"/>
                </a:rPr>
                <a:t>40</a:t>
              </a:r>
              <a:endPara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91" name="Rectangle 78"/>
            <p:cNvSpPr>
              <a:spLocks noChangeArrowheads="1"/>
            </p:cNvSpPr>
            <p:nvPr/>
          </p:nvSpPr>
          <p:spPr bwMode="auto">
            <a:xfrm>
              <a:off x="2315" y="2376"/>
              <a:ext cx="99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MS PGothic" pitchFamily="34" charset="-128"/>
                  <a:cs typeface="굴림" pitchFamily="50" charset="-127"/>
                </a:rPr>
                <a:t>37</a:t>
              </a:r>
              <a:endPara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92" name="Rectangle 79"/>
            <p:cNvSpPr>
              <a:spLocks noChangeArrowheads="1"/>
            </p:cNvSpPr>
            <p:nvPr/>
          </p:nvSpPr>
          <p:spPr bwMode="auto">
            <a:xfrm>
              <a:off x="3704" y="1399"/>
              <a:ext cx="99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MS PGothic" pitchFamily="34" charset="-128"/>
                  <a:cs typeface="굴림" pitchFamily="50" charset="-127"/>
                </a:rPr>
                <a:t>96</a:t>
              </a:r>
              <a:endPara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</p:grpSp>
      <p:grpSp>
        <p:nvGrpSpPr>
          <p:cNvPr id="6" name="그룹 124"/>
          <p:cNvGrpSpPr/>
          <p:nvPr/>
        </p:nvGrpSpPr>
        <p:grpSpPr>
          <a:xfrm>
            <a:off x="987849" y="1700808"/>
            <a:ext cx="2773012" cy="720080"/>
            <a:chOff x="987849" y="1700808"/>
            <a:chExt cx="2773012" cy="720080"/>
          </a:xfrm>
        </p:grpSpPr>
        <p:sp>
          <p:nvSpPr>
            <p:cNvPr id="104" name="평행 사변형 103"/>
            <p:cNvSpPr/>
            <p:nvPr/>
          </p:nvSpPr>
          <p:spPr>
            <a:xfrm flipH="1">
              <a:off x="987849" y="2067109"/>
              <a:ext cx="2773012" cy="353779"/>
            </a:xfrm>
            <a:prstGeom prst="parallelogram">
              <a:avLst>
                <a:gd name="adj" fmla="val 69139"/>
              </a:avLst>
            </a:prstGeom>
            <a:gradFill flip="none" rotWithShape="1">
              <a:gsLst>
                <a:gs pos="0">
                  <a:schemeClr val="bg1">
                    <a:lumMod val="65000"/>
                    <a:alpha val="23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3"/>
            <p:cNvSpPr>
              <a:spLocks noChangeArrowheads="1"/>
            </p:cNvSpPr>
            <p:nvPr/>
          </p:nvSpPr>
          <p:spPr bwMode="auto">
            <a:xfrm>
              <a:off x="1007243" y="1700808"/>
              <a:ext cx="2505075" cy="390525"/>
            </a:xfrm>
            <a:prstGeom prst="rect">
              <a:avLst/>
            </a:prstGeom>
            <a:solidFill>
              <a:schemeClr val="bg1"/>
            </a:solidFill>
            <a:ln w="15875" algn="ctr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7" name="Group 4"/>
            <p:cNvGrpSpPr>
              <a:grpSpLocks/>
            </p:cNvGrpSpPr>
            <p:nvPr/>
          </p:nvGrpSpPr>
          <p:grpSpPr bwMode="auto">
            <a:xfrm>
              <a:off x="2483618" y="1815108"/>
              <a:ext cx="354013" cy="147638"/>
              <a:chOff x="1299" y="1716"/>
              <a:chExt cx="256" cy="107"/>
            </a:xfrm>
          </p:grpSpPr>
          <p:sp>
            <p:nvSpPr>
              <p:cNvPr id="12" name="Line 5"/>
              <p:cNvSpPr>
                <a:spLocks noChangeShapeType="1"/>
              </p:cNvSpPr>
              <p:nvPr/>
            </p:nvSpPr>
            <p:spPr bwMode="gray">
              <a:xfrm>
                <a:off x="1299" y="1770"/>
                <a:ext cx="256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vert="horz" wrap="square" lIns="90488" tIns="44450" rIns="90488" bIns="44450" numCol="1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" name="AutoShape 6"/>
              <p:cNvSpPr>
                <a:spLocks noChangeArrowheads="1"/>
              </p:cNvSpPr>
              <p:nvPr/>
            </p:nvSpPr>
            <p:spPr bwMode="gray">
              <a:xfrm>
                <a:off x="1380" y="1716"/>
                <a:ext cx="107" cy="107"/>
              </a:xfrm>
              <a:prstGeom prst="diamond">
                <a:avLst/>
              </a:prstGeom>
              <a:solidFill>
                <a:srgbClr val="000000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none" lIns="90488" tIns="44450" rIns="90488" bIns="44450" numCol="1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8" name="Group 80"/>
            <p:cNvGrpSpPr>
              <a:grpSpLocks/>
            </p:cNvGrpSpPr>
            <p:nvPr/>
          </p:nvGrpSpPr>
          <p:grpSpPr bwMode="auto">
            <a:xfrm>
              <a:off x="1091381" y="1778596"/>
              <a:ext cx="615950" cy="238125"/>
              <a:chOff x="539" y="1225"/>
              <a:chExt cx="388" cy="150"/>
            </a:xfrm>
          </p:grpSpPr>
          <p:sp>
            <p:nvSpPr>
              <p:cNvPr id="94" name="Rectangle 81"/>
              <p:cNvSpPr>
                <a:spLocks noChangeArrowheads="1"/>
              </p:cNvSpPr>
              <p:nvPr/>
            </p:nvSpPr>
            <p:spPr bwMode="auto">
              <a:xfrm>
                <a:off x="539" y="1225"/>
                <a:ext cx="100" cy="150"/>
              </a:xfrm>
              <a:prstGeom prst="rect">
                <a:avLst/>
              </a:prstGeom>
              <a:solidFill>
                <a:srgbClr val="FADA2F"/>
              </a:solidFill>
              <a:ln w="1016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95" name="Rectangle 82"/>
              <p:cNvSpPr>
                <a:spLocks noChangeArrowheads="1"/>
              </p:cNvSpPr>
              <p:nvPr/>
            </p:nvSpPr>
            <p:spPr bwMode="auto">
              <a:xfrm>
                <a:off x="639" y="1225"/>
                <a:ext cx="100" cy="150"/>
              </a:xfrm>
              <a:prstGeom prst="rect">
                <a:avLst/>
              </a:prstGeom>
              <a:solidFill>
                <a:srgbClr val="70C3CE"/>
              </a:solidFill>
              <a:ln w="1016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96" name="Rectangle 83"/>
              <p:cNvSpPr>
                <a:spLocks noChangeArrowheads="1"/>
              </p:cNvSpPr>
              <p:nvPr/>
            </p:nvSpPr>
            <p:spPr bwMode="auto">
              <a:xfrm>
                <a:off x="736" y="1225"/>
                <a:ext cx="100" cy="150"/>
              </a:xfrm>
              <a:prstGeom prst="rect">
                <a:avLst/>
              </a:prstGeom>
              <a:solidFill>
                <a:srgbClr val="168CB3"/>
              </a:solidFill>
              <a:ln w="1016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97" name="Rectangle 84"/>
              <p:cNvSpPr>
                <a:spLocks noChangeArrowheads="1"/>
              </p:cNvSpPr>
              <p:nvPr/>
            </p:nvSpPr>
            <p:spPr bwMode="auto">
              <a:xfrm>
                <a:off x="827" y="1225"/>
                <a:ext cx="100" cy="15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016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98" name="Rectangle 85"/>
            <p:cNvSpPr>
              <a:spLocks noChangeArrowheads="1"/>
            </p:cNvSpPr>
            <p:nvPr/>
          </p:nvSpPr>
          <p:spPr bwMode="blackWhite">
            <a:xfrm>
              <a:off x="1685106" y="1726208"/>
              <a:ext cx="701675" cy="336550"/>
            </a:xfrm>
            <a:prstGeom prst="rect">
              <a:avLst/>
            </a:prstGeom>
            <a:noFill/>
            <a:ln w="12700" cap="rnd" algn="ctr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MS PGothic" pitchFamily="34" charset="-128"/>
                  <a:cs typeface="굴림" pitchFamily="50" charset="-127"/>
                </a:rPr>
                <a:t>TEXT</a:t>
              </a:r>
              <a:endPara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99" name="Rectangle 86"/>
            <p:cNvSpPr>
              <a:spLocks noChangeArrowheads="1"/>
            </p:cNvSpPr>
            <p:nvPr/>
          </p:nvSpPr>
          <p:spPr bwMode="blackWhite">
            <a:xfrm>
              <a:off x="2796356" y="1726208"/>
              <a:ext cx="701675" cy="336550"/>
            </a:xfrm>
            <a:prstGeom prst="rect">
              <a:avLst/>
            </a:prstGeom>
            <a:noFill/>
            <a:ln w="12700" cap="rnd" algn="ctr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MS PGothic" pitchFamily="34" charset="-128"/>
                  <a:cs typeface="굴림" pitchFamily="50" charset="-127"/>
                </a:rPr>
                <a:t>TEXT</a:t>
              </a:r>
              <a:endPara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</p:grpSp>
      <p:sp>
        <p:nvSpPr>
          <p:cNvPr id="101" name="Rectangle 53"/>
          <p:cNvSpPr>
            <a:spLocks noChangeArrowheads="1"/>
          </p:cNvSpPr>
          <p:nvPr/>
        </p:nvSpPr>
        <p:spPr bwMode="auto">
          <a:xfrm>
            <a:off x="6752406" y="2110383"/>
            <a:ext cx="1860550" cy="35512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굴림" pitchFamily="50" charset="-127"/>
              </a:rPr>
              <a:t>CONTENTS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굴림" pitchFamily="50" charset="-127"/>
              </a:rPr>
              <a:t>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1.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your own text will look</a:t>
            </a: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en-US" altLang="ko-KR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굴림" pitchFamily="50" charset="-127"/>
              </a:rPr>
              <a:t>2.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굴림" pitchFamily="50" charset="-127"/>
              </a:rPr>
              <a:t>your own text will look</a:t>
            </a: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굴림" pitchFamily="50" charset="-127"/>
              </a:rPr>
              <a:t>own text.</a:t>
            </a:r>
            <a:endParaRPr kumimoji="1" lang="en-US" altLang="ko-KR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MS PGothic" pitchFamily="34" charset="-128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MS PGothic" pitchFamily="34" charset="-128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굴림" pitchFamily="50" charset="-127"/>
              </a:rPr>
              <a:t>3.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굴림" pitchFamily="50" charset="-127"/>
              </a:rPr>
              <a:t>your own text will look</a:t>
            </a: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굴림" pitchFamily="50" charset="-127"/>
              </a:rPr>
              <a:t>own text.</a:t>
            </a:r>
            <a:endParaRPr kumimoji="1" lang="en-US" altLang="ko-KR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MS PGothic" pitchFamily="34" charset="-128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MS PGothic" pitchFamily="34" charset="-128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굴림" pitchFamily="50" charset="-127"/>
              </a:rPr>
              <a:t>4.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굴림" pitchFamily="50" charset="-127"/>
              </a:rPr>
              <a:t>your own text will look</a:t>
            </a: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굴림" pitchFamily="50" charset="-127"/>
              </a:rPr>
              <a:t>own text.</a:t>
            </a:r>
            <a:endParaRPr kumimoji="1" lang="en-US" altLang="ko-KR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MS PGothic" pitchFamily="34" charset="-128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MS PGothic" pitchFamily="34" charset="-128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16" name="자유형 115"/>
          <p:cNvSpPr/>
          <p:nvPr/>
        </p:nvSpPr>
        <p:spPr>
          <a:xfrm rot="5400000" flipH="1" flipV="1">
            <a:off x="5644450" y="4695147"/>
            <a:ext cx="1590675" cy="353779"/>
          </a:xfrm>
          <a:custGeom>
            <a:avLst/>
            <a:gdLst>
              <a:gd name="connsiteX0" fmla="*/ 0 w 1440159"/>
              <a:gd name="connsiteY0" fmla="*/ 353779 h 353779"/>
              <a:gd name="connsiteX1" fmla="*/ 244599 w 1440159"/>
              <a:gd name="connsiteY1" fmla="*/ 0 h 353779"/>
              <a:gd name="connsiteX2" fmla="*/ 1440159 w 1440159"/>
              <a:gd name="connsiteY2" fmla="*/ 0 h 353779"/>
              <a:gd name="connsiteX3" fmla="*/ 1195560 w 1440159"/>
              <a:gd name="connsiteY3" fmla="*/ 353779 h 353779"/>
              <a:gd name="connsiteX4" fmla="*/ 0 w 1440159"/>
              <a:gd name="connsiteY4" fmla="*/ 353779 h 353779"/>
              <a:gd name="connsiteX0" fmla="*/ 0 w 1224135"/>
              <a:gd name="connsiteY0" fmla="*/ 291296 h 353779"/>
              <a:gd name="connsiteX1" fmla="*/ 28575 w 1224135"/>
              <a:gd name="connsiteY1" fmla="*/ 0 h 353779"/>
              <a:gd name="connsiteX2" fmla="*/ 1224135 w 1224135"/>
              <a:gd name="connsiteY2" fmla="*/ 0 h 353779"/>
              <a:gd name="connsiteX3" fmla="*/ 979536 w 1224135"/>
              <a:gd name="connsiteY3" fmla="*/ 353779 h 353779"/>
              <a:gd name="connsiteX4" fmla="*/ 0 w 1224135"/>
              <a:gd name="connsiteY4" fmla="*/ 291296 h 353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135" h="353779">
                <a:moveTo>
                  <a:pt x="0" y="291296"/>
                </a:moveTo>
                <a:lnTo>
                  <a:pt x="28575" y="0"/>
                </a:lnTo>
                <a:lnTo>
                  <a:pt x="1224135" y="0"/>
                </a:lnTo>
                <a:lnTo>
                  <a:pt x="979536" y="353779"/>
                </a:lnTo>
                <a:lnTo>
                  <a:pt x="0" y="291296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65000"/>
                  <a:alpha val="34000"/>
                </a:schemeClr>
              </a:gs>
              <a:gs pos="100000">
                <a:schemeClr val="bg1">
                  <a:lumMod val="50000"/>
                  <a:shade val="100000"/>
                  <a:satMod val="11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30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Click to edit title style</a:t>
            </a:r>
          </a:p>
        </p:txBody>
      </p:sp>
      <p:sp>
        <p:nvSpPr>
          <p:cNvPr id="19" name="대각선 방향의 모서리가 둥근 사각형 18"/>
          <p:cNvSpPr/>
          <p:nvPr/>
        </p:nvSpPr>
        <p:spPr>
          <a:xfrm flipV="1">
            <a:off x="4677918" y="3908673"/>
            <a:ext cx="2221200" cy="225888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대각선 방향의 모서리가 둥근 사각형 19"/>
          <p:cNvSpPr/>
          <p:nvPr/>
        </p:nvSpPr>
        <p:spPr>
          <a:xfrm flipH="1" flipV="1">
            <a:off x="2339752" y="3908673"/>
            <a:ext cx="2222722" cy="2258888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168CB3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96"/>
          <p:cNvSpPr>
            <a:spLocks noChangeArrowheads="1"/>
          </p:cNvSpPr>
          <p:nvPr/>
        </p:nvSpPr>
        <p:spPr bwMode="auto">
          <a:xfrm>
            <a:off x="7020272" y="1847081"/>
            <a:ext cx="1944216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CONTENTS</a:t>
            </a:r>
            <a:r>
              <a:rPr kumimoji="1" lang="en-US" altLang="ko-KR" sz="1400" b="1" i="0" u="none" strike="noStrike" cap="none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endParaRPr kumimoji="1" lang="en-US" altLang="ko-KR" sz="1400" b="1" i="0" u="none" strike="noStrike" cap="none" normalizeH="0" baseline="0" dirty="0">
              <a:ln>
                <a:noFill/>
              </a:ln>
              <a:solidFill>
                <a:sysClr val="windowText" lastClr="000000"/>
              </a:solidFill>
              <a:effectLst/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lang="en-US" altLang="ko-KR" sz="1800" b="0" noProof="1">
              <a:solidFill>
                <a:sysClr val="windowText" lastClr="000000"/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2" name="Rectangle 96"/>
          <p:cNvSpPr>
            <a:spLocks noChangeArrowheads="1"/>
          </p:cNvSpPr>
          <p:nvPr/>
        </p:nvSpPr>
        <p:spPr bwMode="auto">
          <a:xfrm>
            <a:off x="251520" y="1847081"/>
            <a:ext cx="1944216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CONTENTS</a:t>
            </a:r>
            <a:r>
              <a:rPr kumimoji="1" lang="en-US" altLang="ko-KR" sz="1400" b="1" i="0" u="none" strike="noStrike" cap="none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endParaRPr kumimoji="1" lang="en-US" altLang="ko-KR" sz="1400" b="1" i="0" u="none" strike="noStrike" cap="none" normalizeH="0" baseline="0" dirty="0">
              <a:ln>
                <a:noFill/>
              </a:ln>
              <a:solidFill>
                <a:sysClr val="windowText" lastClr="000000"/>
              </a:solidFill>
              <a:effectLst/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lang="en-US" altLang="ko-KR" sz="1800" b="0" noProof="1">
              <a:solidFill>
                <a:sysClr val="windowText" lastClr="000000"/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3" name="Rectangle 96"/>
          <p:cNvSpPr>
            <a:spLocks noChangeArrowheads="1"/>
          </p:cNvSpPr>
          <p:nvPr/>
        </p:nvSpPr>
        <p:spPr bwMode="auto">
          <a:xfrm>
            <a:off x="7020272" y="5161781"/>
            <a:ext cx="1944216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CONTENTS</a:t>
            </a:r>
            <a:r>
              <a:rPr kumimoji="1" lang="en-US" altLang="ko-KR" sz="1400" b="1" i="0" u="none" strike="noStrike" cap="none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endParaRPr kumimoji="1" lang="en-US" altLang="ko-KR" sz="1400" b="1" i="0" u="none" strike="noStrike" cap="none" normalizeH="0" baseline="0" dirty="0">
              <a:ln>
                <a:noFill/>
              </a:ln>
              <a:solidFill>
                <a:sysClr val="windowText" lastClr="000000"/>
              </a:solidFill>
              <a:effectLst/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lang="en-US" altLang="ko-KR" sz="1800" b="0" noProof="1">
              <a:solidFill>
                <a:sysClr val="windowText" lastClr="000000"/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4" name="Rectangle 96"/>
          <p:cNvSpPr>
            <a:spLocks noChangeArrowheads="1"/>
          </p:cNvSpPr>
          <p:nvPr/>
        </p:nvSpPr>
        <p:spPr bwMode="auto">
          <a:xfrm>
            <a:off x="251520" y="5161781"/>
            <a:ext cx="1944216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CONTENTS</a:t>
            </a:r>
            <a:r>
              <a:rPr kumimoji="1" lang="en-US" altLang="ko-KR" sz="1400" b="1" i="0" u="none" strike="noStrike" cap="none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endParaRPr kumimoji="1" lang="en-US" altLang="ko-KR" sz="1400" b="1" i="0" u="none" strike="noStrike" cap="none" normalizeH="0" baseline="0" dirty="0">
              <a:ln>
                <a:noFill/>
              </a:ln>
              <a:solidFill>
                <a:sysClr val="windowText" lastClr="000000"/>
              </a:solidFill>
              <a:effectLst/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lang="en-US" altLang="ko-KR" sz="1800" b="0" noProof="1">
              <a:solidFill>
                <a:sysClr val="windowText" lastClr="000000"/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5" name="대각선 방향의 모서리가 둥근 사각형 24"/>
          <p:cNvSpPr/>
          <p:nvPr/>
        </p:nvSpPr>
        <p:spPr>
          <a:xfrm flipH="1" flipV="1">
            <a:off x="4677918" y="1556792"/>
            <a:ext cx="2221200" cy="2258888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70C3CE"/>
          </a:solidFill>
          <a:ln w="28575">
            <a:solidFill>
              <a:srgbClr val="42AF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대각선 방향의 모서리가 둥근 사각형 25"/>
          <p:cNvSpPr/>
          <p:nvPr/>
        </p:nvSpPr>
        <p:spPr>
          <a:xfrm flipV="1">
            <a:off x="2339752" y="1556792"/>
            <a:ext cx="2222722" cy="2258888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FADA2F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대각선 방향의 모서리가 둥근 사각형 40"/>
          <p:cNvSpPr/>
          <p:nvPr/>
        </p:nvSpPr>
        <p:spPr>
          <a:xfrm flipV="1">
            <a:off x="2477704" y="1709192"/>
            <a:ext cx="1931051" cy="1962472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2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Rectangle 96"/>
          <p:cNvSpPr>
            <a:spLocks noChangeArrowheads="1"/>
          </p:cNvSpPr>
          <p:nvPr/>
        </p:nvSpPr>
        <p:spPr bwMode="auto">
          <a:xfrm>
            <a:off x="2987824" y="2423145"/>
            <a:ext cx="1008112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ADD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TEXT</a:t>
            </a:r>
            <a:endParaRPr lang="en-US" altLang="ko-KR" sz="2800" b="0" noProof="1">
              <a:solidFill>
                <a:schemeClr val="tx1">
                  <a:lumMod val="75000"/>
                  <a:lumOff val="25000"/>
                </a:schemeClr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0" name="대각선 방향의 모서리가 둥근 사각형 39"/>
          <p:cNvSpPr/>
          <p:nvPr/>
        </p:nvSpPr>
        <p:spPr>
          <a:xfrm flipH="1" flipV="1">
            <a:off x="4830318" y="1709192"/>
            <a:ext cx="1929600" cy="1962472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2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Rectangle 96"/>
          <p:cNvSpPr>
            <a:spLocks noChangeArrowheads="1"/>
          </p:cNvSpPr>
          <p:nvPr/>
        </p:nvSpPr>
        <p:spPr bwMode="auto">
          <a:xfrm>
            <a:off x="5283349" y="2423145"/>
            <a:ext cx="1008112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ADD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TEXT</a:t>
            </a:r>
            <a:endParaRPr lang="en-US" altLang="ko-KR" sz="2800" b="0" noProof="1">
              <a:solidFill>
                <a:schemeClr val="tx1">
                  <a:lumMod val="75000"/>
                  <a:lumOff val="25000"/>
                </a:schemeClr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8" name="대각선 방향의 모서리가 둥근 사각형 37"/>
          <p:cNvSpPr/>
          <p:nvPr/>
        </p:nvSpPr>
        <p:spPr>
          <a:xfrm flipV="1">
            <a:off x="4830320" y="4061073"/>
            <a:ext cx="1929600" cy="1962472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2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대각선 방향의 모서리가 둥근 사각형 38"/>
          <p:cNvSpPr/>
          <p:nvPr/>
        </p:nvSpPr>
        <p:spPr>
          <a:xfrm flipH="1" flipV="1">
            <a:off x="2477702" y="4061073"/>
            <a:ext cx="1931051" cy="1962472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2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Rectangle 96"/>
          <p:cNvSpPr>
            <a:spLocks noChangeArrowheads="1"/>
          </p:cNvSpPr>
          <p:nvPr/>
        </p:nvSpPr>
        <p:spPr bwMode="auto">
          <a:xfrm>
            <a:off x="2987824" y="4566270"/>
            <a:ext cx="1008112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ADD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TEXT</a:t>
            </a:r>
            <a:endParaRPr lang="en-US" altLang="ko-KR" sz="2800" b="0" noProof="1">
              <a:solidFill>
                <a:schemeClr val="tx1">
                  <a:lumMod val="75000"/>
                  <a:lumOff val="25000"/>
                </a:schemeClr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7" name="Rectangle 96"/>
          <p:cNvSpPr>
            <a:spLocks noChangeArrowheads="1"/>
          </p:cNvSpPr>
          <p:nvPr/>
        </p:nvSpPr>
        <p:spPr bwMode="auto">
          <a:xfrm>
            <a:off x="5283349" y="4566270"/>
            <a:ext cx="1008112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ADD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TEXT</a:t>
            </a:r>
            <a:endParaRPr lang="en-US" altLang="ko-KR" sz="2800" b="0" noProof="1">
              <a:solidFill>
                <a:schemeClr val="tx1">
                  <a:lumMod val="75000"/>
                  <a:lumOff val="25000"/>
                </a:schemeClr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30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Click to edit title style</a:t>
            </a:r>
          </a:p>
        </p:txBody>
      </p:sp>
      <p:sp>
        <p:nvSpPr>
          <p:cNvPr id="20" name="왼쪽 화살표 19"/>
          <p:cNvSpPr/>
          <p:nvPr/>
        </p:nvSpPr>
        <p:spPr>
          <a:xfrm>
            <a:off x="3976886" y="2928541"/>
            <a:ext cx="1152128" cy="484632"/>
          </a:xfrm>
          <a:prstGeom prst="lef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6"/>
          <p:cNvGrpSpPr/>
          <p:nvPr/>
        </p:nvGrpSpPr>
        <p:grpSpPr>
          <a:xfrm>
            <a:off x="683568" y="1939479"/>
            <a:ext cx="3211783" cy="3845088"/>
            <a:chOff x="683568" y="1939479"/>
            <a:chExt cx="3211783" cy="3845088"/>
          </a:xfrm>
        </p:grpSpPr>
        <p:sp>
          <p:nvSpPr>
            <p:cNvPr id="24" name="평행 사변형 23"/>
            <p:cNvSpPr/>
            <p:nvPr/>
          </p:nvSpPr>
          <p:spPr>
            <a:xfrm flipH="1">
              <a:off x="1000124" y="4531767"/>
              <a:ext cx="2895227" cy="1252800"/>
            </a:xfrm>
            <a:prstGeom prst="parallelogram">
              <a:avLst>
                <a:gd name="adj" fmla="val 36831"/>
              </a:avLst>
            </a:prstGeom>
            <a:gradFill flip="none" rotWithShape="1">
              <a:gsLst>
                <a:gs pos="0">
                  <a:schemeClr val="bg1">
                    <a:lumMod val="65000"/>
                    <a:alpha val="58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 rot="16200000">
              <a:off x="575556" y="2047491"/>
              <a:ext cx="3168352" cy="295232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ADA2F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17"/>
          <p:cNvGrpSpPr/>
          <p:nvPr/>
        </p:nvGrpSpPr>
        <p:grpSpPr>
          <a:xfrm>
            <a:off x="5181599" y="1939479"/>
            <a:ext cx="3206825" cy="3845088"/>
            <a:chOff x="5181599" y="1939479"/>
            <a:chExt cx="3206825" cy="3845088"/>
          </a:xfrm>
        </p:grpSpPr>
        <p:sp>
          <p:nvSpPr>
            <p:cNvPr id="25" name="평행 사변형 24"/>
            <p:cNvSpPr/>
            <p:nvPr/>
          </p:nvSpPr>
          <p:spPr>
            <a:xfrm>
              <a:off x="5181599" y="4531767"/>
              <a:ext cx="2895227" cy="1252800"/>
            </a:xfrm>
            <a:prstGeom prst="parallelogram">
              <a:avLst>
                <a:gd name="adj" fmla="val 36831"/>
              </a:avLst>
            </a:prstGeom>
            <a:gradFill flip="none" rotWithShape="1">
              <a:gsLst>
                <a:gs pos="0">
                  <a:schemeClr val="bg1">
                    <a:lumMod val="65000"/>
                    <a:alpha val="58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양쪽 모서리가 둥근 사각형 21"/>
            <p:cNvSpPr/>
            <p:nvPr/>
          </p:nvSpPr>
          <p:spPr>
            <a:xfrm rot="5400000" flipH="1">
              <a:off x="5328084" y="2047491"/>
              <a:ext cx="3168352" cy="295232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70C3CE"/>
            </a:solidFill>
            <a:ln w="28575">
              <a:solidFill>
                <a:srgbClr val="42AF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3" name="왼쪽 화살표 22"/>
          <p:cNvSpPr/>
          <p:nvPr/>
        </p:nvSpPr>
        <p:spPr>
          <a:xfrm flipH="1">
            <a:off x="3976886" y="3626917"/>
            <a:ext cx="1122424" cy="484632"/>
          </a:xfrm>
          <a:prstGeom prst="lef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gray">
          <a:xfrm>
            <a:off x="3065165" y="2155503"/>
            <a:ext cx="3019003" cy="5665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 anchor="ctr"/>
          <a:lstStyle/>
          <a:p>
            <a:pPr marL="381000" indent="-38100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</a:rPr>
              <a:t>CONTENTS</a:t>
            </a:r>
          </a:p>
          <a:p>
            <a:pPr marL="381000" indent="-38100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</a:rPr>
              <a:t>ADD TEXT</a:t>
            </a:r>
          </a:p>
        </p:txBody>
      </p:sp>
      <p:sp>
        <p:nvSpPr>
          <p:cNvPr id="34" name="Rectangle 96"/>
          <p:cNvSpPr>
            <a:spLocks noChangeArrowheads="1"/>
          </p:cNvSpPr>
          <p:nvPr/>
        </p:nvSpPr>
        <p:spPr bwMode="auto">
          <a:xfrm>
            <a:off x="1403648" y="5467871"/>
            <a:ext cx="6336704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CONTENTS</a:t>
            </a:r>
            <a:r>
              <a:rPr kumimoji="1" lang="en-US" altLang="ko-KR" sz="1400" b="1" i="0" u="none" strike="noStrike" cap="none" normalizeH="0" baseline="0" noProof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endParaRPr kumimoji="1" lang="en-US" altLang="ko-KR" sz="1400" b="1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lang="en-US" altLang="ko-KR" noProof="1">
              <a:solidFill>
                <a:schemeClr val="tx1">
                  <a:lumMod val="75000"/>
                  <a:lumOff val="25000"/>
                </a:schemeClr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000" b="0" i="0" u="none" strike="noStrike" cap="none" normalizeH="0" baseline="0" noProof="1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sp>
        <p:nvSpPr>
          <p:cNvPr id="35" name="Rectangle 96"/>
          <p:cNvSpPr>
            <a:spLocks noChangeArrowheads="1"/>
          </p:cNvSpPr>
          <p:nvPr/>
        </p:nvSpPr>
        <p:spPr bwMode="auto">
          <a:xfrm>
            <a:off x="1475656" y="2420888"/>
            <a:ext cx="1800200" cy="236988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81000" lvl="0" indent="-38100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</a:rPr>
              <a:t>CONTENTS</a:t>
            </a: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noProof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lang="en-US" altLang="ko-KR" noProof="1">
              <a:solidFill>
                <a:schemeClr val="tx1">
                  <a:lumMod val="65000"/>
                  <a:lumOff val="35000"/>
                </a:schemeClr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noProof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lang="en-US" altLang="ko-KR" noProof="1">
              <a:solidFill>
                <a:schemeClr val="tx1">
                  <a:lumMod val="65000"/>
                  <a:lumOff val="35000"/>
                </a:schemeClr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000" b="0" i="0" u="none" strike="noStrike" cap="none" normalizeH="0" baseline="0" noProof="1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sp>
        <p:nvSpPr>
          <p:cNvPr id="36" name="Rectangle 96"/>
          <p:cNvSpPr>
            <a:spLocks noChangeArrowheads="1"/>
          </p:cNvSpPr>
          <p:nvPr/>
        </p:nvSpPr>
        <p:spPr bwMode="auto">
          <a:xfrm>
            <a:off x="5828581" y="2420888"/>
            <a:ext cx="1800200" cy="236988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81000" lvl="0" indent="-38100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>
                <a:solidFill>
                  <a:schemeClr val="bg1"/>
                </a:solidFill>
                <a:latin typeface="Arial" pitchFamily="34" charset="0"/>
              </a:rPr>
              <a:t>CONTENTS</a:t>
            </a: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noProof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lang="en-US" altLang="ko-KR" noProof="1">
              <a:solidFill>
                <a:schemeClr val="bg1"/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noProof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lang="en-US" altLang="ko-KR" noProof="1">
              <a:solidFill>
                <a:schemeClr val="bg1"/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000" b="0" i="0" u="none" strike="noStrike" cap="none" normalizeH="0" baseline="0" noProof="1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제목 31"/>
          <p:cNvSpPr>
            <a:spLocks noGrp="1"/>
          </p:cNvSpPr>
          <p:nvPr>
            <p:ph type="title"/>
          </p:nvPr>
        </p:nvSpPr>
        <p:spPr>
          <a:xfrm>
            <a:off x="4069178" y="365423"/>
            <a:ext cx="3240360" cy="864096"/>
          </a:xfr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ko-KR" altLang="en-US" sz="4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목차</a:t>
            </a:r>
          </a:p>
        </p:txBody>
      </p:sp>
      <p:sp>
        <p:nvSpPr>
          <p:cNvPr id="74" name="모서리가 둥근 직사각형 73"/>
          <p:cNvSpPr/>
          <p:nvPr/>
        </p:nvSpPr>
        <p:spPr>
          <a:xfrm>
            <a:off x="3563888" y="1628800"/>
            <a:ext cx="4680520" cy="79208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Rectangle 303"/>
          <p:cNvSpPr txBox="1">
            <a:spLocks noChangeArrowheads="1"/>
          </p:cNvSpPr>
          <p:nvPr/>
        </p:nvSpPr>
        <p:spPr>
          <a:xfrm>
            <a:off x="4139952" y="1765890"/>
            <a:ext cx="3981481" cy="517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ko-KR" altLang="en-US" sz="20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210 M고딕 060" panose="02020603020101020101" pitchFamily="18" charset="-127"/>
                <a:ea typeface="210 M고딕 060" panose="02020603020101020101" pitchFamily="18" charset="-127"/>
                <a:cs typeface="Arial" pitchFamily="34" charset="0"/>
              </a:rPr>
              <a:t>팀 구조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210 M고딕 060" panose="02020603020101020101" pitchFamily="18" charset="-127"/>
              <a:ea typeface="210 M고딕 060" panose="02020603020101020101" pitchFamily="18" charset="-127"/>
              <a:cs typeface="Arial" pitchFamily="34" charset="0"/>
            </a:endParaRPr>
          </a:p>
        </p:txBody>
      </p:sp>
      <p:grpSp>
        <p:nvGrpSpPr>
          <p:cNvPr id="76" name="그룹 55"/>
          <p:cNvGrpSpPr/>
          <p:nvPr/>
        </p:nvGrpSpPr>
        <p:grpSpPr>
          <a:xfrm>
            <a:off x="2979347" y="1484784"/>
            <a:ext cx="1335366" cy="1198918"/>
            <a:chOff x="1547664" y="1484784"/>
            <a:chExt cx="1335366" cy="1198918"/>
          </a:xfrm>
        </p:grpSpPr>
        <p:sp>
          <p:nvSpPr>
            <p:cNvPr id="77" name="평행 사변형 76"/>
            <p:cNvSpPr/>
            <p:nvPr/>
          </p:nvSpPr>
          <p:spPr>
            <a:xfrm rot="20466336" flipH="1">
              <a:off x="1695878" y="2126688"/>
              <a:ext cx="1187152" cy="557014"/>
            </a:xfrm>
            <a:prstGeom prst="parallelogram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/>
            <p:cNvSpPr/>
            <p:nvPr/>
          </p:nvSpPr>
          <p:spPr>
            <a:xfrm>
              <a:off x="1547664" y="1484784"/>
              <a:ext cx="1080120" cy="1080120"/>
            </a:xfrm>
            <a:prstGeom prst="ellipse">
              <a:avLst/>
            </a:prstGeom>
            <a:solidFill>
              <a:srgbClr val="FADA2F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/>
            <p:cNvSpPr/>
            <p:nvPr/>
          </p:nvSpPr>
          <p:spPr>
            <a:xfrm>
              <a:off x="1655676" y="1592796"/>
              <a:ext cx="864096" cy="8640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2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3236224" y="1763234"/>
            <a:ext cx="585417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01</a:t>
            </a:r>
            <a:endParaRPr lang="ko-KR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2849508" y="2780928"/>
            <a:ext cx="4680520" cy="79208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Rectangle 303"/>
          <p:cNvSpPr txBox="1">
            <a:spLocks noChangeArrowheads="1"/>
          </p:cNvSpPr>
          <p:nvPr/>
        </p:nvSpPr>
        <p:spPr>
          <a:xfrm>
            <a:off x="3425572" y="2918018"/>
            <a:ext cx="3981481" cy="517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ko-KR" altLang="en-US" sz="20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210 M고딕 060" panose="02020603020101020101" pitchFamily="18" charset="-127"/>
                <a:ea typeface="210 M고딕 060" panose="02020603020101020101" pitchFamily="18" charset="-127"/>
                <a:cs typeface="Arial" pitchFamily="34" charset="0"/>
              </a:rPr>
              <a:t>프로젝트 설명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210 M고딕 060" panose="02020603020101020101" pitchFamily="18" charset="-127"/>
              <a:ea typeface="210 M고딕 060" panose="02020603020101020101" pitchFamily="18" charset="-127"/>
              <a:cs typeface="Arial" pitchFamily="34" charset="0"/>
            </a:endParaRPr>
          </a:p>
        </p:txBody>
      </p:sp>
      <p:grpSp>
        <p:nvGrpSpPr>
          <p:cNvPr id="83" name="그룹 56"/>
          <p:cNvGrpSpPr/>
          <p:nvPr/>
        </p:nvGrpSpPr>
        <p:grpSpPr>
          <a:xfrm>
            <a:off x="2264967" y="2636912"/>
            <a:ext cx="1335366" cy="1198918"/>
            <a:chOff x="1547664" y="2708920"/>
            <a:chExt cx="1335366" cy="1198918"/>
          </a:xfrm>
        </p:grpSpPr>
        <p:sp>
          <p:nvSpPr>
            <p:cNvPr id="84" name="평행 사변형 83"/>
            <p:cNvSpPr/>
            <p:nvPr/>
          </p:nvSpPr>
          <p:spPr>
            <a:xfrm rot="20466336" flipH="1">
              <a:off x="1695878" y="3350824"/>
              <a:ext cx="1187152" cy="557014"/>
            </a:xfrm>
            <a:prstGeom prst="parallelogram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/>
            <p:cNvSpPr/>
            <p:nvPr/>
          </p:nvSpPr>
          <p:spPr>
            <a:xfrm>
              <a:off x="1547664" y="2708920"/>
              <a:ext cx="1080120" cy="1080120"/>
            </a:xfrm>
            <a:prstGeom prst="ellipse">
              <a:avLst/>
            </a:prstGeom>
            <a:solidFill>
              <a:srgbClr val="70C3CE"/>
            </a:solidFill>
            <a:ln w="28575">
              <a:solidFill>
                <a:srgbClr val="42AF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6" name="타원 85"/>
            <p:cNvSpPr/>
            <p:nvPr/>
          </p:nvSpPr>
          <p:spPr>
            <a:xfrm>
              <a:off x="1655676" y="2816932"/>
              <a:ext cx="864096" cy="8640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2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2521844" y="2915362"/>
            <a:ext cx="585417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02</a:t>
            </a:r>
            <a:endParaRPr lang="ko-KR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2135128" y="3933056"/>
            <a:ext cx="4680520" cy="79208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Rectangle 303"/>
          <p:cNvSpPr txBox="1">
            <a:spLocks noChangeArrowheads="1"/>
          </p:cNvSpPr>
          <p:nvPr/>
        </p:nvSpPr>
        <p:spPr>
          <a:xfrm>
            <a:off x="2711192" y="4070146"/>
            <a:ext cx="3981481" cy="517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210 M고딕 060" panose="02020603020101020101" pitchFamily="18" charset="-127"/>
                <a:ea typeface="210 M고딕 060" panose="02020603020101020101" pitchFamily="18" charset="-127"/>
                <a:cs typeface="Arial" pitchFamily="34" charset="0"/>
              </a:rPr>
              <a:t>산출물 소개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210 M고딕 060" panose="02020603020101020101" pitchFamily="18" charset="-127"/>
              <a:ea typeface="210 M고딕 060" panose="02020603020101020101" pitchFamily="18" charset="-127"/>
              <a:cs typeface="Arial" pitchFamily="34" charset="0"/>
            </a:endParaRPr>
          </a:p>
        </p:txBody>
      </p:sp>
      <p:grpSp>
        <p:nvGrpSpPr>
          <p:cNvPr id="90" name="그룹 73"/>
          <p:cNvGrpSpPr/>
          <p:nvPr/>
        </p:nvGrpSpPr>
        <p:grpSpPr>
          <a:xfrm>
            <a:off x="1550587" y="3789040"/>
            <a:ext cx="1335366" cy="1198918"/>
            <a:chOff x="1547664" y="3977233"/>
            <a:chExt cx="1335366" cy="1198918"/>
          </a:xfrm>
        </p:grpSpPr>
        <p:sp>
          <p:nvSpPr>
            <p:cNvPr id="91" name="평행 사변형 90"/>
            <p:cNvSpPr/>
            <p:nvPr/>
          </p:nvSpPr>
          <p:spPr>
            <a:xfrm rot="20466336" flipH="1">
              <a:off x="1695878" y="4619137"/>
              <a:ext cx="1187152" cy="557014"/>
            </a:xfrm>
            <a:prstGeom prst="parallelogram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/>
            <p:cNvSpPr/>
            <p:nvPr/>
          </p:nvSpPr>
          <p:spPr>
            <a:xfrm>
              <a:off x="1547664" y="3977233"/>
              <a:ext cx="1080120" cy="1080120"/>
            </a:xfrm>
            <a:prstGeom prst="ellipse">
              <a:avLst/>
            </a:prstGeom>
            <a:solidFill>
              <a:srgbClr val="168CB3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3" name="타원 92"/>
            <p:cNvSpPr/>
            <p:nvPr/>
          </p:nvSpPr>
          <p:spPr>
            <a:xfrm>
              <a:off x="1655676" y="4085245"/>
              <a:ext cx="864096" cy="8640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2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1807464" y="4067490"/>
            <a:ext cx="585417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03</a:t>
            </a:r>
            <a:endParaRPr lang="ko-KR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1308913" y="5091352"/>
            <a:ext cx="4680520" cy="79208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Rectangle 303"/>
          <p:cNvSpPr txBox="1">
            <a:spLocks noChangeArrowheads="1"/>
          </p:cNvSpPr>
          <p:nvPr/>
        </p:nvSpPr>
        <p:spPr>
          <a:xfrm>
            <a:off x="1884977" y="5228442"/>
            <a:ext cx="3981481" cy="517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ko-KR" altLang="en-US" sz="20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210 M고딕 060" panose="02020603020101020101" pitchFamily="18" charset="-127"/>
                <a:ea typeface="210 M고딕 060" panose="02020603020101020101" pitchFamily="18" charset="-127"/>
                <a:cs typeface="Arial" pitchFamily="34" charset="0"/>
              </a:rPr>
              <a:t>현재 진행 상황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210 M고딕 060" panose="02020603020101020101" pitchFamily="18" charset="-127"/>
              <a:ea typeface="210 M고딕 060" panose="02020603020101020101" pitchFamily="18" charset="-127"/>
              <a:cs typeface="Arial" pitchFamily="34" charset="0"/>
            </a:endParaRPr>
          </a:p>
        </p:txBody>
      </p:sp>
      <p:grpSp>
        <p:nvGrpSpPr>
          <p:cNvPr id="97" name="그룹 74"/>
          <p:cNvGrpSpPr/>
          <p:nvPr/>
        </p:nvGrpSpPr>
        <p:grpSpPr>
          <a:xfrm>
            <a:off x="724372" y="4947336"/>
            <a:ext cx="1335366" cy="1198918"/>
            <a:chOff x="1547664" y="5189140"/>
            <a:chExt cx="1335366" cy="1198918"/>
          </a:xfrm>
        </p:grpSpPr>
        <p:sp>
          <p:nvSpPr>
            <p:cNvPr id="98" name="평행 사변형 97"/>
            <p:cNvSpPr/>
            <p:nvPr/>
          </p:nvSpPr>
          <p:spPr>
            <a:xfrm rot="20466336" flipH="1">
              <a:off x="1695878" y="5831044"/>
              <a:ext cx="1187152" cy="557014"/>
            </a:xfrm>
            <a:prstGeom prst="parallelogram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/>
            <p:cNvSpPr/>
            <p:nvPr/>
          </p:nvSpPr>
          <p:spPr>
            <a:xfrm>
              <a:off x="1547664" y="5189140"/>
              <a:ext cx="1080120" cy="108012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/>
            <p:cNvSpPr/>
            <p:nvPr/>
          </p:nvSpPr>
          <p:spPr>
            <a:xfrm>
              <a:off x="1655676" y="5297152"/>
              <a:ext cx="864096" cy="8640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2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981249" y="5225786"/>
            <a:ext cx="585417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04</a:t>
            </a:r>
            <a:endParaRPr lang="ko-KR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30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Click to edit title style</a:t>
            </a:r>
          </a:p>
        </p:txBody>
      </p:sp>
      <p:grpSp>
        <p:nvGrpSpPr>
          <p:cNvPr id="2" name="그룹 30"/>
          <p:cNvGrpSpPr/>
          <p:nvPr/>
        </p:nvGrpSpPr>
        <p:grpSpPr>
          <a:xfrm>
            <a:off x="467544" y="1700808"/>
            <a:ext cx="2769815" cy="2410502"/>
            <a:chOff x="467544" y="1700808"/>
            <a:chExt cx="2769815" cy="2410502"/>
          </a:xfrm>
        </p:grpSpPr>
        <p:sp>
          <p:nvSpPr>
            <p:cNvPr id="33" name="평행 사변형 32"/>
            <p:cNvSpPr/>
            <p:nvPr/>
          </p:nvSpPr>
          <p:spPr>
            <a:xfrm flipH="1">
              <a:off x="467544" y="3697982"/>
              <a:ext cx="2769815" cy="413328"/>
            </a:xfrm>
            <a:prstGeom prst="parallelogram">
              <a:avLst>
                <a:gd name="adj" fmla="val 36831"/>
              </a:avLst>
            </a:prstGeom>
            <a:gradFill flip="none" rotWithShape="1">
              <a:gsLst>
                <a:gs pos="0">
                  <a:schemeClr val="bg1">
                    <a:lumMod val="65000"/>
                    <a:alpha val="58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467545" y="1700808"/>
              <a:ext cx="2626196" cy="2088232"/>
            </a:xfrm>
            <a:prstGeom prst="roundRect">
              <a:avLst>
                <a:gd name="adj" fmla="val 7047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모서리가 둥근 직사각형 55"/>
          <p:cNvSpPr/>
          <p:nvPr/>
        </p:nvSpPr>
        <p:spPr>
          <a:xfrm>
            <a:off x="736527" y="1412776"/>
            <a:ext cx="2088232" cy="504056"/>
          </a:xfrm>
          <a:prstGeom prst="roundRect">
            <a:avLst>
              <a:gd name="adj" fmla="val 50000"/>
            </a:avLst>
          </a:prstGeom>
          <a:solidFill>
            <a:srgbClr val="FADA2F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Rectangle 96"/>
          <p:cNvSpPr>
            <a:spLocks noChangeArrowheads="1"/>
          </p:cNvSpPr>
          <p:nvPr/>
        </p:nvSpPr>
        <p:spPr bwMode="auto">
          <a:xfrm>
            <a:off x="628515" y="2060848"/>
            <a:ext cx="2304256" cy="163121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lang="en-US" altLang="ko-KR" noProof="1">
              <a:solidFill>
                <a:schemeClr val="tx1">
                  <a:lumMod val="85000"/>
                  <a:lumOff val="15000"/>
                </a:schemeClr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lang="en-US" altLang="ko-KR" noProof="1">
              <a:solidFill>
                <a:schemeClr val="tx1">
                  <a:lumMod val="85000"/>
                  <a:lumOff val="15000"/>
                </a:schemeClr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000" b="0" i="0" u="none" strike="noStrike" cap="none" normalizeH="0" baseline="0" noProof="1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sp>
        <p:nvSpPr>
          <p:cNvPr id="59" name="Rectangle 96"/>
          <p:cNvSpPr>
            <a:spLocks noChangeArrowheads="1"/>
          </p:cNvSpPr>
          <p:nvPr/>
        </p:nvSpPr>
        <p:spPr bwMode="auto">
          <a:xfrm>
            <a:off x="880543" y="1465734"/>
            <a:ext cx="18002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CONTENTS</a:t>
            </a:r>
            <a:endParaRPr lang="en-US" altLang="ko-KR" sz="2800" b="0" noProof="1">
              <a:solidFill>
                <a:schemeClr val="tx1">
                  <a:lumMod val="65000"/>
                  <a:lumOff val="35000"/>
                </a:schemeClr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pSp>
        <p:nvGrpSpPr>
          <p:cNvPr id="3" name="그룹 31"/>
          <p:cNvGrpSpPr/>
          <p:nvPr/>
        </p:nvGrpSpPr>
        <p:grpSpPr>
          <a:xfrm>
            <a:off x="3275857" y="1700808"/>
            <a:ext cx="2780902" cy="2410502"/>
            <a:chOff x="3275857" y="1700808"/>
            <a:chExt cx="2780902" cy="2410502"/>
          </a:xfrm>
        </p:grpSpPr>
        <p:sp>
          <p:nvSpPr>
            <p:cNvPr id="92" name="평행 사변형 91"/>
            <p:cNvSpPr/>
            <p:nvPr/>
          </p:nvSpPr>
          <p:spPr>
            <a:xfrm flipH="1">
              <a:off x="3286944" y="3697982"/>
              <a:ext cx="2769815" cy="413328"/>
            </a:xfrm>
            <a:prstGeom prst="parallelogram">
              <a:avLst>
                <a:gd name="adj" fmla="val 36831"/>
              </a:avLst>
            </a:prstGeom>
            <a:gradFill flip="none" rotWithShape="1">
              <a:gsLst>
                <a:gs pos="0">
                  <a:schemeClr val="bg1">
                    <a:lumMod val="65000"/>
                    <a:alpha val="58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3275857" y="1700808"/>
              <a:ext cx="2626196" cy="2088232"/>
            </a:xfrm>
            <a:prstGeom prst="roundRect">
              <a:avLst>
                <a:gd name="adj" fmla="val 7047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9" name="모서리가 둥근 직사각형 68"/>
          <p:cNvSpPr/>
          <p:nvPr/>
        </p:nvSpPr>
        <p:spPr>
          <a:xfrm>
            <a:off x="3544839" y="1412776"/>
            <a:ext cx="2088232" cy="504056"/>
          </a:xfrm>
          <a:prstGeom prst="roundRect">
            <a:avLst>
              <a:gd name="adj" fmla="val 50000"/>
            </a:avLst>
          </a:prstGeom>
          <a:solidFill>
            <a:srgbClr val="70C3CE"/>
          </a:solidFill>
          <a:ln w="28575">
            <a:solidFill>
              <a:srgbClr val="42AF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Rectangle 96"/>
          <p:cNvSpPr>
            <a:spLocks noChangeArrowheads="1"/>
          </p:cNvSpPr>
          <p:nvPr/>
        </p:nvSpPr>
        <p:spPr bwMode="auto">
          <a:xfrm>
            <a:off x="3436827" y="2060848"/>
            <a:ext cx="2304256" cy="163121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lang="en-US" altLang="ko-KR" noProof="1">
              <a:solidFill>
                <a:schemeClr val="tx1">
                  <a:lumMod val="85000"/>
                  <a:lumOff val="15000"/>
                </a:schemeClr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lang="en-US" altLang="ko-KR" noProof="1">
              <a:solidFill>
                <a:schemeClr val="tx1">
                  <a:lumMod val="85000"/>
                  <a:lumOff val="15000"/>
                </a:schemeClr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000" b="0" i="0" u="none" strike="noStrike" cap="none" normalizeH="0" baseline="0" noProof="1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sp>
        <p:nvSpPr>
          <p:cNvPr id="71" name="Rectangle 96"/>
          <p:cNvSpPr>
            <a:spLocks noChangeArrowheads="1"/>
          </p:cNvSpPr>
          <p:nvPr/>
        </p:nvSpPr>
        <p:spPr bwMode="auto">
          <a:xfrm>
            <a:off x="3688855" y="1465734"/>
            <a:ext cx="18002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CONTENTS</a:t>
            </a:r>
            <a:endParaRPr lang="en-US" altLang="ko-KR" sz="2800" b="0" noProof="1">
              <a:solidFill>
                <a:schemeClr val="bg1"/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pSp>
        <p:nvGrpSpPr>
          <p:cNvPr id="4" name="그룹 33"/>
          <p:cNvGrpSpPr/>
          <p:nvPr/>
        </p:nvGrpSpPr>
        <p:grpSpPr>
          <a:xfrm>
            <a:off x="3275857" y="4310658"/>
            <a:ext cx="2780902" cy="2381927"/>
            <a:chOff x="3275857" y="4310658"/>
            <a:chExt cx="2780902" cy="2381927"/>
          </a:xfrm>
        </p:grpSpPr>
        <p:sp>
          <p:nvSpPr>
            <p:cNvPr id="95" name="평행 사변형 94"/>
            <p:cNvSpPr/>
            <p:nvPr/>
          </p:nvSpPr>
          <p:spPr>
            <a:xfrm flipH="1">
              <a:off x="3286944" y="6279257"/>
              <a:ext cx="2769815" cy="413328"/>
            </a:xfrm>
            <a:prstGeom prst="parallelogram">
              <a:avLst>
                <a:gd name="adj" fmla="val 36831"/>
              </a:avLst>
            </a:prstGeom>
            <a:gradFill flip="none" rotWithShape="1">
              <a:gsLst>
                <a:gs pos="0">
                  <a:schemeClr val="bg1">
                    <a:lumMod val="65000"/>
                    <a:alpha val="58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모서리가 둥근 직사각형 83"/>
            <p:cNvSpPr/>
            <p:nvPr/>
          </p:nvSpPr>
          <p:spPr>
            <a:xfrm>
              <a:off x="3275857" y="4310658"/>
              <a:ext cx="2626196" cy="2088232"/>
            </a:xfrm>
            <a:prstGeom prst="roundRect">
              <a:avLst>
                <a:gd name="adj" fmla="val 7047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5" name="모서리가 둥근 직사각형 84"/>
          <p:cNvSpPr/>
          <p:nvPr/>
        </p:nvSpPr>
        <p:spPr>
          <a:xfrm>
            <a:off x="3544839" y="4022626"/>
            <a:ext cx="2088232" cy="504056"/>
          </a:xfrm>
          <a:prstGeom prst="roundRect">
            <a:avLst>
              <a:gd name="adj" fmla="val 50000"/>
            </a:avLst>
          </a:prstGeom>
          <a:solidFill>
            <a:srgbClr val="168CB3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86" name="Rectangle 96"/>
          <p:cNvSpPr>
            <a:spLocks noChangeArrowheads="1"/>
          </p:cNvSpPr>
          <p:nvPr/>
        </p:nvSpPr>
        <p:spPr bwMode="auto">
          <a:xfrm>
            <a:off x="3436827" y="4670698"/>
            <a:ext cx="2304256" cy="163121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lang="en-US" altLang="ko-KR" noProof="1">
              <a:solidFill>
                <a:schemeClr val="tx1">
                  <a:lumMod val="85000"/>
                  <a:lumOff val="15000"/>
                </a:schemeClr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lang="en-US" altLang="ko-KR" noProof="1">
              <a:solidFill>
                <a:schemeClr val="tx1">
                  <a:lumMod val="85000"/>
                  <a:lumOff val="15000"/>
                </a:schemeClr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000" b="0" i="0" u="none" strike="noStrike" cap="none" normalizeH="0" baseline="0" noProof="1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sp>
        <p:nvSpPr>
          <p:cNvPr id="87" name="Rectangle 96"/>
          <p:cNvSpPr>
            <a:spLocks noChangeArrowheads="1"/>
          </p:cNvSpPr>
          <p:nvPr/>
        </p:nvSpPr>
        <p:spPr bwMode="auto">
          <a:xfrm>
            <a:off x="3688855" y="4075584"/>
            <a:ext cx="18002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CONTENTS</a:t>
            </a:r>
            <a:endParaRPr lang="en-US" altLang="ko-KR" sz="2800" b="0" noProof="1">
              <a:solidFill>
                <a:schemeClr val="bg1"/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pSp>
        <p:nvGrpSpPr>
          <p:cNvPr id="5" name="그룹 34"/>
          <p:cNvGrpSpPr/>
          <p:nvPr/>
        </p:nvGrpSpPr>
        <p:grpSpPr>
          <a:xfrm>
            <a:off x="6095257" y="4310658"/>
            <a:ext cx="2771377" cy="2381927"/>
            <a:chOff x="6095257" y="4310658"/>
            <a:chExt cx="2771377" cy="2381927"/>
          </a:xfrm>
        </p:grpSpPr>
        <p:sp>
          <p:nvSpPr>
            <p:cNvPr id="96" name="평행 사변형 95"/>
            <p:cNvSpPr/>
            <p:nvPr/>
          </p:nvSpPr>
          <p:spPr>
            <a:xfrm flipH="1">
              <a:off x="6096819" y="6279257"/>
              <a:ext cx="2769815" cy="413328"/>
            </a:xfrm>
            <a:prstGeom prst="parallelogram">
              <a:avLst>
                <a:gd name="adj" fmla="val 36831"/>
              </a:avLst>
            </a:prstGeom>
            <a:gradFill flip="none" rotWithShape="1">
              <a:gsLst>
                <a:gs pos="0">
                  <a:schemeClr val="bg1">
                    <a:lumMod val="65000"/>
                    <a:alpha val="58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모서리가 둥근 직사각형 87"/>
            <p:cNvSpPr/>
            <p:nvPr/>
          </p:nvSpPr>
          <p:spPr>
            <a:xfrm>
              <a:off x="6095257" y="4310658"/>
              <a:ext cx="2626196" cy="2088232"/>
            </a:xfrm>
            <a:prstGeom prst="roundRect">
              <a:avLst>
                <a:gd name="adj" fmla="val 7047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9" name="모서리가 둥근 직사각형 88"/>
          <p:cNvSpPr/>
          <p:nvPr/>
        </p:nvSpPr>
        <p:spPr>
          <a:xfrm>
            <a:off x="6364239" y="4022626"/>
            <a:ext cx="2088232" cy="504056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Rectangle 96"/>
          <p:cNvSpPr>
            <a:spLocks noChangeArrowheads="1"/>
          </p:cNvSpPr>
          <p:nvPr/>
        </p:nvSpPr>
        <p:spPr bwMode="auto">
          <a:xfrm>
            <a:off x="6256227" y="4670698"/>
            <a:ext cx="2304256" cy="163121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lang="en-US" altLang="ko-KR" noProof="1">
              <a:solidFill>
                <a:schemeClr val="tx1">
                  <a:lumMod val="85000"/>
                  <a:lumOff val="15000"/>
                </a:schemeClr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lang="en-US" altLang="ko-KR" noProof="1">
              <a:solidFill>
                <a:schemeClr val="tx1">
                  <a:lumMod val="85000"/>
                  <a:lumOff val="15000"/>
                </a:schemeClr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000" b="0" i="0" u="none" strike="noStrike" cap="none" normalizeH="0" baseline="0" noProof="1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sp>
        <p:nvSpPr>
          <p:cNvPr id="91" name="Rectangle 96"/>
          <p:cNvSpPr>
            <a:spLocks noChangeArrowheads="1"/>
          </p:cNvSpPr>
          <p:nvPr/>
        </p:nvSpPr>
        <p:spPr bwMode="auto">
          <a:xfrm>
            <a:off x="6508255" y="4075584"/>
            <a:ext cx="18002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CONTENTS</a:t>
            </a:r>
            <a:endParaRPr lang="en-US" altLang="ko-KR" sz="2800" b="0" noProof="1">
              <a:solidFill>
                <a:schemeClr val="bg1"/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0" name="굽은 화살표 99"/>
          <p:cNvSpPr/>
          <p:nvPr/>
        </p:nvSpPr>
        <p:spPr>
          <a:xfrm flipH="1">
            <a:off x="6156177" y="2386907"/>
            <a:ext cx="1440160" cy="1330125"/>
          </a:xfrm>
          <a:prstGeom prst="bentArrow">
            <a:avLst>
              <a:gd name="adj1" fmla="val 18555"/>
              <a:gd name="adj2" fmla="val 25000"/>
              <a:gd name="adj3" fmla="val 25000"/>
              <a:gd name="adj4" fmla="val 4375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1" name="굽은 화살표 100"/>
          <p:cNvSpPr/>
          <p:nvPr/>
        </p:nvSpPr>
        <p:spPr>
          <a:xfrm rot="10800000" flipH="1">
            <a:off x="1475657" y="4058022"/>
            <a:ext cx="1440160" cy="1330125"/>
          </a:xfrm>
          <a:prstGeom prst="bentArrow">
            <a:avLst>
              <a:gd name="adj1" fmla="val 19987"/>
              <a:gd name="adj2" fmla="val 25000"/>
              <a:gd name="adj3" fmla="val 25000"/>
              <a:gd name="adj4" fmla="val 4375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2" name="Rectangle 96"/>
          <p:cNvSpPr>
            <a:spLocks noChangeArrowheads="1"/>
          </p:cNvSpPr>
          <p:nvPr/>
        </p:nvSpPr>
        <p:spPr bwMode="auto">
          <a:xfrm>
            <a:off x="1259633" y="5498182"/>
            <a:ext cx="18002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ADD </a:t>
            </a:r>
            <a:r>
              <a:rPr kumimoji="1" lang="en-US" altLang="ko-KR" sz="2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TEXT</a:t>
            </a:r>
            <a:endParaRPr lang="en-US" altLang="ko-KR" sz="2800" b="0" noProof="1">
              <a:solidFill>
                <a:schemeClr val="tx1">
                  <a:lumMod val="75000"/>
                  <a:lumOff val="25000"/>
                </a:schemeClr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3" name="Rectangle 96"/>
          <p:cNvSpPr>
            <a:spLocks noChangeArrowheads="1"/>
          </p:cNvSpPr>
          <p:nvPr/>
        </p:nvSpPr>
        <p:spPr bwMode="auto">
          <a:xfrm>
            <a:off x="6084169" y="1876762"/>
            <a:ext cx="18002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ADD </a:t>
            </a:r>
            <a:r>
              <a:rPr kumimoji="1" lang="en-US" altLang="ko-KR" sz="2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TEXT</a:t>
            </a:r>
            <a:endParaRPr lang="en-US" altLang="ko-KR" sz="2800" b="0" noProof="1">
              <a:solidFill>
                <a:schemeClr val="tx1">
                  <a:lumMod val="75000"/>
                  <a:lumOff val="25000"/>
                </a:schemeClr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47"/>
          <p:cNvGrpSpPr/>
          <p:nvPr/>
        </p:nvGrpSpPr>
        <p:grpSpPr>
          <a:xfrm>
            <a:off x="2568798" y="1916832"/>
            <a:ext cx="2092003" cy="4436251"/>
            <a:chOff x="2568798" y="1916832"/>
            <a:chExt cx="2092003" cy="4436251"/>
          </a:xfrm>
        </p:grpSpPr>
        <p:sp>
          <p:nvSpPr>
            <p:cNvPr id="23" name="순서도: 수동 입력 22"/>
            <p:cNvSpPr/>
            <p:nvPr/>
          </p:nvSpPr>
          <p:spPr>
            <a:xfrm>
              <a:off x="2568798" y="1916832"/>
              <a:ext cx="1944216" cy="4032448"/>
            </a:xfrm>
            <a:prstGeom prst="flowChartManualInpu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평행 사변형 44"/>
            <p:cNvSpPr/>
            <p:nvPr/>
          </p:nvSpPr>
          <p:spPr>
            <a:xfrm flipH="1">
              <a:off x="2572569" y="5939755"/>
              <a:ext cx="2088232" cy="413328"/>
            </a:xfrm>
            <a:prstGeom prst="parallelogram">
              <a:avLst>
                <a:gd name="adj" fmla="val 36831"/>
              </a:avLst>
            </a:prstGeom>
            <a:gradFill flip="none" rotWithShape="1">
              <a:gsLst>
                <a:gs pos="0">
                  <a:schemeClr val="bg1">
                    <a:lumMod val="65000"/>
                    <a:alpha val="58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48"/>
          <p:cNvGrpSpPr/>
          <p:nvPr/>
        </p:nvGrpSpPr>
        <p:grpSpPr>
          <a:xfrm>
            <a:off x="4677594" y="1916832"/>
            <a:ext cx="2088232" cy="4436251"/>
            <a:chOff x="4677594" y="1916832"/>
            <a:chExt cx="2088232" cy="4436251"/>
          </a:xfrm>
        </p:grpSpPr>
        <p:sp>
          <p:nvSpPr>
            <p:cNvPr id="25" name="순서도: 수동 입력 24"/>
            <p:cNvSpPr/>
            <p:nvPr/>
          </p:nvSpPr>
          <p:spPr>
            <a:xfrm>
              <a:off x="4686523" y="1916832"/>
              <a:ext cx="1944216" cy="4032448"/>
            </a:xfrm>
            <a:prstGeom prst="flowChartManualInpu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평행 사변형 45"/>
            <p:cNvSpPr/>
            <p:nvPr/>
          </p:nvSpPr>
          <p:spPr>
            <a:xfrm flipH="1">
              <a:off x="4677594" y="5939755"/>
              <a:ext cx="2088232" cy="413328"/>
            </a:xfrm>
            <a:prstGeom prst="parallelogram">
              <a:avLst>
                <a:gd name="adj" fmla="val 36831"/>
              </a:avLst>
            </a:prstGeom>
            <a:gradFill flip="none" rotWithShape="1">
              <a:gsLst>
                <a:gs pos="0">
                  <a:schemeClr val="bg1">
                    <a:lumMod val="65000"/>
                    <a:alpha val="58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49"/>
          <p:cNvGrpSpPr/>
          <p:nvPr/>
        </p:nvGrpSpPr>
        <p:grpSpPr>
          <a:xfrm>
            <a:off x="6801669" y="1916832"/>
            <a:ext cx="2088232" cy="4436251"/>
            <a:chOff x="6801669" y="1916832"/>
            <a:chExt cx="2088232" cy="4436251"/>
          </a:xfrm>
        </p:grpSpPr>
        <p:sp>
          <p:nvSpPr>
            <p:cNvPr id="34" name="순서도: 수동 입력 33"/>
            <p:cNvSpPr/>
            <p:nvPr/>
          </p:nvSpPr>
          <p:spPr>
            <a:xfrm>
              <a:off x="6804248" y="1916832"/>
              <a:ext cx="1944216" cy="4032448"/>
            </a:xfrm>
            <a:prstGeom prst="flowChartManualInpu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평행 사변형 46"/>
            <p:cNvSpPr/>
            <p:nvPr/>
          </p:nvSpPr>
          <p:spPr>
            <a:xfrm flipH="1">
              <a:off x="6801669" y="5939755"/>
              <a:ext cx="2088232" cy="413328"/>
            </a:xfrm>
            <a:prstGeom prst="parallelogram">
              <a:avLst>
                <a:gd name="adj" fmla="val 36831"/>
              </a:avLst>
            </a:prstGeom>
            <a:gradFill flip="none" rotWithShape="1">
              <a:gsLst>
                <a:gs pos="0">
                  <a:schemeClr val="bg1">
                    <a:lumMod val="65000"/>
                    <a:alpha val="58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32"/>
          <p:cNvGrpSpPr/>
          <p:nvPr/>
        </p:nvGrpSpPr>
        <p:grpSpPr>
          <a:xfrm>
            <a:off x="438969" y="1916832"/>
            <a:ext cx="2088232" cy="4436251"/>
            <a:chOff x="438969" y="1916832"/>
            <a:chExt cx="2088232" cy="4436251"/>
          </a:xfrm>
        </p:grpSpPr>
        <p:sp>
          <p:nvSpPr>
            <p:cNvPr id="44" name="평행 사변형 43"/>
            <p:cNvSpPr/>
            <p:nvPr/>
          </p:nvSpPr>
          <p:spPr>
            <a:xfrm flipH="1">
              <a:off x="438969" y="5939755"/>
              <a:ext cx="2088232" cy="413328"/>
            </a:xfrm>
            <a:prstGeom prst="parallelogram">
              <a:avLst>
                <a:gd name="adj" fmla="val 36831"/>
              </a:avLst>
            </a:prstGeom>
            <a:gradFill flip="none" rotWithShape="1">
              <a:gsLst>
                <a:gs pos="0">
                  <a:schemeClr val="bg1">
                    <a:lumMod val="65000"/>
                    <a:alpha val="58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순서도: 수동 입력 19"/>
            <p:cNvSpPr/>
            <p:nvPr/>
          </p:nvSpPr>
          <p:spPr>
            <a:xfrm>
              <a:off x="451073" y="1916832"/>
              <a:ext cx="1944216" cy="4032448"/>
            </a:xfrm>
            <a:prstGeom prst="flowChartManualInpu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4738" name="Rectangle 30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Click to edit title style</a:t>
            </a:r>
          </a:p>
        </p:txBody>
      </p:sp>
      <p:sp>
        <p:nvSpPr>
          <p:cNvPr id="22" name="직각 삼각형 21"/>
          <p:cNvSpPr/>
          <p:nvPr/>
        </p:nvSpPr>
        <p:spPr>
          <a:xfrm rot="5400000">
            <a:off x="1027137" y="1196752"/>
            <a:ext cx="864096" cy="2016224"/>
          </a:xfrm>
          <a:prstGeom prst="rtTriangle">
            <a:avLst/>
          </a:prstGeom>
          <a:solidFill>
            <a:srgbClr val="FADA2F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각 삼각형 23"/>
          <p:cNvSpPr/>
          <p:nvPr/>
        </p:nvSpPr>
        <p:spPr>
          <a:xfrm rot="5400000">
            <a:off x="3144862" y="1196752"/>
            <a:ext cx="864096" cy="2016224"/>
          </a:xfrm>
          <a:prstGeom prst="rtTriangle">
            <a:avLst/>
          </a:prstGeom>
          <a:solidFill>
            <a:srgbClr val="70C3CE"/>
          </a:solidFill>
          <a:ln w="28575">
            <a:solidFill>
              <a:srgbClr val="42AF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직각 삼각형 25"/>
          <p:cNvSpPr/>
          <p:nvPr/>
        </p:nvSpPr>
        <p:spPr>
          <a:xfrm rot="5400000">
            <a:off x="5262587" y="1196752"/>
            <a:ext cx="864096" cy="2016224"/>
          </a:xfrm>
          <a:prstGeom prst="rtTriangle">
            <a:avLst/>
          </a:prstGeom>
          <a:solidFill>
            <a:srgbClr val="168CB3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직각 삼각형 34"/>
          <p:cNvSpPr/>
          <p:nvPr/>
        </p:nvSpPr>
        <p:spPr>
          <a:xfrm rot="5400000">
            <a:off x="7380312" y="1196752"/>
            <a:ext cx="864096" cy="2016224"/>
          </a:xfrm>
          <a:prstGeom prst="rtTriangle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Rectangle 96"/>
          <p:cNvSpPr>
            <a:spLocks noChangeArrowheads="1"/>
          </p:cNvSpPr>
          <p:nvPr/>
        </p:nvSpPr>
        <p:spPr bwMode="auto">
          <a:xfrm>
            <a:off x="683568" y="3140968"/>
            <a:ext cx="1584176" cy="25545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lang="en-US" altLang="ko-KR" noProof="1">
              <a:solidFill>
                <a:schemeClr val="tx1">
                  <a:lumMod val="85000"/>
                  <a:lumOff val="15000"/>
                </a:schemeClr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lang="en-US" altLang="ko-KR" noProof="1">
              <a:solidFill>
                <a:schemeClr val="tx1">
                  <a:lumMod val="85000"/>
                  <a:lumOff val="15000"/>
                </a:schemeClr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000" b="0" i="0" u="none" strike="noStrike" cap="none" normalizeH="0" baseline="0" noProof="1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sp>
        <p:nvSpPr>
          <p:cNvPr id="37" name="Rectangle 96"/>
          <p:cNvSpPr>
            <a:spLocks noChangeArrowheads="1"/>
          </p:cNvSpPr>
          <p:nvPr/>
        </p:nvSpPr>
        <p:spPr bwMode="auto">
          <a:xfrm>
            <a:off x="432023" y="1806724"/>
            <a:ext cx="86409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8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01</a:t>
            </a:r>
            <a:endParaRPr lang="en-US" altLang="ko-KR" sz="3600" b="0" noProof="1">
              <a:solidFill>
                <a:schemeClr val="tx1">
                  <a:lumMod val="65000"/>
                  <a:lumOff val="35000"/>
                </a:schemeClr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8" name="Rectangle 96"/>
          <p:cNvSpPr>
            <a:spLocks noChangeArrowheads="1"/>
          </p:cNvSpPr>
          <p:nvPr/>
        </p:nvSpPr>
        <p:spPr bwMode="auto">
          <a:xfrm>
            <a:off x="2546573" y="1806724"/>
            <a:ext cx="86409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02</a:t>
            </a:r>
            <a:endParaRPr lang="en-US" altLang="ko-KR" sz="3600" b="0" noProof="1">
              <a:solidFill>
                <a:schemeClr val="bg1"/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9" name="Rectangle 96"/>
          <p:cNvSpPr>
            <a:spLocks noChangeArrowheads="1"/>
          </p:cNvSpPr>
          <p:nvPr/>
        </p:nvSpPr>
        <p:spPr bwMode="auto">
          <a:xfrm>
            <a:off x="4661123" y="1806724"/>
            <a:ext cx="86409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03</a:t>
            </a:r>
            <a:endParaRPr lang="en-US" altLang="ko-KR" sz="3600" b="0" noProof="1">
              <a:solidFill>
                <a:schemeClr val="bg1"/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0" name="Rectangle 96"/>
          <p:cNvSpPr>
            <a:spLocks noChangeArrowheads="1"/>
          </p:cNvSpPr>
          <p:nvPr/>
        </p:nvSpPr>
        <p:spPr bwMode="auto">
          <a:xfrm>
            <a:off x="6804248" y="1806724"/>
            <a:ext cx="86409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04</a:t>
            </a:r>
            <a:endParaRPr lang="en-US" altLang="ko-KR" sz="3600" b="0" noProof="1">
              <a:solidFill>
                <a:schemeClr val="bg1"/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1" name="Rectangle 96"/>
          <p:cNvSpPr>
            <a:spLocks noChangeArrowheads="1"/>
          </p:cNvSpPr>
          <p:nvPr/>
        </p:nvSpPr>
        <p:spPr bwMode="auto">
          <a:xfrm>
            <a:off x="2750493" y="3140968"/>
            <a:ext cx="1584176" cy="25545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lang="en-US" altLang="ko-KR" noProof="1">
              <a:solidFill>
                <a:schemeClr val="tx1">
                  <a:lumMod val="85000"/>
                  <a:lumOff val="15000"/>
                </a:schemeClr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lang="en-US" altLang="ko-KR" noProof="1">
              <a:solidFill>
                <a:schemeClr val="tx1">
                  <a:lumMod val="85000"/>
                  <a:lumOff val="15000"/>
                </a:schemeClr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000" b="0" i="0" u="none" strike="noStrike" cap="none" normalizeH="0" baseline="0" noProof="1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sp>
        <p:nvSpPr>
          <p:cNvPr id="42" name="Rectangle 96"/>
          <p:cNvSpPr>
            <a:spLocks noChangeArrowheads="1"/>
          </p:cNvSpPr>
          <p:nvPr/>
        </p:nvSpPr>
        <p:spPr bwMode="auto">
          <a:xfrm>
            <a:off x="4855518" y="3140968"/>
            <a:ext cx="1584176" cy="25545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lang="en-US" altLang="ko-KR" noProof="1">
              <a:solidFill>
                <a:schemeClr val="tx1">
                  <a:lumMod val="85000"/>
                  <a:lumOff val="15000"/>
                </a:schemeClr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lang="en-US" altLang="ko-KR" noProof="1">
              <a:solidFill>
                <a:schemeClr val="tx1">
                  <a:lumMod val="85000"/>
                  <a:lumOff val="15000"/>
                </a:schemeClr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000" b="0" i="0" u="none" strike="noStrike" cap="none" normalizeH="0" baseline="0" noProof="1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sp>
        <p:nvSpPr>
          <p:cNvPr id="43" name="Rectangle 96"/>
          <p:cNvSpPr>
            <a:spLocks noChangeArrowheads="1"/>
          </p:cNvSpPr>
          <p:nvPr/>
        </p:nvSpPr>
        <p:spPr bwMode="auto">
          <a:xfrm>
            <a:off x="6979593" y="3140968"/>
            <a:ext cx="1584176" cy="25545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lang="en-US" altLang="ko-KR" noProof="1">
              <a:solidFill>
                <a:schemeClr val="tx1">
                  <a:lumMod val="85000"/>
                  <a:lumOff val="15000"/>
                </a:schemeClr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lang="en-US" altLang="ko-KR" noProof="1">
              <a:solidFill>
                <a:schemeClr val="tx1">
                  <a:lumMod val="85000"/>
                  <a:lumOff val="15000"/>
                </a:schemeClr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000" b="0" i="0" u="none" strike="noStrike" cap="none" normalizeH="0" baseline="0" noProof="1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직선 화살표 연결선 33"/>
          <p:cNvCxnSpPr/>
          <p:nvPr/>
        </p:nvCxnSpPr>
        <p:spPr>
          <a:xfrm>
            <a:off x="5076056" y="1916832"/>
            <a:ext cx="1296144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6516216" y="4293096"/>
            <a:ext cx="1296144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>
            <a:off x="1115616" y="4293096"/>
            <a:ext cx="1296144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평행 사변형 19"/>
          <p:cNvSpPr/>
          <p:nvPr/>
        </p:nvSpPr>
        <p:spPr>
          <a:xfrm rot="20817152" flipH="1">
            <a:off x="4677660" y="4758294"/>
            <a:ext cx="2396021" cy="1076685"/>
          </a:xfrm>
          <a:prstGeom prst="parallelogram">
            <a:avLst>
              <a:gd name="adj" fmla="val 36831"/>
            </a:avLst>
          </a:prstGeom>
          <a:gradFill flip="none" rotWithShape="1">
            <a:gsLst>
              <a:gs pos="0">
                <a:schemeClr val="bg1">
                  <a:lumMod val="65000"/>
                  <a:alpha val="58000"/>
                </a:schemeClr>
              </a:gs>
              <a:gs pos="100000">
                <a:schemeClr val="bg1">
                  <a:lumMod val="50000"/>
                  <a:shade val="100000"/>
                  <a:satMod val="11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평행 사변형 17"/>
          <p:cNvSpPr/>
          <p:nvPr/>
        </p:nvSpPr>
        <p:spPr>
          <a:xfrm rot="20817152" flipH="1">
            <a:off x="2608478" y="4758294"/>
            <a:ext cx="2396021" cy="1076685"/>
          </a:xfrm>
          <a:prstGeom prst="parallelogram">
            <a:avLst>
              <a:gd name="adj" fmla="val 36831"/>
            </a:avLst>
          </a:prstGeom>
          <a:gradFill flip="none" rotWithShape="1">
            <a:gsLst>
              <a:gs pos="0">
                <a:schemeClr val="bg1">
                  <a:lumMod val="65000"/>
                  <a:alpha val="58000"/>
                </a:schemeClr>
              </a:gs>
              <a:gs pos="100000">
                <a:schemeClr val="bg1">
                  <a:lumMod val="50000"/>
                  <a:shade val="100000"/>
                  <a:satMod val="11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738" name="Rectangle 30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Click to edit title style</a:t>
            </a:r>
          </a:p>
        </p:txBody>
      </p:sp>
      <p:sp>
        <p:nvSpPr>
          <p:cNvPr id="33" name="평행 사변형 32"/>
          <p:cNvSpPr/>
          <p:nvPr/>
        </p:nvSpPr>
        <p:spPr>
          <a:xfrm rot="20817152" flipH="1">
            <a:off x="3642695" y="2922718"/>
            <a:ext cx="2447677" cy="1076685"/>
          </a:xfrm>
          <a:prstGeom prst="parallelogram">
            <a:avLst>
              <a:gd name="adj" fmla="val 36831"/>
            </a:avLst>
          </a:prstGeom>
          <a:gradFill flip="none" rotWithShape="1">
            <a:gsLst>
              <a:gs pos="0">
                <a:schemeClr val="bg1">
                  <a:lumMod val="65000"/>
                  <a:alpha val="58000"/>
                </a:schemeClr>
              </a:gs>
              <a:gs pos="100000">
                <a:schemeClr val="bg1">
                  <a:lumMod val="50000"/>
                  <a:shade val="100000"/>
                  <a:satMod val="11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3401018" y="1628800"/>
            <a:ext cx="2160240" cy="2160240"/>
          </a:xfrm>
          <a:prstGeom prst="ellipse">
            <a:avLst/>
          </a:prstGeom>
          <a:solidFill>
            <a:srgbClr val="FADA2F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2320898" y="3356992"/>
            <a:ext cx="2160240" cy="2160240"/>
          </a:xfrm>
          <a:prstGeom prst="ellipse">
            <a:avLst/>
          </a:prstGeom>
          <a:solidFill>
            <a:srgbClr val="168CB3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4409130" y="3356992"/>
            <a:ext cx="2160240" cy="2160240"/>
          </a:xfrm>
          <a:prstGeom prst="ellipse">
            <a:avLst/>
          </a:prstGeom>
          <a:solidFill>
            <a:srgbClr val="70C3CE"/>
          </a:solidFill>
          <a:ln w="28575">
            <a:solidFill>
              <a:srgbClr val="42AF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96"/>
          <p:cNvSpPr>
            <a:spLocks noChangeArrowheads="1"/>
          </p:cNvSpPr>
          <p:nvPr/>
        </p:nvSpPr>
        <p:spPr bwMode="auto">
          <a:xfrm>
            <a:off x="3563888" y="2228091"/>
            <a:ext cx="1800200" cy="98488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81000" lvl="0" indent="-38100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</a:rPr>
              <a:t>CONTENTS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</a:p>
        </p:txBody>
      </p:sp>
      <p:sp>
        <p:nvSpPr>
          <p:cNvPr id="22" name="Rectangle 96"/>
          <p:cNvSpPr>
            <a:spLocks noChangeArrowheads="1"/>
          </p:cNvSpPr>
          <p:nvPr/>
        </p:nvSpPr>
        <p:spPr bwMode="auto">
          <a:xfrm>
            <a:off x="2483768" y="4005064"/>
            <a:ext cx="1800200" cy="98488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81000" lvl="0" indent="-38100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>
                <a:solidFill>
                  <a:schemeClr val="bg1"/>
                </a:solidFill>
                <a:latin typeface="Arial" pitchFamily="34" charset="0"/>
              </a:rPr>
              <a:t>CONTENTS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</a:p>
        </p:txBody>
      </p:sp>
      <p:sp>
        <p:nvSpPr>
          <p:cNvPr id="23" name="Rectangle 96"/>
          <p:cNvSpPr>
            <a:spLocks noChangeArrowheads="1"/>
          </p:cNvSpPr>
          <p:nvPr/>
        </p:nvSpPr>
        <p:spPr bwMode="auto">
          <a:xfrm>
            <a:off x="4607843" y="4005064"/>
            <a:ext cx="1800200" cy="98488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81000" lvl="0" indent="-38100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>
                <a:solidFill>
                  <a:schemeClr val="bg1"/>
                </a:solidFill>
                <a:latin typeface="Arial" pitchFamily="34" charset="0"/>
              </a:rPr>
              <a:t>CONTENTS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</a:p>
        </p:txBody>
      </p:sp>
      <p:sp>
        <p:nvSpPr>
          <p:cNvPr id="35" name="Rectangle 96"/>
          <p:cNvSpPr>
            <a:spLocks noChangeArrowheads="1"/>
          </p:cNvSpPr>
          <p:nvPr/>
        </p:nvSpPr>
        <p:spPr bwMode="auto">
          <a:xfrm>
            <a:off x="1259632" y="5661248"/>
            <a:ext cx="6336704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CONTENTS</a:t>
            </a:r>
            <a:r>
              <a:rPr kumimoji="1" lang="en-US" altLang="ko-KR" sz="1400" b="1" i="0" u="none" strike="noStrike" cap="none" normalizeH="0" baseline="0" noProof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endParaRPr kumimoji="1" lang="en-US" altLang="ko-KR" sz="1400" b="1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lang="en-US" altLang="ko-KR" noProof="1">
              <a:solidFill>
                <a:schemeClr val="tx1">
                  <a:lumMod val="75000"/>
                  <a:lumOff val="25000"/>
                </a:schemeClr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000" b="0" i="0" u="none" strike="noStrike" cap="none" normalizeH="0" baseline="0" noProof="1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sp>
        <p:nvSpPr>
          <p:cNvPr id="36" name="Rectangle 96"/>
          <p:cNvSpPr>
            <a:spLocks noChangeArrowheads="1"/>
          </p:cNvSpPr>
          <p:nvPr/>
        </p:nvSpPr>
        <p:spPr bwMode="auto">
          <a:xfrm>
            <a:off x="5220072" y="2001034"/>
            <a:ext cx="1512168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ADD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TEXT</a:t>
            </a:r>
            <a:endParaRPr lang="en-US" altLang="ko-KR" sz="2800" b="0" noProof="1">
              <a:solidFill>
                <a:schemeClr val="tx1">
                  <a:lumMod val="75000"/>
                  <a:lumOff val="25000"/>
                </a:schemeClr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7" name="Rectangle 96"/>
          <p:cNvSpPr>
            <a:spLocks noChangeArrowheads="1"/>
          </p:cNvSpPr>
          <p:nvPr/>
        </p:nvSpPr>
        <p:spPr bwMode="auto">
          <a:xfrm>
            <a:off x="6300192" y="3501008"/>
            <a:ext cx="180020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ADD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TEXT</a:t>
            </a:r>
            <a:endParaRPr lang="en-US" altLang="ko-KR" sz="2800" b="0" noProof="1">
              <a:solidFill>
                <a:schemeClr val="tx1">
                  <a:lumMod val="75000"/>
                  <a:lumOff val="25000"/>
                </a:schemeClr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8" name="Rectangle 96"/>
          <p:cNvSpPr>
            <a:spLocks noChangeArrowheads="1"/>
          </p:cNvSpPr>
          <p:nvPr/>
        </p:nvSpPr>
        <p:spPr bwMode="auto">
          <a:xfrm>
            <a:off x="891133" y="3501008"/>
            <a:ext cx="180020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ADD 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TEXT</a:t>
            </a:r>
            <a:endParaRPr lang="en-US" altLang="ko-KR" sz="2800" b="0" noProof="1">
              <a:solidFill>
                <a:schemeClr val="tx1">
                  <a:lumMod val="75000"/>
                  <a:lumOff val="25000"/>
                </a:schemeClr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30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Click to edit title style</a:t>
            </a:r>
          </a:p>
        </p:txBody>
      </p:sp>
      <p:pic>
        <p:nvPicPr>
          <p:cNvPr id="22" name="그림 21" descr="Untitled-1.png"/>
          <p:cNvPicPr>
            <a:picLocks noChangeAspect="1"/>
          </p:cNvPicPr>
          <p:nvPr/>
        </p:nvPicPr>
        <p:blipFill>
          <a:blip r:embed="rId2" cstate="print"/>
          <a:srcRect l="8843" t="30320" r="5442" b="19146"/>
          <a:stretch>
            <a:fillRect/>
          </a:stretch>
        </p:blipFill>
        <p:spPr>
          <a:xfrm>
            <a:off x="-324544" y="1926357"/>
            <a:ext cx="10081120" cy="1080120"/>
          </a:xfrm>
          <a:prstGeom prst="rect">
            <a:avLst/>
          </a:prstGeom>
        </p:spPr>
      </p:pic>
      <p:grpSp>
        <p:nvGrpSpPr>
          <p:cNvPr id="2" name="그룹 29"/>
          <p:cNvGrpSpPr/>
          <p:nvPr/>
        </p:nvGrpSpPr>
        <p:grpSpPr>
          <a:xfrm>
            <a:off x="467544" y="2313657"/>
            <a:ext cx="2366511" cy="3198242"/>
            <a:chOff x="467544" y="2313657"/>
            <a:chExt cx="2366511" cy="3198242"/>
          </a:xfrm>
        </p:grpSpPr>
        <p:sp>
          <p:nvSpPr>
            <p:cNvPr id="45" name="평행 사변형 44"/>
            <p:cNvSpPr/>
            <p:nvPr/>
          </p:nvSpPr>
          <p:spPr>
            <a:xfrm rot="18965290" flipH="1">
              <a:off x="1456779" y="4962142"/>
              <a:ext cx="1377276" cy="294553"/>
            </a:xfrm>
            <a:prstGeom prst="parallelogram">
              <a:avLst>
                <a:gd name="adj" fmla="val 36831"/>
              </a:avLst>
            </a:prstGeom>
            <a:gradFill flip="none" rotWithShape="1">
              <a:gsLst>
                <a:gs pos="0">
                  <a:schemeClr val="bg1">
                    <a:lumMod val="65000"/>
                    <a:alpha val="58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오각형 22"/>
            <p:cNvSpPr/>
            <p:nvPr/>
          </p:nvSpPr>
          <p:spPr>
            <a:xfrm rot="5400000">
              <a:off x="-15453" y="3012678"/>
              <a:ext cx="3198242" cy="1800200"/>
            </a:xfrm>
            <a:prstGeom prst="homePlate">
              <a:avLst/>
            </a:prstGeom>
            <a:solidFill>
              <a:srgbClr val="FADA2F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각 삼각형 23"/>
            <p:cNvSpPr/>
            <p:nvPr/>
          </p:nvSpPr>
          <p:spPr>
            <a:xfrm rot="16200000">
              <a:off x="467544" y="2313657"/>
              <a:ext cx="216024" cy="216024"/>
            </a:xfrm>
            <a:prstGeom prst="rt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30"/>
          <p:cNvGrpSpPr/>
          <p:nvPr/>
        </p:nvGrpSpPr>
        <p:grpSpPr>
          <a:xfrm>
            <a:off x="2543994" y="2313657"/>
            <a:ext cx="2367652" cy="3198242"/>
            <a:chOff x="2543994" y="2313657"/>
            <a:chExt cx="2367652" cy="3198242"/>
          </a:xfrm>
        </p:grpSpPr>
        <p:sp>
          <p:nvSpPr>
            <p:cNvPr id="46" name="평행 사변형 45"/>
            <p:cNvSpPr/>
            <p:nvPr/>
          </p:nvSpPr>
          <p:spPr>
            <a:xfrm rot="18965290" flipH="1">
              <a:off x="3534370" y="4971692"/>
              <a:ext cx="1377276" cy="294553"/>
            </a:xfrm>
            <a:prstGeom prst="parallelogram">
              <a:avLst>
                <a:gd name="adj" fmla="val 36831"/>
              </a:avLst>
            </a:prstGeom>
            <a:gradFill flip="none" rotWithShape="1">
              <a:gsLst>
                <a:gs pos="0">
                  <a:schemeClr val="bg1">
                    <a:lumMod val="65000"/>
                    <a:alpha val="58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오각형 25"/>
            <p:cNvSpPr/>
            <p:nvPr/>
          </p:nvSpPr>
          <p:spPr>
            <a:xfrm rot="5400000">
              <a:off x="2060997" y="3012678"/>
              <a:ext cx="3198242" cy="1800200"/>
            </a:xfrm>
            <a:prstGeom prst="homePlate">
              <a:avLst/>
            </a:prstGeom>
            <a:solidFill>
              <a:srgbClr val="70C3CE"/>
            </a:solidFill>
            <a:ln w="28575">
              <a:solidFill>
                <a:srgbClr val="42AF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직각 삼각형 33"/>
            <p:cNvSpPr/>
            <p:nvPr/>
          </p:nvSpPr>
          <p:spPr>
            <a:xfrm rot="16200000">
              <a:off x="2543994" y="2313657"/>
              <a:ext cx="216024" cy="216024"/>
            </a:xfrm>
            <a:prstGeom prst="rtTriangle">
              <a:avLst/>
            </a:prstGeom>
            <a:solidFill>
              <a:srgbClr val="42AF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1"/>
          <p:cNvGrpSpPr/>
          <p:nvPr/>
        </p:nvGrpSpPr>
        <p:grpSpPr>
          <a:xfrm>
            <a:off x="4610919" y="2313657"/>
            <a:ext cx="2377178" cy="3198242"/>
            <a:chOff x="4610919" y="2313657"/>
            <a:chExt cx="2377178" cy="3198242"/>
          </a:xfrm>
        </p:grpSpPr>
        <p:sp>
          <p:nvSpPr>
            <p:cNvPr id="47" name="평행 사변형 46"/>
            <p:cNvSpPr/>
            <p:nvPr/>
          </p:nvSpPr>
          <p:spPr>
            <a:xfrm rot="18965290" flipH="1">
              <a:off x="5610821" y="4962166"/>
              <a:ext cx="1377276" cy="294553"/>
            </a:xfrm>
            <a:prstGeom prst="parallelogram">
              <a:avLst>
                <a:gd name="adj" fmla="val 36831"/>
              </a:avLst>
            </a:prstGeom>
            <a:gradFill flip="none" rotWithShape="1">
              <a:gsLst>
                <a:gs pos="0">
                  <a:schemeClr val="bg1">
                    <a:lumMod val="65000"/>
                    <a:alpha val="58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오각형 34"/>
            <p:cNvSpPr/>
            <p:nvPr/>
          </p:nvSpPr>
          <p:spPr>
            <a:xfrm rot="5400000">
              <a:off x="4127922" y="3012678"/>
              <a:ext cx="3198242" cy="1800200"/>
            </a:xfrm>
            <a:prstGeom prst="homePlate">
              <a:avLst/>
            </a:prstGeom>
            <a:solidFill>
              <a:srgbClr val="168CB3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직각 삼각형 35"/>
            <p:cNvSpPr/>
            <p:nvPr/>
          </p:nvSpPr>
          <p:spPr>
            <a:xfrm rot="16200000">
              <a:off x="4610919" y="2313657"/>
              <a:ext cx="216024" cy="216024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32"/>
          <p:cNvGrpSpPr/>
          <p:nvPr/>
        </p:nvGrpSpPr>
        <p:grpSpPr>
          <a:xfrm>
            <a:off x="6677844" y="2313657"/>
            <a:ext cx="2381793" cy="3198242"/>
            <a:chOff x="6677844" y="2313657"/>
            <a:chExt cx="2381793" cy="3198242"/>
          </a:xfrm>
        </p:grpSpPr>
        <p:sp>
          <p:nvSpPr>
            <p:cNvPr id="49" name="평행 사변형 48"/>
            <p:cNvSpPr/>
            <p:nvPr/>
          </p:nvSpPr>
          <p:spPr>
            <a:xfrm rot="18965290" flipH="1">
              <a:off x="7682361" y="4966383"/>
              <a:ext cx="1377276" cy="294553"/>
            </a:xfrm>
            <a:prstGeom prst="parallelogram">
              <a:avLst>
                <a:gd name="adj" fmla="val 36831"/>
              </a:avLst>
            </a:prstGeom>
            <a:gradFill flip="none" rotWithShape="1">
              <a:gsLst>
                <a:gs pos="0">
                  <a:schemeClr val="bg1">
                    <a:lumMod val="65000"/>
                    <a:alpha val="58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오각형 36"/>
            <p:cNvSpPr/>
            <p:nvPr/>
          </p:nvSpPr>
          <p:spPr>
            <a:xfrm rot="5400000">
              <a:off x="6194847" y="3012678"/>
              <a:ext cx="3198242" cy="1800200"/>
            </a:xfrm>
            <a:prstGeom prst="homePlat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각 삼각형 37"/>
            <p:cNvSpPr/>
            <p:nvPr/>
          </p:nvSpPr>
          <p:spPr>
            <a:xfrm rot="16200000">
              <a:off x="6677844" y="2313657"/>
              <a:ext cx="216024" cy="216024"/>
            </a:xfrm>
            <a:prstGeom prst="rt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Rectangle 96"/>
          <p:cNvSpPr>
            <a:spLocks noChangeArrowheads="1"/>
          </p:cNvSpPr>
          <p:nvPr/>
        </p:nvSpPr>
        <p:spPr bwMode="auto">
          <a:xfrm>
            <a:off x="683568" y="2502421"/>
            <a:ext cx="1800200" cy="236988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81000" lvl="0" indent="-38100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</a:rPr>
              <a:t>CONTENTS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noProof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lang="en-US" altLang="ko-KR" noProof="1">
              <a:solidFill>
                <a:schemeClr val="tx1">
                  <a:lumMod val="65000"/>
                  <a:lumOff val="35000"/>
                </a:schemeClr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noProof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lang="en-US" altLang="ko-KR" noProof="1">
              <a:solidFill>
                <a:schemeClr val="tx1">
                  <a:lumMod val="65000"/>
                  <a:lumOff val="35000"/>
                </a:schemeClr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000" b="0" i="0" u="none" strike="noStrike" cap="none" normalizeH="0" baseline="0" noProof="1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sp>
        <p:nvSpPr>
          <p:cNvPr id="40" name="Rectangle 96"/>
          <p:cNvSpPr>
            <a:spLocks noChangeArrowheads="1"/>
          </p:cNvSpPr>
          <p:nvPr/>
        </p:nvSpPr>
        <p:spPr bwMode="auto">
          <a:xfrm>
            <a:off x="2740968" y="2502421"/>
            <a:ext cx="1800200" cy="236988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81000" lvl="0" indent="-38100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>
                <a:solidFill>
                  <a:schemeClr val="bg1"/>
                </a:solidFill>
                <a:latin typeface="Arial" pitchFamily="34" charset="0"/>
              </a:rPr>
              <a:t>CONTENTS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noProof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lang="en-US" altLang="ko-KR" noProof="1">
              <a:solidFill>
                <a:schemeClr val="bg1"/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noProof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lang="en-US" altLang="ko-KR" noProof="1">
              <a:solidFill>
                <a:schemeClr val="bg1"/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000" b="0" i="0" u="none" strike="noStrike" cap="none" normalizeH="0" baseline="0" noProof="1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sp>
        <p:nvSpPr>
          <p:cNvPr id="41" name="Rectangle 96"/>
          <p:cNvSpPr>
            <a:spLocks noChangeArrowheads="1"/>
          </p:cNvSpPr>
          <p:nvPr/>
        </p:nvSpPr>
        <p:spPr bwMode="auto">
          <a:xfrm>
            <a:off x="4807893" y="2502421"/>
            <a:ext cx="1800200" cy="236988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81000" lvl="0" indent="-38100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>
                <a:solidFill>
                  <a:schemeClr val="bg1"/>
                </a:solidFill>
                <a:latin typeface="Arial" pitchFamily="34" charset="0"/>
              </a:rPr>
              <a:t>CONTENTS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noProof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lang="en-US" altLang="ko-KR" noProof="1">
              <a:solidFill>
                <a:schemeClr val="bg1"/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noProof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lang="en-US" altLang="ko-KR" noProof="1">
              <a:solidFill>
                <a:schemeClr val="bg1"/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000" b="0" i="0" u="none" strike="noStrike" cap="none" normalizeH="0" baseline="0" noProof="1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sp>
        <p:nvSpPr>
          <p:cNvPr id="42" name="Rectangle 96"/>
          <p:cNvSpPr>
            <a:spLocks noChangeArrowheads="1"/>
          </p:cNvSpPr>
          <p:nvPr/>
        </p:nvSpPr>
        <p:spPr bwMode="auto">
          <a:xfrm>
            <a:off x="6884343" y="2502421"/>
            <a:ext cx="1800200" cy="236988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81000" lvl="0" indent="-38100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>
                <a:solidFill>
                  <a:schemeClr val="bg1"/>
                </a:solidFill>
                <a:latin typeface="Arial" pitchFamily="34" charset="0"/>
              </a:rPr>
              <a:t>CONTENTS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noProof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lang="en-US" altLang="ko-KR" noProof="1">
              <a:solidFill>
                <a:schemeClr val="bg1"/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noProof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lang="en-US" altLang="ko-KR" noProof="1">
              <a:solidFill>
                <a:schemeClr val="bg1"/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000" b="0" i="0" u="none" strike="noStrike" cap="none" normalizeH="0" baseline="0" noProof="1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sp>
        <p:nvSpPr>
          <p:cNvPr id="43" name="Rectangle 96"/>
          <p:cNvSpPr>
            <a:spLocks noChangeArrowheads="1"/>
          </p:cNvSpPr>
          <p:nvPr/>
        </p:nvSpPr>
        <p:spPr bwMode="auto">
          <a:xfrm>
            <a:off x="1475656" y="5611887"/>
            <a:ext cx="6336704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CONTENTS</a:t>
            </a:r>
            <a:r>
              <a:rPr kumimoji="1" lang="en-US" altLang="ko-KR" sz="1400" b="1" i="0" u="none" strike="noStrike" cap="none" normalizeH="0" baseline="0" noProof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endParaRPr kumimoji="1" lang="en-US" altLang="ko-KR" sz="1400" b="1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lang="en-US" altLang="ko-KR" noProof="1">
              <a:solidFill>
                <a:schemeClr val="tx1">
                  <a:lumMod val="75000"/>
                  <a:lumOff val="25000"/>
                </a:schemeClr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000" b="0" i="0" u="none" strike="noStrike" cap="none" normalizeH="0" baseline="0" noProof="1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sp>
        <p:nvSpPr>
          <p:cNvPr id="44" name="Rectangle 5"/>
          <p:cNvSpPr>
            <a:spLocks noChangeArrowheads="1"/>
          </p:cNvSpPr>
          <p:nvPr/>
        </p:nvSpPr>
        <p:spPr bwMode="gray">
          <a:xfrm>
            <a:off x="3065165" y="1412776"/>
            <a:ext cx="3019003" cy="5665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 anchor="ctr"/>
          <a:lstStyle/>
          <a:p>
            <a:pPr marL="381000" indent="-38100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</a:rPr>
              <a:t>Click to </a:t>
            </a:r>
          </a:p>
          <a:p>
            <a:pPr marL="381000" indent="-38100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</a:rPr>
              <a:t>Add Contents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평행 사변형 41"/>
          <p:cNvSpPr/>
          <p:nvPr/>
        </p:nvSpPr>
        <p:spPr>
          <a:xfrm rot="20554511" flipH="1">
            <a:off x="3963728" y="2622646"/>
            <a:ext cx="717517" cy="375780"/>
          </a:xfrm>
          <a:prstGeom prst="parallelogram">
            <a:avLst>
              <a:gd name="adj" fmla="val 36831"/>
            </a:avLst>
          </a:prstGeom>
          <a:gradFill flip="none" rotWithShape="1">
            <a:gsLst>
              <a:gs pos="0">
                <a:schemeClr val="bg1">
                  <a:lumMod val="65000"/>
                  <a:alpha val="58000"/>
                </a:schemeClr>
              </a:gs>
              <a:gs pos="100000">
                <a:schemeClr val="bg1">
                  <a:lumMod val="50000"/>
                  <a:shade val="100000"/>
                  <a:satMod val="11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평행 사변형 38"/>
          <p:cNvSpPr/>
          <p:nvPr/>
        </p:nvSpPr>
        <p:spPr>
          <a:xfrm rot="20554511" flipH="1">
            <a:off x="3277093" y="3313481"/>
            <a:ext cx="880770" cy="624160"/>
          </a:xfrm>
          <a:prstGeom prst="parallelogram">
            <a:avLst>
              <a:gd name="adj" fmla="val 36831"/>
            </a:avLst>
          </a:prstGeom>
          <a:gradFill flip="none" rotWithShape="1">
            <a:gsLst>
              <a:gs pos="0">
                <a:schemeClr val="bg1">
                  <a:lumMod val="65000"/>
                  <a:alpha val="58000"/>
                </a:schemeClr>
              </a:gs>
              <a:gs pos="100000">
                <a:schemeClr val="bg1">
                  <a:lumMod val="50000"/>
                  <a:shade val="100000"/>
                  <a:satMod val="11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평행 사변형 37"/>
          <p:cNvSpPr/>
          <p:nvPr/>
        </p:nvSpPr>
        <p:spPr>
          <a:xfrm rot="20554511" flipH="1">
            <a:off x="2753575" y="4368919"/>
            <a:ext cx="1061304" cy="521850"/>
          </a:xfrm>
          <a:prstGeom prst="parallelogram">
            <a:avLst>
              <a:gd name="adj" fmla="val 36831"/>
            </a:avLst>
          </a:prstGeom>
          <a:gradFill flip="none" rotWithShape="1">
            <a:gsLst>
              <a:gs pos="0">
                <a:schemeClr val="bg1">
                  <a:lumMod val="65000"/>
                  <a:alpha val="58000"/>
                </a:schemeClr>
              </a:gs>
              <a:gs pos="100000">
                <a:schemeClr val="bg1">
                  <a:lumMod val="50000"/>
                  <a:shade val="100000"/>
                  <a:satMod val="11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평행 사변형 36"/>
          <p:cNvSpPr/>
          <p:nvPr/>
        </p:nvSpPr>
        <p:spPr>
          <a:xfrm rot="20554511" flipH="1">
            <a:off x="4752232" y="3009437"/>
            <a:ext cx="1304767" cy="892760"/>
          </a:xfrm>
          <a:prstGeom prst="parallelogram">
            <a:avLst>
              <a:gd name="adj" fmla="val 36831"/>
            </a:avLst>
          </a:prstGeom>
          <a:gradFill flip="none" rotWithShape="1">
            <a:gsLst>
              <a:gs pos="0">
                <a:schemeClr val="bg1">
                  <a:lumMod val="65000"/>
                  <a:alpha val="58000"/>
                </a:schemeClr>
              </a:gs>
              <a:gs pos="100000">
                <a:schemeClr val="bg1">
                  <a:lumMod val="50000"/>
                  <a:shade val="100000"/>
                  <a:satMod val="11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Object 2"/>
          <p:cNvGraphicFramePr>
            <a:graphicFrameLocks/>
          </p:cNvGraphicFramePr>
          <p:nvPr/>
        </p:nvGraphicFramePr>
        <p:xfrm>
          <a:off x="446336" y="1607592"/>
          <a:ext cx="6070600" cy="4608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44738" name="Rectangle 30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Click to edit title style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669086" y="2801392"/>
            <a:ext cx="835025" cy="396875"/>
          </a:xfrm>
          <a:prstGeom prst="rect">
            <a:avLst/>
          </a:prstGeom>
          <a:noFill/>
          <a:ln w="25400" algn="ctr">
            <a:noFill/>
            <a:miter lim="800000"/>
            <a:headEnd type="none" w="sm" len="sm"/>
            <a:tailEnd type="none" w="med" len="lg"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  <a:ea typeface="MS PGothic" pitchFamily="34" charset="-128"/>
                <a:cs typeface="굴림" pitchFamily="50" charset="-127"/>
              </a:rPr>
              <a:t>TEXT</a:t>
            </a: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649786" y="4106317"/>
            <a:ext cx="835025" cy="396875"/>
          </a:xfrm>
          <a:prstGeom prst="rect">
            <a:avLst/>
          </a:prstGeom>
          <a:noFill/>
          <a:ln w="25400" algn="ctr">
            <a:noFill/>
            <a:miter lim="800000"/>
            <a:headEnd type="none" w="sm" len="sm"/>
            <a:tailEnd type="none" w="med" len="lg"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MS PGothic" pitchFamily="34" charset="-128"/>
                <a:cs typeface="굴림" pitchFamily="50" charset="-127"/>
              </a:rPr>
              <a:t>TEXT</a:t>
            </a: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3202236" y="3183980"/>
            <a:ext cx="701675" cy="336550"/>
          </a:xfrm>
          <a:prstGeom prst="rect">
            <a:avLst/>
          </a:prstGeom>
          <a:noFill/>
          <a:ln w="25400" algn="ctr">
            <a:noFill/>
            <a:miter lim="800000"/>
            <a:headEnd type="none" w="sm" len="sm"/>
            <a:tailEnd type="none" w="med" len="lg"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MS PGothic" pitchFamily="34" charset="-128"/>
                <a:cs typeface="굴림" pitchFamily="50" charset="-127"/>
              </a:rPr>
              <a:t>TEXT</a:t>
            </a: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3884861" y="2442617"/>
            <a:ext cx="574675" cy="274638"/>
          </a:xfrm>
          <a:prstGeom prst="rect">
            <a:avLst/>
          </a:prstGeom>
          <a:noFill/>
          <a:ln w="25400" algn="ctr">
            <a:noFill/>
            <a:miter lim="800000"/>
            <a:headEnd type="none" w="sm" len="sm"/>
            <a:tailEnd type="none" w="med" len="lg"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MS PGothic" pitchFamily="34" charset="-128"/>
                <a:cs typeface="굴림" pitchFamily="50" charset="-127"/>
              </a:rPr>
              <a:t>TEXT</a:t>
            </a: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1240086" y="1639342"/>
            <a:ext cx="1885950" cy="49053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5875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ko-KR" altLang="ko-KR"/>
          </a:p>
        </p:txBody>
      </p:sp>
      <p:sp>
        <p:nvSpPr>
          <p:cNvPr id="16" name="Rectangle 96"/>
          <p:cNvSpPr>
            <a:spLocks noChangeArrowheads="1"/>
          </p:cNvSpPr>
          <p:nvPr/>
        </p:nvSpPr>
        <p:spPr bwMode="auto">
          <a:xfrm>
            <a:off x="1406773" y="1712367"/>
            <a:ext cx="15430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CONTENTS</a:t>
            </a:r>
            <a:r>
              <a:rPr kumimoji="1" lang="en-US" altLang="ko-KR" sz="1600" b="1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 flipH="1">
            <a:off x="4457948" y="2010817"/>
            <a:ext cx="2038350" cy="45720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med"/>
            <a:tailEnd type="triangle" w="lg" len="med"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Line 10"/>
          <p:cNvSpPr>
            <a:spLocks noChangeShapeType="1"/>
          </p:cNvSpPr>
          <p:nvPr/>
        </p:nvSpPr>
        <p:spPr bwMode="auto">
          <a:xfrm flipH="1" flipV="1">
            <a:off x="5619998" y="2991892"/>
            <a:ext cx="885825" cy="123825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med"/>
            <a:tailEnd type="triangle" w="lg" len="med"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Line 11"/>
          <p:cNvSpPr>
            <a:spLocks noChangeShapeType="1"/>
          </p:cNvSpPr>
          <p:nvPr/>
        </p:nvSpPr>
        <p:spPr bwMode="auto">
          <a:xfrm flipH="1" flipV="1">
            <a:off x="3934073" y="3439567"/>
            <a:ext cx="2562225" cy="790575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med"/>
            <a:tailEnd type="triangle" w="lg" len="med"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 flipH="1" flipV="1">
            <a:off x="3505448" y="4392067"/>
            <a:ext cx="2990850" cy="95250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med"/>
            <a:tailEnd type="triangle" w="lg" len="med"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4" name="AutoShape 19"/>
          <p:cNvSpPr>
            <a:spLocks noChangeArrowheads="1"/>
          </p:cNvSpPr>
          <p:nvPr/>
        </p:nvSpPr>
        <p:spPr bwMode="auto">
          <a:xfrm>
            <a:off x="6469311" y="4855617"/>
            <a:ext cx="2162175" cy="92233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>
              <a:lnSpc>
                <a:spcPct val="100000"/>
              </a:lnSpc>
              <a:buClrTx/>
              <a:buSzTx/>
              <a:buFontTx/>
              <a:buNone/>
              <a:tabLst/>
            </a:pPr>
            <a:endParaRPr lang="ko-KR" altLang="ko-KR">
              <a:solidFill>
                <a:schemeClr val="lt1"/>
              </a:solidFill>
            </a:endParaRPr>
          </a:p>
        </p:txBody>
      </p:sp>
      <p:sp>
        <p:nvSpPr>
          <p:cNvPr id="21" name="AutoShape 13"/>
          <p:cNvSpPr>
            <a:spLocks noChangeArrowheads="1"/>
          </p:cNvSpPr>
          <p:nvPr/>
        </p:nvSpPr>
        <p:spPr bwMode="auto">
          <a:xfrm>
            <a:off x="6469311" y="1588542"/>
            <a:ext cx="2162175" cy="92233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>
              <a:lnSpc>
                <a:spcPct val="100000"/>
              </a:lnSpc>
              <a:buClrTx/>
              <a:buSzTx/>
              <a:buFontTx/>
              <a:buNone/>
              <a:tabLst/>
            </a:pPr>
            <a:endParaRPr lang="ko-KR" altLang="ko-KR">
              <a:solidFill>
                <a:schemeClr val="lt1"/>
              </a:solidFill>
            </a:endParaRPr>
          </a:p>
        </p:txBody>
      </p:sp>
      <p:sp>
        <p:nvSpPr>
          <p:cNvPr id="22" name="Rectangle 54"/>
          <p:cNvSpPr>
            <a:spLocks noChangeArrowheads="1"/>
          </p:cNvSpPr>
          <p:nvPr/>
        </p:nvSpPr>
        <p:spPr bwMode="auto">
          <a:xfrm>
            <a:off x="6496298" y="1650455"/>
            <a:ext cx="2062163" cy="7762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TEXT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your own text will look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3" name="AutoShape 15"/>
          <p:cNvSpPr>
            <a:spLocks noChangeArrowheads="1"/>
          </p:cNvSpPr>
          <p:nvPr/>
        </p:nvSpPr>
        <p:spPr bwMode="auto">
          <a:xfrm>
            <a:off x="6469311" y="2683917"/>
            <a:ext cx="2162175" cy="92233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>
              <a:lnSpc>
                <a:spcPct val="100000"/>
              </a:lnSpc>
              <a:buClrTx/>
              <a:buSzTx/>
              <a:buFontTx/>
              <a:buNone/>
              <a:tabLst/>
            </a:pPr>
            <a:endParaRPr lang="ko-KR" altLang="ko-KR">
              <a:solidFill>
                <a:schemeClr val="lt1"/>
              </a:solidFill>
            </a:endParaRPr>
          </a:p>
        </p:txBody>
      </p:sp>
      <p:sp>
        <p:nvSpPr>
          <p:cNvPr id="24" name="Rectangle 54"/>
          <p:cNvSpPr>
            <a:spLocks noChangeArrowheads="1"/>
          </p:cNvSpPr>
          <p:nvPr/>
        </p:nvSpPr>
        <p:spPr bwMode="auto">
          <a:xfrm>
            <a:off x="6496298" y="2745830"/>
            <a:ext cx="2062163" cy="7762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TEXT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your own text will look</a:t>
            </a:r>
            <a:r>
              <a:rPr kumimoji="1" lang="en-US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5" name="AutoShape 17"/>
          <p:cNvSpPr>
            <a:spLocks noChangeArrowheads="1"/>
          </p:cNvSpPr>
          <p:nvPr/>
        </p:nvSpPr>
        <p:spPr bwMode="auto">
          <a:xfrm>
            <a:off x="6469311" y="3769767"/>
            <a:ext cx="2162175" cy="92233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>
              <a:lnSpc>
                <a:spcPct val="100000"/>
              </a:lnSpc>
              <a:buClrTx/>
              <a:buSzTx/>
              <a:buFontTx/>
              <a:buNone/>
              <a:tabLst/>
            </a:pPr>
            <a:endParaRPr lang="ko-KR" altLang="ko-KR">
              <a:solidFill>
                <a:schemeClr val="lt1"/>
              </a:solidFill>
            </a:endParaRPr>
          </a:p>
        </p:txBody>
      </p:sp>
      <p:sp>
        <p:nvSpPr>
          <p:cNvPr id="26" name="Rectangle 54"/>
          <p:cNvSpPr>
            <a:spLocks noChangeArrowheads="1"/>
          </p:cNvSpPr>
          <p:nvPr/>
        </p:nvSpPr>
        <p:spPr bwMode="auto">
          <a:xfrm>
            <a:off x="6496298" y="3831680"/>
            <a:ext cx="2062163" cy="7762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TEXT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your own text will look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5" name="Rectangle 54"/>
          <p:cNvSpPr>
            <a:spLocks noChangeArrowheads="1"/>
          </p:cNvSpPr>
          <p:nvPr/>
        </p:nvSpPr>
        <p:spPr bwMode="auto">
          <a:xfrm>
            <a:off x="6496298" y="4917530"/>
            <a:ext cx="2062163" cy="7762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TEXT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your own text will look</a:t>
            </a:r>
            <a:r>
              <a:rPr kumimoji="1" lang="en-US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6" name="Rectangle 54"/>
          <p:cNvSpPr>
            <a:spLocks noChangeArrowheads="1"/>
          </p:cNvSpPr>
          <p:nvPr/>
        </p:nvSpPr>
        <p:spPr bwMode="auto">
          <a:xfrm>
            <a:off x="6496298" y="4917530"/>
            <a:ext cx="2062163" cy="7762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TEXT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your own text will look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모서리가 둥근 직사각형 46"/>
          <p:cNvSpPr/>
          <p:nvPr/>
        </p:nvSpPr>
        <p:spPr>
          <a:xfrm>
            <a:off x="4653416" y="4005064"/>
            <a:ext cx="4104456" cy="2016224"/>
          </a:xfrm>
          <a:prstGeom prst="roundRect">
            <a:avLst>
              <a:gd name="adj" fmla="val 5474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Rectangle 96"/>
          <p:cNvSpPr>
            <a:spLocks noChangeArrowheads="1"/>
          </p:cNvSpPr>
          <p:nvPr/>
        </p:nvSpPr>
        <p:spPr bwMode="auto">
          <a:xfrm>
            <a:off x="5777291" y="4355398"/>
            <a:ext cx="2774199" cy="12926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81000" lvl="0" indent="-381000"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</a:rPr>
              <a:t>CONTENTS</a:t>
            </a:r>
          </a:p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en-US" altLang="ko-KR" sz="1000" b="0" i="0" u="none" strike="noStrike" cap="none" normalizeH="0" baseline="0" noProof="1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367166" y="4005064"/>
            <a:ext cx="4104456" cy="2016224"/>
          </a:xfrm>
          <a:prstGeom prst="roundRect">
            <a:avLst>
              <a:gd name="adj" fmla="val 5474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Rectangle 96"/>
          <p:cNvSpPr>
            <a:spLocks noChangeArrowheads="1"/>
          </p:cNvSpPr>
          <p:nvPr/>
        </p:nvSpPr>
        <p:spPr bwMode="auto">
          <a:xfrm>
            <a:off x="621085" y="4336348"/>
            <a:ext cx="2774199" cy="12926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81000" lvl="0" indent="-3810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</a:rPr>
              <a:t>CONTENTS</a:t>
            </a: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en-US" altLang="ko-KR" sz="1000" b="0" i="0" u="none" strike="noStrike" cap="none" normalizeH="0" baseline="0" noProof="1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4653416" y="1795264"/>
            <a:ext cx="4104456" cy="2016224"/>
          </a:xfrm>
          <a:prstGeom prst="roundRect">
            <a:avLst>
              <a:gd name="adj" fmla="val 5474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Rectangle 96"/>
          <p:cNvSpPr>
            <a:spLocks noChangeArrowheads="1"/>
          </p:cNvSpPr>
          <p:nvPr/>
        </p:nvSpPr>
        <p:spPr bwMode="auto">
          <a:xfrm>
            <a:off x="5777291" y="2136073"/>
            <a:ext cx="2774199" cy="12926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81000" lvl="0" indent="-381000"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</a:rPr>
              <a:t>CONTENTS</a:t>
            </a:r>
          </a:p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en-US" altLang="ko-KR" sz="1000" b="0" i="0" u="none" strike="noStrike" cap="none" normalizeH="0" baseline="0" noProof="1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367166" y="1804789"/>
            <a:ext cx="4104456" cy="2016224"/>
          </a:xfrm>
          <a:prstGeom prst="roundRect">
            <a:avLst>
              <a:gd name="adj" fmla="val 5474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738" name="Rectangle 30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Click to edit title style</a:t>
            </a:r>
          </a:p>
        </p:txBody>
      </p:sp>
      <p:grpSp>
        <p:nvGrpSpPr>
          <p:cNvPr id="2" name="그룹 28"/>
          <p:cNvGrpSpPr/>
          <p:nvPr/>
        </p:nvGrpSpPr>
        <p:grpSpPr>
          <a:xfrm>
            <a:off x="3202464" y="2587352"/>
            <a:ext cx="2533329" cy="2497832"/>
            <a:chOff x="3202464" y="2371328"/>
            <a:chExt cx="2533329" cy="2497832"/>
          </a:xfrm>
        </p:grpSpPr>
        <p:sp>
          <p:nvSpPr>
            <p:cNvPr id="52" name="평행 사변형 51"/>
            <p:cNvSpPr/>
            <p:nvPr/>
          </p:nvSpPr>
          <p:spPr>
            <a:xfrm rot="18965290" flipH="1">
              <a:off x="3202464" y="2803345"/>
              <a:ext cx="2061824" cy="800313"/>
            </a:xfrm>
            <a:prstGeom prst="parallelogram">
              <a:avLst>
                <a:gd name="adj" fmla="val 36831"/>
              </a:avLst>
            </a:prstGeom>
            <a:gradFill flip="none" rotWithShape="1">
              <a:gsLst>
                <a:gs pos="0">
                  <a:schemeClr val="bg1">
                    <a:lumMod val="65000"/>
                    <a:alpha val="58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원형 20"/>
            <p:cNvSpPr/>
            <p:nvPr/>
          </p:nvSpPr>
          <p:spPr>
            <a:xfrm>
              <a:off x="3237961" y="2371328"/>
              <a:ext cx="2497832" cy="2497832"/>
            </a:xfrm>
            <a:prstGeom prst="pie">
              <a:avLst>
                <a:gd name="adj1" fmla="val 10812200"/>
                <a:gd name="adj2" fmla="val 16200000"/>
              </a:avLst>
            </a:prstGeom>
            <a:solidFill>
              <a:srgbClr val="FADA2F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원형 21"/>
          <p:cNvSpPr/>
          <p:nvPr/>
        </p:nvSpPr>
        <p:spPr>
          <a:xfrm flipH="1">
            <a:off x="3415835" y="2587352"/>
            <a:ext cx="2486422" cy="2486422"/>
          </a:xfrm>
          <a:prstGeom prst="pie">
            <a:avLst>
              <a:gd name="adj1" fmla="val 10812200"/>
              <a:gd name="adj2" fmla="val 16200000"/>
            </a:avLst>
          </a:prstGeom>
          <a:solidFill>
            <a:srgbClr val="70C3CE"/>
          </a:solidFill>
          <a:ln w="28575">
            <a:solidFill>
              <a:srgbClr val="42AF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" name="그룹 29"/>
          <p:cNvGrpSpPr/>
          <p:nvPr/>
        </p:nvGrpSpPr>
        <p:grpSpPr>
          <a:xfrm>
            <a:off x="3400425" y="2768723"/>
            <a:ext cx="3280038" cy="2473399"/>
            <a:chOff x="3400425" y="2552699"/>
            <a:chExt cx="3280038" cy="2473399"/>
          </a:xfrm>
        </p:grpSpPr>
        <p:sp>
          <p:nvSpPr>
            <p:cNvPr id="38" name="평행 사변형 37"/>
            <p:cNvSpPr/>
            <p:nvPr/>
          </p:nvSpPr>
          <p:spPr>
            <a:xfrm rot="18965290" flipH="1">
              <a:off x="4618639" y="4198559"/>
              <a:ext cx="2061824" cy="800313"/>
            </a:xfrm>
            <a:prstGeom prst="parallelogram">
              <a:avLst>
                <a:gd name="adj" fmla="val 36831"/>
              </a:avLst>
            </a:prstGeom>
            <a:gradFill flip="none" rotWithShape="1">
              <a:gsLst>
                <a:gs pos="0">
                  <a:schemeClr val="bg1">
                    <a:lumMod val="65000"/>
                    <a:alpha val="58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원형 24"/>
            <p:cNvSpPr/>
            <p:nvPr/>
          </p:nvSpPr>
          <p:spPr>
            <a:xfrm rot="5400000" flipH="1">
              <a:off x="3414641" y="2538483"/>
              <a:ext cx="2473399" cy="2501832"/>
            </a:xfrm>
            <a:prstGeom prst="pie">
              <a:avLst>
                <a:gd name="adj1" fmla="val 10812200"/>
                <a:gd name="adj2" fmla="val 16200000"/>
              </a:avLst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원형 25"/>
          <p:cNvSpPr/>
          <p:nvPr/>
        </p:nvSpPr>
        <p:spPr>
          <a:xfrm rot="16200000">
            <a:off x="3215968" y="2781191"/>
            <a:ext cx="2492449" cy="2448464"/>
          </a:xfrm>
          <a:prstGeom prst="pie">
            <a:avLst>
              <a:gd name="adj1" fmla="val 10812200"/>
              <a:gd name="adj2" fmla="val 16200000"/>
            </a:avLst>
          </a:prstGeom>
          <a:solidFill>
            <a:srgbClr val="168CB3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gray">
          <a:xfrm>
            <a:off x="3525993" y="3091408"/>
            <a:ext cx="930771" cy="5665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 anchor="ctr"/>
          <a:lstStyle/>
          <a:p>
            <a:pPr marL="381000" indent="-38100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S</a:t>
            </a:r>
          </a:p>
        </p:txBody>
      </p:sp>
      <p:sp>
        <p:nvSpPr>
          <p:cNvPr id="35" name="Rectangle 5"/>
          <p:cNvSpPr>
            <a:spLocks noChangeArrowheads="1"/>
          </p:cNvSpPr>
          <p:nvPr/>
        </p:nvSpPr>
        <p:spPr bwMode="gray">
          <a:xfrm>
            <a:off x="4755462" y="3091408"/>
            <a:ext cx="930771" cy="5665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 anchor="ctr"/>
          <a:lstStyle/>
          <a:p>
            <a:pPr marL="381000" indent="-38100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W</a:t>
            </a:r>
          </a:p>
        </p:txBody>
      </p:sp>
      <p:sp>
        <p:nvSpPr>
          <p:cNvPr id="36" name="Rectangle 5"/>
          <p:cNvSpPr>
            <a:spLocks noChangeArrowheads="1"/>
          </p:cNvSpPr>
          <p:nvPr/>
        </p:nvSpPr>
        <p:spPr bwMode="gray">
          <a:xfrm>
            <a:off x="3525993" y="4158208"/>
            <a:ext cx="930771" cy="5665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 anchor="ctr"/>
          <a:lstStyle/>
          <a:p>
            <a:pPr marL="381000" indent="-38100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O</a:t>
            </a:r>
          </a:p>
        </p:txBody>
      </p:sp>
      <p:sp>
        <p:nvSpPr>
          <p:cNvPr id="37" name="Rectangle 5"/>
          <p:cNvSpPr>
            <a:spLocks noChangeArrowheads="1"/>
          </p:cNvSpPr>
          <p:nvPr/>
        </p:nvSpPr>
        <p:spPr bwMode="gray">
          <a:xfrm>
            <a:off x="4755462" y="4158208"/>
            <a:ext cx="930771" cy="5665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 anchor="ctr"/>
          <a:lstStyle/>
          <a:p>
            <a:pPr marL="381000" indent="-38100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T</a:t>
            </a:r>
          </a:p>
        </p:txBody>
      </p:sp>
      <p:sp>
        <p:nvSpPr>
          <p:cNvPr id="43" name="Rectangle 96"/>
          <p:cNvSpPr>
            <a:spLocks noChangeArrowheads="1"/>
          </p:cNvSpPr>
          <p:nvPr/>
        </p:nvSpPr>
        <p:spPr bwMode="auto">
          <a:xfrm>
            <a:off x="621085" y="2145598"/>
            <a:ext cx="2774199" cy="12926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81000" lvl="0" indent="-3810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</a:rPr>
              <a:t>CONTENTS</a:t>
            </a: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en-US" altLang="ko-KR" sz="1000" b="0" i="0" u="none" strike="noStrike" cap="none" normalizeH="0" baseline="0" noProof="1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45"/>
          <p:cNvGrpSpPr/>
          <p:nvPr/>
        </p:nvGrpSpPr>
        <p:grpSpPr>
          <a:xfrm>
            <a:off x="438969" y="1628800"/>
            <a:ext cx="2088232" cy="4949832"/>
            <a:chOff x="438969" y="1628800"/>
            <a:chExt cx="2088232" cy="4949832"/>
          </a:xfrm>
        </p:grpSpPr>
        <p:sp>
          <p:nvSpPr>
            <p:cNvPr id="42" name="평행 사변형 41"/>
            <p:cNvSpPr/>
            <p:nvPr/>
          </p:nvSpPr>
          <p:spPr>
            <a:xfrm flipH="1">
              <a:off x="438969" y="6165304"/>
              <a:ext cx="2088232" cy="413328"/>
            </a:xfrm>
            <a:prstGeom prst="parallelogram">
              <a:avLst>
                <a:gd name="adj" fmla="val 36831"/>
              </a:avLst>
            </a:prstGeom>
            <a:gradFill flip="none" rotWithShape="1">
              <a:gsLst>
                <a:gs pos="0">
                  <a:schemeClr val="bg1">
                    <a:lumMod val="65000"/>
                    <a:alpha val="58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양쪽 모서리가 둥근 사각형 11"/>
            <p:cNvSpPr/>
            <p:nvPr/>
          </p:nvSpPr>
          <p:spPr>
            <a:xfrm>
              <a:off x="448494" y="1628800"/>
              <a:ext cx="1944216" cy="460851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4738" name="Rectangle 30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Click to edit title style</a:t>
            </a:r>
          </a:p>
        </p:txBody>
      </p:sp>
      <p:sp>
        <p:nvSpPr>
          <p:cNvPr id="10" name="도넛 9"/>
          <p:cNvSpPr/>
          <p:nvPr/>
        </p:nvSpPr>
        <p:spPr>
          <a:xfrm>
            <a:off x="592510" y="1844824"/>
            <a:ext cx="1656184" cy="1656184"/>
          </a:xfrm>
          <a:prstGeom prst="donut">
            <a:avLst>
              <a:gd name="adj" fmla="val 16674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2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막힌 원호 10"/>
          <p:cNvSpPr/>
          <p:nvPr/>
        </p:nvSpPr>
        <p:spPr>
          <a:xfrm>
            <a:off x="592510" y="1844824"/>
            <a:ext cx="1656184" cy="1656184"/>
          </a:xfrm>
          <a:prstGeom prst="blockArc">
            <a:avLst>
              <a:gd name="adj1" fmla="val 10800000"/>
              <a:gd name="adj2" fmla="val 21538154"/>
              <a:gd name="adj3" fmla="val 16577"/>
            </a:avLst>
          </a:prstGeom>
          <a:solidFill>
            <a:srgbClr val="FADA2F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46"/>
          <p:cNvGrpSpPr/>
          <p:nvPr/>
        </p:nvGrpSpPr>
        <p:grpSpPr>
          <a:xfrm>
            <a:off x="2543994" y="1628800"/>
            <a:ext cx="2088232" cy="4949832"/>
            <a:chOff x="2543994" y="1628800"/>
            <a:chExt cx="2088232" cy="4949832"/>
          </a:xfrm>
        </p:grpSpPr>
        <p:sp>
          <p:nvSpPr>
            <p:cNvPr id="43" name="평행 사변형 42"/>
            <p:cNvSpPr/>
            <p:nvPr/>
          </p:nvSpPr>
          <p:spPr>
            <a:xfrm flipH="1">
              <a:off x="2543994" y="6165304"/>
              <a:ext cx="2088232" cy="413328"/>
            </a:xfrm>
            <a:prstGeom prst="parallelogram">
              <a:avLst>
                <a:gd name="adj" fmla="val 36831"/>
              </a:avLst>
            </a:prstGeom>
            <a:gradFill flip="none" rotWithShape="1">
              <a:gsLst>
                <a:gs pos="0">
                  <a:schemeClr val="bg1">
                    <a:lumMod val="65000"/>
                    <a:alpha val="58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양쪽 모서리가 둥근 사각형 12"/>
            <p:cNvSpPr/>
            <p:nvPr/>
          </p:nvSpPr>
          <p:spPr>
            <a:xfrm>
              <a:off x="2558852" y="1628800"/>
              <a:ext cx="1944216" cy="460851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도넛 13"/>
          <p:cNvSpPr/>
          <p:nvPr/>
        </p:nvSpPr>
        <p:spPr>
          <a:xfrm>
            <a:off x="2702868" y="1844824"/>
            <a:ext cx="1656184" cy="1656184"/>
          </a:xfrm>
          <a:prstGeom prst="donut">
            <a:avLst>
              <a:gd name="adj" fmla="val 16674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2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막힌 원호 14"/>
          <p:cNvSpPr/>
          <p:nvPr/>
        </p:nvSpPr>
        <p:spPr>
          <a:xfrm>
            <a:off x="2702868" y="1844824"/>
            <a:ext cx="1656184" cy="1656184"/>
          </a:xfrm>
          <a:prstGeom prst="blockArc">
            <a:avLst>
              <a:gd name="adj1" fmla="val 9528236"/>
              <a:gd name="adj2" fmla="val 19191189"/>
              <a:gd name="adj3" fmla="val 16063"/>
            </a:avLst>
          </a:prstGeom>
          <a:solidFill>
            <a:srgbClr val="70C3CE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47"/>
          <p:cNvGrpSpPr/>
          <p:nvPr/>
        </p:nvGrpSpPr>
        <p:grpSpPr>
          <a:xfrm>
            <a:off x="4639494" y="1628800"/>
            <a:ext cx="2088232" cy="4949832"/>
            <a:chOff x="4639494" y="1628800"/>
            <a:chExt cx="2088232" cy="4949832"/>
          </a:xfrm>
        </p:grpSpPr>
        <p:sp>
          <p:nvSpPr>
            <p:cNvPr id="44" name="평행 사변형 43"/>
            <p:cNvSpPr/>
            <p:nvPr/>
          </p:nvSpPr>
          <p:spPr>
            <a:xfrm flipH="1">
              <a:off x="4639494" y="6165304"/>
              <a:ext cx="2088232" cy="413328"/>
            </a:xfrm>
            <a:prstGeom prst="parallelogram">
              <a:avLst>
                <a:gd name="adj" fmla="val 36831"/>
              </a:avLst>
            </a:prstGeom>
            <a:gradFill flip="none" rotWithShape="1">
              <a:gsLst>
                <a:gs pos="0">
                  <a:schemeClr val="bg1">
                    <a:lumMod val="65000"/>
                    <a:alpha val="58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양쪽 모서리가 둥근 사각형 15"/>
            <p:cNvSpPr/>
            <p:nvPr/>
          </p:nvSpPr>
          <p:spPr>
            <a:xfrm>
              <a:off x="4659685" y="1628800"/>
              <a:ext cx="1944216" cy="460851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도넛 16"/>
          <p:cNvSpPr/>
          <p:nvPr/>
        </p:nvSpPr>
        <p:spPr>
          <a:xfrm>
            <a:off x="4803701" y="1844824"/>
            <a:ext cx="1656184" cy="1656184"/>
          </a:xfrm>
          <a:prstGeom prst="donut">
            <a:avLst>
              <a:gd name="adj" fmla="val 16674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2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막힌 원호 17"/>
          <p:cNvSpPr/>
          <p:nvPr/>
        </p:nvSpPr>
        <p:spPr>
          <a:xfrm>
            <a:off x="4803701" y="1844824"/>
            <a:ext cx="1656184" cy="1656184"/>
          </a:xfrm>
          <a:prstGeom prst="blockArc">
            <a:avLst>
              <a:gd name="adj1" fmla="val 10800000"/>
              <a:gd name="adj2" fmla="val 4452603"/>
              <a:gd name="adj3" fmla="val 15960"/>
            </a:avLst>
          </a:prstGeom>
          <a:solidFill>
            <a:srgbClr val="168CB3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8"/>
          <p:cNvGrpSpPr/>
          <p:nvPr/>
        </p:nvGrpSpPr>
        <p:grpSpPr>
          <a:xfrm>
            <a:off x="6773094" y="1628800"/>
            <a:ext cx="2088232" cy="4949832"/>
            <a:chOff x="6773094" y="1628800"/>
            <a:chExt cx="2088232" cy="4949832"/>
          </a:xfrm>
        </p:grpSpPr>
        <p:sp>
          <p:nvSpPr>
            <p:cNvPr id="45" name="평행 사변형 44"/>
            <p:cNvSpPr/>
            <p:nvPr/>
          </p:nvSpPr>
          <p:spPr>
            <a:xfrm flipH="1">
              <a:off x="6773094" y="6165304"/>
              <a:ext cx="2088232" cy="413328"/>
            </a:xfrm>
            <a:prstGeom prst="parallelogram">
              <a:avLst>
                <a:gd name="adj" fmla="val 36831"/>
              </a:avLst>
            </a:prstGeom>
            <a:gradFill flip="none" rotWithShape="1">
              <a:gsLst>
                <a:gs pos="0">
                  <a:schemeClr val="bg1">
                    <a:lumMod val="65000"/>
                    <a:alpha val="58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양쪽 모서리가 둥근 사각형 18"/>
            <p:cNvSpPr/>
            <p:nvPr/>
          </p:nvSpPr>
          <p:spPr>
            <a:xfrm>
              <a:off x="6785198" y="1628800"/>
              <a:ext cx="1944216" cy="460851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도넛 19"/>
          <p:cNvSpPr/>
          <p:nvPr/>
        </p:nvSpPr>
        <p:spPr>
          <a:xfrm>
            <a:off x="6929214" y="1844824"/>
            <a:ext cx="1656184" cy="1656184"/>
          </a:xfrm>
          <a:prstGeom prst="donut">
            <a:avLst>
              <a:gd name="adj" fmla="val 16674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2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막힌 원호 20"/>
          <p:cNvSpPr/>
          <p:nvPr/>
        </p:nvSpPr>
        <p:spPr>
          <a:xfrm>
            <a:off x="6929214" y="1844824"/>
            <a:ext cx="1656184" cy="1656184"/>
          </a:xfrm>
          <a:prstGeom prst="blockArc">
            <a:avLst>
              <a:gd name="adj1" fmla="val 13963880"/>
              <a:gd name="adj2" fmla="val 21538154"/>
              <a:gd name="adj3" fmla="val 16577"/>
            </a:avLst>
          </a:prstGeom>
          <a:solidFill>
            <a:schemeClr val="bg1">
              <a:lumMod val="50000"/>
            </a:schemeClr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Rectangle 96"/>
          <p:cNvSpPr>
            <a:spLocks noChangeArrowheads="1"/>
          </p:cNvSpPr>
          <p:nvPr/>
        </p:nvSpPr>
        <p:spPr bwMode="auto">
          <a:xfrm>
            <a:off x="683568" y="3861048"/>
            <a:ext cx="1440160" cy="1877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81000" lvl="0" indent="-3810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</a:rPr>
              <a:t>CONTENTS</a:t>
            </a: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en-US" altLang="ko-KR" sz="1000" b="0" i="0" u="none" strike="noStrike" cap="none" normalizeH="0" baseline="0" noProof="1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sp>
        <p:nvSpPr>
          <p:cNvPr id="24" name="Rectangle 96"/>
          <p:cNvSpPr>
            <a:spLocks noChangeArrowheads="1"/>
          </p:cNvSpPr>
          <p:nvPr/>
        </p:nvSpPr>
        <p:spPr bwMode="auto">
          <a:xfrm>
            <a:off x="2826693" y="3861048"/>
            <a:ext cx="1440160" cy="1877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81000" lvl="0" indent="-3810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</a:rPr>
              <a:t>CONTENTS</a:t>
            </a: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en-US" altLang="ko-KR" sz="1000" b="0" i="0" u="none" strike="noStrike" cap="none" normalizeH="0" baseline="0" noProof="1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sp>
        <p:nvSpPr>
          <p:cNvPr id="25" name="Rectangle 96"/>
          <p:cNvSpPr>
            <a:spLocks noChangeArrowheads="1"/>
          </p:cNvSpPr>
          <p:nvPr/>
        </p:nvSpPr>
        <p:spPr bwMode="auto">
          <a:xfrm>
            <a:off x="4893618" y="3861048"/>
            <a:ext cx="1440160" cy="1877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81000" lvl="0" indent="-3810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</a:rPr>
              <a:t>CONTENTS</a:t>
            </a: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en-US" altLang="ko-KR" sz="1000" b="0" i="0" u="none" strike="noStrike" cap="none" normalizeH="0" baseline="0" noProof="1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sp>
        <p:nvSpPr>
          <p:cNvPr id="26" name="Rectangle 96"/>
          <p:cNvSpPr>
            <a:spLocks noChangeArrowheads="1"/>
          </p:cNvSpPr>
          <p:nvPr/>
        </p:nvSpPr>
        <p:spPr bwMode="auto">
          <a:xfrm>
            <a:off x="7008168" y="3861048"/>
            <a:ext cx="1440160" cy="1877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81000" lvl="0" indent="-3810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</a:rPr>
              <a:t>CONTENTS</a:t>
            </a: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en-US" altLang="ko-KR" sz="1000" b="0" i="0" u="none" strike="noStrike" cap="none" normalizeH="0" baseline="0" noProof="1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sp>
        <p:nvSpPr>
          <p:cNvPr id="34" name="Rectangle 96"/>
          <p:cNvSpPr>
            <a:spLocks noChangeArrowheads="1"/>
          </p:cNvSpPr>
          <p:nvPr/>
        </p:nvSpPr>
        <p:spPr bwMode="auto">
          <a:xfrm>
            <a:off x="683568" y="2452826"/>
            <a:ext cx="151216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50%</a:t>
            </a:r>
            <a:endParaRPr lang="en-US" altLang="ko-KR" sz="2800" b="0" noProof="1">
              <a:solidFill>
                <a:schemeClr val="tx1">
                  <a:lumMod val="75000"/>
                  <a:lumOff val="25000"/>
                </a:schemeClr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5" name="Rectangle 96"/>
          <p:cNvSpPr>
            <a:spLocks noChangeArrowheads="1"/>
          </p:cNvSpPr>
          <p:nvPr/>
        </p:nvSpPr>
        <p:spPr bwMode="auto">
          <a:xfrm>
            <a:off x="2788593" y="2452826"/>
            <a:ext cx="151216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4</a:t>
            </a:r>
            <a:r>
              <a:rPr kumimoji="1" lang="en-US" altLang="ko-KR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0%</a:t>
            </a:r>
            <a:endParaRPr lang="en-US" altLang="ko-KR" sz="2800" b="0" noProof="1">
              <a:solidFill>
                <a:schemeClr val="tx1">
                  <a:lumMod val="75000"/>
                  <a:lumOff val="25000"/>
                </a:schemeClr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6" name="Rectangle 96"/>
          <p:cNvSpPr>
            <a:spLocks noChangeArrowheads="1"/>
          </p:cNvSpPr>
          <p:nvPr/>
        </p:nvSpPr>
        <p:spPr bwMode="auto">
          <a:xfrm>
            <a:off x="4912990" y="2452826"/>
            <a:ext cx="151216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80%</a:t>
            </a:r>
            <a:endParaRPr lang="en-US" altLang="ko-KR" sz="2800" b="0" noProof="1">
              <a:solidFill>
                <a:schemeClr val="tx1">
                  <a:lumMod val="75000"/>
                  <a:lumOff val="25000"/>
                </a:schemeClr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7" name="Rectangle 96"/>
          <p:cNvSpPr>
            <a:spLocks noChangeArrowheads="1"/>
          </p:cNvSpPr>
          <p:nvPr/>
        </p:nvSpPr>
        <p:spPr bwMode="auto">
          <a:xfrm>
            <a:off x="7024464" y="2452826"/>
            <a:ext cx="151216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3</a:t>
            </a:r>
            <a:r>
              <a:rPr kumimoji="1" lang="en-US" altLang="ko-KR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0%</a:t>
            </a:r>
            <a:endParaRPr lang="en-US" altLang="ko-KR" sz="2800" b="0" noProof="1">
              <a:solidFill>
                <a:schemeClr val="tx1">
                  <a:lumMod val="75000"/>
                  <a:lumOff val="25000"/>
                </a:schemeClr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30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Click to edit title style</a:t>
            </a:r>
          </a:p>
        </p:txBody>
      </p:sp>
      <p:grpSp>
        <p:nvGrpSpPr>
          <p:cNvPr id="2" name="그룹 72"/>
          <p:cNvGrpSpPr/>
          <p:nvPr/>
        </p:nvGrpSpPr>
        <p:grpSpPr>
          <a:xfrm>
            <a:off x="0" y="4132818"/>
            <a:ext cx="9148986" cy="144016"/>
            <a:chOff x="0" y="4005064"/>
            <a:chExt cx="9148986" cy="144016"/>
          </a:xfrm>
        </p:grpSpPr>
        <p:sp>
          <p:nvSpPr>
            <p:cNvPr id="16" name="직사각형 15"/>
            <p:cNvSpPr/>
            <p:nvPr/>
          </p:nvSpPr>
          <p:spPr>
            <a:xfrm>
              <a:off x="0" y="4005064"/>
              <a:ext cx="2247900" cy="144016"/>
            </a:xfrm>
            <a:prstGeom prst="rect">
              <a:avLst/>
            </a:prstGeom>
            <a:solidFill>
              <a:srgbClr val="FADA2F"/>
            </a:solidFill>
            <a:ln w="1016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247899" y="4005064"/>
              <a:ext cx="2299717" cy="144016"/>
            </a:xfrm>
            <a:prstGeom prst="rect">
              <a:avLst/>
            </a:prstGeom>
            <a:solidFill>
              <a:srgbClr val="70C3CE"/>
            </a:solidFill>
            <a:ln w="1016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547617" y="4005064"/>
              <a:ext cx="2257200" cy="144016"/>
            </a:xfrm>
            <a:prstGeom prst="rect">
              <a:avLst/>
            </a:prstGeom>
            <a:solidFill>
              <a:srgbClr val="168CB3"/>
            </a:solidFill>
            <a:ln w="1016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804248" y="4005064"/>
              <a:ext cx="2344738" cy="1440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016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56"/>
          <p:cNvGrpSpPr/>
          <p:nvPr/>
        </p:nvGrpSpPr>
        <p:grpSpPr>
          <a:xfrm>
            <a:off x="467544" y="1648033"/>
            <a:ext cx="1720403" cy="1720403"/>
            <a:chOff x="387747" y="1368475"/>
            <a:chExt cx="1872208" cy="1872208"/>
          </a:xfrm>
        </p:grpSpPr>
        <p:sp>
          <p:nvSpPr>
            <p:cNvPr id="23" name="눈물 방울 22"/>
            <p:cNvSpPr/>
            <p:nvPr/>
          </p:nvSpPr>
          <p:spPr>
            <a:xfrm rot="8100000">
              <a:off x="387747" y="1368475"/>
              <a:ext cx="1872208" cy="1872208"/>
            </a:xfrm>
            <a:prstGeom prst="teardrop">
              <a:avLst>
                <a:gd name="adj" fmla="val 112231"/>
              </a:avLst>
            </a:prstGeom>
            <a:solidFill>
              <a:srgbClr val="FADA2F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520502" y="1484784"/>
              <a:ext cx="1584176" cy="15841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2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타원 40"/>
          <p:cNvSpPr/>
          <p:nvPr/>
        </p:nvSpPr>
        <p:spPr>
          <a:xfrm>
            <a:off x="1187624" y="4060810"/>
            <a:ext cx="288032" cy="288032"/>
          </a:xfrm>
          <a:prstGeom prst="ellipse">
            <a:avLst/>
          </a:prstGeom>
          <a:solidFill>
            <a:srgbClr val="FADA2F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3283124" y="4060810"/>
            <a:ext cx="288032" cy="288032"/>
          </a:xfrm>
          <a:prstGeom prst="ellipse">
            <a:avLst/>
          </a:prstGeom>
          <a:solidFill>
            <a:srgbClr val="70C3CE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5492924" y="4060810"/>
            <a:ext cx="288032" cy="288032"/>
          </a:xfrm>
          <a:prstGeom prst="ellipse">
            <a:avLst/>
          </a:prstGeom>
          <a:solidFill>
            <a:srgbClr val="168CB3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7750349" y="4060810"/>
            <a:ext cx="288032" cy="28803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Rectangle 96"/>
          <p:cNvSpPr>
            <a:spLocks noChangeArrowheads="1"/>
          </p:cNvSpPr>
          <p:nvPr/>
        </p:nvSpPr>
        <p:spPr bwMode="auto">
          <a:xfrm>
            <a:off x="427645" y="2154291"/>
            <a:ext cx="180020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ADD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TEXT</a:t>
            </a:r>
            <a:endParaRPr lang="en-US" altLang="ko-KR" sz="2800" b="0" noProof="1">
              <a:solidFill>
                <a:schemeClr val="tx1">
                  <a:lumMod val="75000"/>
                  <a:lumOff val="25000"/>
                </a:schemeClr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9" name="Rectangle 96"/>
          <p:cNvSpPr>
            <a:spLocks noChangeArrowheads="1"/>
          </p:cNvSpPr>
          <p:nvPr/>
        </p:nvSpPr>
        <p:spPr bwMode="auto">
          <a:xfrm>
            <a:off x="467545" y="4636874"/>
            <a:ext cx="1872208" cy="1600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81000" lvl="0" indent="-38100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</a:rPr>
              <a:t>CONTENTS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en-US" altLang="ko-KR" sz="1000" b="0" i="0" u="none" strike="noStrike" cap="none" normalizeH="0" baseline="0" noProof="1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sp>
        <p:nvSpPr>
          <p:cNvPr id="50" name="Rectangle 96"/>
          <p:cNvSpPr>
            <a:spLocks noChangeArrowheads="1"/>
          </p:cNvSpPr>
          <p:nvPr/>
        </p:nvSpPr>
        <p:spPr bwMode="auto">
          <a:xfrm>
            <a:off x="2553520" y="4636874"/>
            <a:ext cx="1872208" cy="1600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81000" lvl="0" indent="-38100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</a:rPr>
              <a:t>CONTENTS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en-US" altLang="ko-KR" sz="1000" b="0" i="0" u="none" strike="noStrike" cap="none" normalizeH="0" baseline="0" noProof="1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sp>
        <p:nvSpPr>
          <p:cNvPr id="51" name="Rectangle 96"/>
          <p:cNvSpPr>
            <a:spLocks noChangeArrowheads="1"/>
          </p:cNvSpPr>
          <p:nvPr/>
        </p:nvSpPr>
        <p:spPr bwMode="auto">
          <a:xfrm>
            <a:off x="4753795" y="4636874"/>
            <a:ext cx="1872208" cy="1600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81000" lvl="0" indent="-38100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</a:rPr>
              <a:t>CONTENTS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en-US" altLang="ko-KR" sz="1000" b="0" i="0" u="none" strike="noStrike" cap="none" normalizeH="0" baseline="0" noProof="1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sp>
        <p:nvSpPr>
          <p:cNvPr id="52" name="Rectangle 96"/>
          <p:cNvSpPr>
            <a:spLocks noChangeArrowheads="1"/>
          </p:cNvSpPr>
          <p:nvPr/>
        </p:nvSpPr>
        <p:spPr bwMode="auto">
          <a:xfrm>
            <a:off x="6973120" y="4636874"/>
            <a:ext cx="1872208" cy="1600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81000" lvl="0" indent="-38100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</a:rPr>
              <a:t>CONTENTS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en-US" altLang="ko-KR" sz="1000" b="0" i="0" u="none" strike="noStrike" cap="none" normalizeH="0" baseline="0" noProof="1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grpSp>
        <p:nvGrpSpPr>
          <p:cNvPr id="4" name="그룹 60"/>
          <p:cNvGrpSpPr/>
          <p:nvPr/>
        </p:nvGrpSpPr>
        <p:grpSpPr>
          <a:xfrm>
            <a:off x="2572569" y="1648033"/>
            <a:ext cx="1720403" cy="1720403"/>
            <a:chOff x="387747" y="1368475"/>
            <a:chExt cx="1872208" cy="1872208"/>
          </a:xfrm>
        </p:grpSpPr>
        <p:sp>
          <p:nvSpPr>
            <p:cNvPr id="62" name="눈물 방울 61"/>
            <p:cNvSpPr/>
            <p:nvPr/>
          </p:nvSpPr>
          <p:spPr>
            <a:xfrm rot="8100000">
              <a:off x="387747" y="1368475"/>
              <a:ext cx="1872208" cy="1872208"/>
            </a:xfrm>
            <a:prstGeom prst="teardrop">
              <a:avLst>
                <a:gd name="adj" fmla="val 112231"/>
              </a:avLst>
            </a:prstGeom>
            <a:solidFill>
              <a:srgbClr val="70C3CE"/>
            </a:solidFill>
            <a:ln w="28575">
              <a:solidFill>
                <a:srgbClr val="42AF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" name="타원 62"/>
            <p:cNvSpPr/>
            <p:nvPr/>
          </p:nvSpPr>
          <p:spPr>
            <a:xfrm>
              <a:off x="520502" y="1484784"/>
              <a:ext cx="1584176" cy="15841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2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4" name="Rectangle 96"/>
          <p:cNvSpPr>
            <a:spLocks noChangeArrowheads="1"/>
          </p:cNvSpPr>
          <p:nvPr/>
        </p:nvSpPr>
        <p:spPr bwMode="auto">
          <a:xfrm>
            <a:off x="2532670" y="2154291"/>
            <a:ext cx="180020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ADD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TEXT</a:t>
            </a:r>
            <a:endParaRPr lang="en-US" altLang="ko-KR" sz="2800" b="0" noProof="1">
              <a:solidFill>
                <a:schemeClr val="tx1">
                  <a:lumMod val="75000"/>
                  <a:lumOff val="25000"/>
                </a:schemeClr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pSp>
        <p:nvGrpSpPr>
          <p:cNvPr id="5" name="그룹 64"/>
          <p:cNvGrpSpPr/>
          <p:nvPr/>
        </p:nvGrpSpPr>
        <p:grpSpPr>
          <a:xfrm>
            <a:off x="4782369" y="1648033"/>
            <a:ext cx="1720403" cy="1720403"/>
            <a:chOff x="387747" y="1368475"/>
            <a:chExt cx="1872208" cy="1872208"/>
          </a:xfrm>
        </p:grpSpPr>
        <p:sp>
          <p:nvSpPr>
            <p:cNvPr id="66" name="눈물 방울 65"/>
            <p:cNvSpPr/>
            <p:nvPr/>
          </p:nvSpPr>
          <p:spPr>
            <a:xfrm rot="8100000">
              <a:off x="387747" y="1368475"/>
              <a:ext cx="1872208" cy="1872208"/>
            </a:xfrm>
            <a:prstGeom prst="teardrop">
              <a:avLst>
                <a:gd name="adj" fmla="val 112231"/>
              </a:avLst>
            </a:prstGeom>
            <a:solidFill>
              <a:srgbClr val="168CB3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" name="타원 66"/>
            <p:cNvSpPr/>
            <p:nvPr/>
          </p:nvSpPr>
          <p:spPr>
            <a:xfrm>
              <a:off x="520502" y="1484784"/>
              <a:ext cx="1584176" cy="15841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2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8" name="Rectangle 96"/>
          <p:cNvSpPr>
            <a:spLocks noChangeArrowheads="1"/>
          </p:cNvSpPr>
          <p:nvPr/>
        </p:nvSpPr>
        <p:spPr bwMode="auto">
          <a:xfrm>
            <a:off x="4742470" y="2154291"/>
            <a:ext cx="180020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ADD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TEXT</a:t>
            </a:r>
            <a:endParaRPr lang="en-US" altLang="ko-KR" sz="2800" b="0" noProof="1">
              <a:solidFill>
                <a:schemeClr val="tx1">
                  <a:lumMod val="75000"/>
                  <a:lumOff val="25000"/>
                </a:schemeClr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pSp>
        <p:nvGrpSpPr>
          <p:cNvPr id="6" name="그룹 68"/>
          <p:cNvGrpSpPr/>
          <p:nvPr/>
        </p:nvGrpSpPr>
        <p:grpSpPr>
          <a:xfrm>
            <a:off x="7020744" y="1648033"/>
            <a:ext cx="1720403" cy="1720403"/>
            <a:chOff x="387747" y="1368475"/>
            <a:chExt cx="1872208" cy="1872208"/>
          </a:xfrm>
        </p:grpSpPr>
        <p:sp>
          <p:nvSpPr>
            <p:cNvPr id="70" name="눈물 방울 69"/>
            <p:cNvSpPr/>
            <p:nvPr/>
          </p:nvSpPr>
          <p:spPr>
            <a:xfrm rot="8100000">
              <a:off x="387747" y="1368475"/>
              <a:ext cx="1872208" cy="1872208"/>
            </a:xfrm>
            <a:prstGeom prst="teardrop">
              <a:avLst>
                <a:gd name="adj" fmla="val 112231"/>
              </a:avLst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/>
            <p:cNvSpPr/>
            <p:nvPr/>
          </p:nvSpPr>
          <p:spPr>
            <a:xfrm>
              <a:off x="520502" y="1484784"/>
              <a:ext cx="1584176" cy="15841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2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2" name="Rectangle 96"/>
          <p:cNvSpPr>
            <a:spLocks noChangeArrowheads="1"/>
          </p:cNvSpPr>
          <p:nvPr/>
        </p:nvSpPr>
        <p:spPr bwMode="auto">
          <a:xfrm>
            <a:off x="6980845" y="2154291"/>
            <a:ext cx="180020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ADD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TEXT</a:t>
            </a:r>
            <a:endParaRPr lang="en-US" altLang="ko-KR" sz="2800" b="0" noProof="1">
              <a:solidFill>
                <a:schemeClr val="tx1">
                  <a:lumMod val="75000"/>
                  <a:lumOff val="25000"/>
                </a:schemeClr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3165995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30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Click to edit title style</a:t>
            </a:r>
          </a:p>
        </p:txBody>
      </p:sp>
      <p:graphicFrame>
        <p:nvGraphicFramePr>
          <p:cNvPr id="11" name="차트 10"/>
          <p:cNvGraphicFramePr/>
          <p:nvPr/>
        </p:nvGraphicFramePr>
        <p:xfrm>
          <a:off x="771526" y="1344389"/>
          <a:ext cx="8010524" cy="4460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2" name="Rectangle 96"/>
          <p:cNvSpPr>
            <a:spLocks noChangeArrowheads="1"/>
          </p:cNvSpPr>
          <p:nvPr/>
        </p:nvSpPr>
        <p:spPr bwMode="auto">
          <a:xfrm>
            <a:off x="611560" y="5848236"/>
            <a:ext cx="7704856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81000" lvl="0" indent="-38100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</a:rPr>
              <a:t>CONTENTS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en-US" altLang="ko-KR" sz="1000" b="0" i="0" u="none" strike="noStrike" cap="none" normalizeH="0" baseline="0" noProof="1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sp>
        <p:nvSpPr>
          <p:cNvPr id="41" name="자유형 40"/>
          <p:cNvSpPr/>
          <p:nvPr/>
        </p:nvSpPr>
        <p:spPr>
          <a:xfrm>
            <a:off x="1187624" y="2060848"/>
            <a:ext cx="792088" cy="792088"/>
          </a:xfrm>
          <a:custGeom>
            <a:avLst/>
            <a:gdLst>
              <a:gd name="connsiteX0" fmla="*/ 396044 w 792088"/>
              <a:gd name="connsiteY0" fmla="*/ 792088 h 792088"/>
              <a:gd name="connsiteX1" fmla="*/ 115999 w 792088"/>
              <a:gd name="connsiteY1" fmla="*/ 676089 h 792088"/>
              <a:gd name="connsiteX2" fmla="*/ 1 w 792088"/>
              <a:gd name="connsiteY2" fmla="*/ 396043 h 792088"/>
              <a:gd name="connsiteX3" fmla="*/ 116000 w 792088"/>
              <a:gd name="connsiteY3" fmla="*/ 115998 h 792088"/>
              <a:gd name="connsiteX4" fmla="*/ 396046 w 792088"/>
              <a:gd name="connsiteY4" fmla="*/ 0 h 792088"/>
              <a:gd name="connsiteX5" fmla="*/ 676091 w 792088"/>
              <a:gd name="connsiteY5" fmla="*/ 115999 h 792088"/>
              <a:gd name="connsiteX6" fmla="*/ 792089 w 792088"/>
              <a:gd name="connsiteY6" fmla="*/ 396045 h 792088"/>
              <a:gd name="connsiteX7" fmla="*/ 676090 w 792088"/>
              <a:gd name="connsiteY7" fmla="*/ 676090 h 792088"/>
              <a:gd name="connsiteX8" fmla="*/ 792088 w 792088"/>
              <a:gd name="connsiteY8" fmla="*/ 676089 h 792088"/>
              <a:gd name="connsiteX9" fmla="*/ 792088 w 792088"/>
              <a:gd name="connsiteY9" fmla="*/ 792088 h 792088"/>
              <a:gd name="connsiteX10" fmla="*/ 396044 w 792088"/>
              <a:gd name="connsiteY10" fmla="*/ 792088 h 792088"/>
              <a:gd name="connsiteX0" fmla="*/ 396043 w 792088"/>
              <a:gd name="connsiteY0" fmla="*/ 792088 h 792088"/>
              <a:gd name="connsiteX1" fmla="*/ 115998 w 792088"/>
              <a:gd name="connsiteY1" fmla="*/ 676089 h 792088"/>
              <a:gd name="connsiteX2" fmla="*/ 0 w 792088"/>
              <a:gd name="connsiteY2" fmla="*/ 396043 h 792088"/>
              <a:gd name="connsiteX3" fmla="*/ 115999 w 792088"/>
              <a:gd name="connsiteY3" fmla="*/ 115998 h 792088"/>
              <a:gd name="connsiteX4" fmla="*/ 396045 w 792088"/>
              <a:gd name="connsiteY4" fmla="*/ 0 h 792088"/>
              <a:gd name="connsiteX5" fmla="*/ 676090 w 792088"/>
              <a:gd name="connsiteY5" fmla="*/ 115999 h 792088"/>
              <a:gd name="connsiteX6" fmla="*/ 792088 w 792088"/>
              <a:gd name="connsiteY6" fmla="*/ 396045 h 792088"/>
              <a:gd name="connsiteX7" fmla="*/ 676089 w 792088"/>
              <a:gd name="connsiteY7" fmla="*/ 676090 h 792088"/>
              <a:gd name="connsiteX8" fmla="*/ 792087 w 792088"/>
              <a:gd name="connsiteY8" fmla="*/ 792088 h 792088"/>
              <a:gd name="connsiteX9" fmla="*/ 396043 w 792088"/>
              <a:gd name="connsiteY9" fmla="*/ 792088 h 79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2088" h="792088">
                <a:moveTo>
                  <a:pt x="396043" y="792088"/>
                </a:moveTo>
                <a:cubicBezTo>
                  <a:pt x="291006" y="792088"/>
                  <a:pt x="190270" y="750362"/>
                  <a:pt x="115998" y="676089"/>
                </a:cubicBezTo>
                <a:cubicBezTo>
                  <a:pt x="41725" y="601816"/>
                  <a:pt x="0" y="501081"/>
                  <a:pt x="0" y="396043"/>
                </a:cubicBezTo>
                <a:cubicBezTo>
                  <a:pt x="0" y="291006"/>
                  <a:pt x="41726" y="190270"/>
                  <a:pt x="115999" y="115998"/>
                </a:cubicBezTo>
                <a:cubicBezTo>
                  <a:pt x="190272" y="41725"/>
                  <a:pt x="291007" y="0"/>
                  <a:pt x="396045" y="0"/>
                </a:cubicBezTo>
                <a:cubicBezTo>
                  <a:pt x="501082" y="0"/>
                  <a:pt x="601818" y="41726"/>
                  <a:pt x="676090" y="115999"/>
                </a:cubicBezTo>
                <a:cubicBezTo>
                  <a:pt x="750363" y="190272"/>
                  <a:pt x="792088" y="291007"/>
                  <a:pt x="792088" y="396045"/>
                </a:cubicBezTo>
                <a:cubicBezTo>
                  <a:pt x="792088" y="501082"/>
                  <a:pt x="750362" y="601818"/>
                  <a:pt x="676089" y="676090"/>
                </a:cubicBezTo>
                <a:lnTo>
                  <a:pt x="792087" y="792088"/>
                </a:lnTo>
                <a:lnTo>
                  <a:pt x="396043" y="792088"/>
                </a:lnTo>
                <a:close/>
              </a:path>
            </a:pathLst>
          </a:custGeom>
          <a:solidFill>
            <a:srgbClr val="FADA2F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자유형 45"/>
          <p:cNvSpPr/>
          <p:nvPr/>
        </p:nvSpPr>
        <p:spPr>
          <a:xfrm>
            <a:off x="5940152" y="1196752"/>
            <a:ext cx="792088" cy="792088"/>
          </a:xfrm>
          <a:custGeom>
            <a:avLst/>
            <a:gdLst>
              <a:gd name="connsiteX0" fmla="*/ 396044 w 792088"/>
              <a:gd name="connsiteY0" fmla="*/ 792088 h 792088"/>
              <a:gd name="connsiteX1" fmla="*/ 115999 w 792088"/>
              <a:gd name="connsiteY1" fmla="*/ 676089 h 792088"/>
              <a:gd name="connsiteX2" fmla="*/ 1 w 792088"/>
              <a:gd name="connsiteY2" fmla="*/ 396043 h 792088"/>
              <a:gd name="connsiteX3" fmla="*/ 116000 w 792088"/>
              <a:gd name="connsiteY3" fmla="*/ 115998 h 792088"/>
              <a:gd name="connsiteX4" fmla="*/ 396046 w 792088"/>
              <a:gd name="connsiteY4" fmla="*/ 0 h 792088"/>
              <a:gd name="connsiteX5" fmla="*/ 676091 w 792088"/>
              <a:gd name="connsiteY5" fmla="*/ 115999 h 792088"/>
              <a:gd name="connsiteX6" fmla="*/ 792089 w 792088"/>
              <a:gd name="connsiteY6" fmla="*/ 396045 h 792088"/>
              <a:gd name="connsiteX7" fmla="*/ 676090 w 792088"/>
              <a:gd name="connsiteY7" fmla="*/ 676090 h 792088"/>
              <a:gd name="connsiteX8" fmla="*/ 792088 w 792088"/>
              <a:gd name="connsiteY8" fmla="*/ 676089 h 792088"/>
              <a:gd name="connsiteX9" fmla="*/ 792088 w 792088"/>
              <a:gd name="connsiteY9" fmla="*/ 792088 h 792088"/>
              <a:gd name="connsiteX10" fmla="*/ 396044 w 792088"/>
              <a:gd name="connsiteY10" fmla="*/ 792088 h 792088"/>
              <a:gd name="connsiteX0" fmla="*/ 396043 w 792088"/>
              <a:gd name="connsiteY0" fmla="*/ 792088 h 792088"/>
              <a:gd name="connsiteX1" fmla="*/ 115998 w 792088"/>
              <a:gd name="connsiteY1" fmla="*/ 676089 h 792088"/>
              <a:gd name="connsiteX2" fmla="*/ 0 w 792088"/>
              <a:gd name="connsiteY2" fmla="*/ 396043 h 792088"/>
              <a:gd name="connsiteX3" fmla="*/ 115999 w 792088"/>
              <a:gd name="connsiteY3" fmla="*/ 115998 h 792088"/>
              <a:gd name="connsiteX4" fmla="*/ 396045 w 792088"/>
              <a:gd name="connsiteY4" fmla="*/ 0 h 792088"/>
              <a:gd name="connsiteX5" fmla="*/ 676090 w 792088"/>
              <a:gd name="connsiteY5" fmla="*/ 115999 h 792088"/>
              <a:gd name="connsiteX6" fmla="*/ 792088 w 792088"/>
              <a:gd name="connsiteY6" fmla="*/ 396045 h 792088"/>
              <a:gd name="connsiteX7" fmla="*/ 676089 w 792088"/>
              <a:gd name="connsiteY7" fmla="*/ 676090 h 792088"/>
              <a:gd name="connsiteX8" fmla="*/ 792087 w 792088"/>
              <a:gd name="connsiteY8" fmla="*/ 792088 h 792088"/>
              <a:gd name="connsiteX9" fmla="*/ 396043 w 792088"/>
              <a:gd name="connsiteY9" fmla="*/ 792088 h 79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2088" h="792088">
                <a:moveTo>
                  <a:pt x="396043" y="792088"/>
                </a:moveTo>
                <a:cubicBezTo>
                  <a:pt x="291006" y="792088"/>
                  <a:pt x="190270" y="750362"/>
                  <a:pt x="115998" y="676089"/>
                </a:cubicBezTo>
                <a:cubicBezTo>
                  <a:pt x="41725" y="601816"/>
                  <a:pt x="0" y="501081"/>
                  <a:pt x="0" y="396043"/>
                </a:cubicBezTo>
                <a:cubicBezTo>
                  <a:pt x="0" y="291006"/>
                  <a:pt x="41726" y="190270"/>
                  <a:pt x="115999" y="115998"/>
                </a:cubicBezTo>
                <a:cubicBezTo>
                  <a:pt x="190272" y="41725"/>
                  <a:pt x="291007" y="0"/>
                  <a:pt x="396045" y="0"/>
                </a:cubicBezTo>
                <a:cubicBezTo>
                  <a:pt x="501082" y="0"/>
                  <a:pt x="601818" y="41726"/>
                  <a:pt x="676090" y="115999"/>
                </a:cubicBezTo>
                <a:cubicBezTo>
                  <a:pt x="750363" y="190272"/>
                  <a:pt x="792088" y="291007"/>
                  <a:pt x="792088" y="396045"/>
                </a:cubicBezTo>
                <a:cubicBezTo>
                  <a:pt x="792088" y="501082"/>
                  <a:pt x="750362" y="601818"/>
                  <a:pt x="676089" y="676090"/>
                </a:cubicBezTo>
                <a:lnTo>
                  <a:pt x="792087" y="792088"/>
                </a:lnTo>
                <a:lnTo>
                  <a:pt x="396043" y="792088"/>
                </a:lnTo>
                <a:close/>
              </a:path>
            </a:pathLst>
          </a:custGeom>
          <a:solidFill>
            <a:srgbClr val="70C3CE"/>
          </a:solidFill>
          <a:ln w="28575">
            <a:solidFill>
              <a:srgbClr val="42AF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Arial" pitchFamily="34" charset="0"/>
                <a:cs typeface="Arial" pitchFamily="34" charset="0"/>
              </a:rPr>
              <a:t>B</a:t>
            </a:r>
            <a:endParaRPr lang="ko-KR" alt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자유형 46"/>
          <p:cNvSpPr/>
          <p:nvPr/>
        </p:nvSpPr>
        <p:spPr>
          <a:xfrm flipH="1">
            <a:off x="5436096" y="3645024"/>
            <a:ext cx="792088" cy="792088"/>
          </a:xfrm>
          <a:custGeom>
            <a:avLst/>
            <a:gdLst>
              <a:gd name="connsiteX0" fmla="*/ 396044 w 792088"/>
              <a:gd name="connsiteY0" fmla="*/ 792088 h 792088"/>
              <a:gd name="connsiteX1" fmla="*/ 115999 w 792088"/>
              <a:gd name="connsiteY1" fmla="*/ 676089 h 792088"/>
              <a:gd name="connsiteX2" fmla="*/ 1 w 792088"/>
              <a:gd name="connsiteY2" fmla="*/ 396043 h 792088"/>
              <a:gd name="connsiteX3" fmla="*/ 116000 w 792088"/>
              <a:gd name="connsiteY3" fmla="*/ 115998 h 792088"/>
              <a:gd name="connsiteX4" fmla="*/ 396046 w 792088"/>
              <a:gd name="connsiteY4" fmla="*/ 0 h 792088"/>
              <a:gd name="connsiteX5" fmla="*/ 676091 w 792088"/>
              <a:gd name="connsiteY5" fmla="*/ 115999 h 792088"/>
              <a:gd name="connsiteX6" fmla="*/ 792089 w 792088"/>
              <a:gd name="connsiteY6" fmla="*/ 396045 h 792088"/>
              <a:gd name="connsiteX7" fmla="*/ 676090 w 792088"/>
              <a:gd name="connsiteY7" fmla="*/ 676090 h 792088"/>
              <a:gd name="connsiteX8" fmla="*/ 792088 w 792088"/>
              <a:gd name="connsiteY8" fmla="*/ 676089 h 792088"/>
              <a:gd name="connsiteX9" fmla="*/ 792088 w 792088"/>
              <a:gd name="connsiteY9" fmla="*/ 792088 h 792088"/>
              <a:gd name="connsiteX10" fmla="*/ 396044 w 792088"/>
              <a:gd name="connsiteY10" fmla="*/ 792088 h 792088"/>
              <a:gd name="connsiteX0" fmla="*/ 396043 w 792088"/>
              <a:gd name="connsiteY0" fmla="*/ 792088 h 792088"/>
              <a:gd name="connsiteX1" fmla="*/ 115998 w 792088"/>
              <a:gd name="connsiteY1" fmla="*/ 676089 h 792088"/>
              <a:gd name="connsiteX2" fmla="*/ 0 w 792088"/>
              <a:gd name="connsiteY2" fmla="*/ 396043 h 792088"/>
              <a:gd name="connsiteX3" fmla="*/ 115999 w 792088"/>
              <a:gd name="connsiteY3" fmla="*/ 115998 h 792088"/>
              <a:gd name="connsiteX4" fmla="*/ 396045 w 792088"/>
              <a:gd name="connsiteY4" fmla="*/ 0 h 792088"/>
              <a:gd name="connsiteX5" fmla="*/ 676090 w 792088"/>
              <a:gd name="connsiteY5" fmla="*/ 115999 h 792088"/>
              <a:gd name="connsiteX6" fmla="*/ 792088 w 792088"/>
              <a:gd name="connsiteY6" fmla="*/ 396045 h 792088"/>
              <a:gd name="connsiteX7" fmla="*/ 676089 w 792088"/>
              <a:gd name="connsiteY7" fmla="*/ 676090 h 792088"/>
              <a:gd name="connsiteX8" fmla="*/ 792087 w 792088"/>
              <a:gd name="connsiteY8" fmla="*/ 792088 h 792088"/>
              <a:gd name="connsiteX9" fmla="*/ 396043 w 792088"/>
              <a:gd name="connsiteY9" fmla="*/ 792088 h 79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2088" h="792088">
                <a:moveTo>
                  <a:pt x="396043" y="792088"/>
                </a:moveTo>
                <a:cubicBezTo>
                  <a:pt x="291006" y="792088"/>
                  <a:pt x="190270" y="750362"/>
                  <a:pt x="115998" y="676089"/>
                </a:cubicBezTo>
                <a:cubicBezTo>
                  <a:pt x="41725" y="601816"/>
                  <a:pt x="0" y="501081"/>
                  <a:pt x="0" y="396043"/>
                </a:cubicBezTo>
                <a:cubicBezTo>
                  <a:pt x="0" y="291006"/>
                  <a:pt x="41726" y="190270"/>
                  <a:pt x="115999" y="115998"/>
                </a:cubicBezTo>
                <a:cubicBezTo>
                  <a:pt x="190272" y="41725"/>
                  <a:pt x="291007" y="0"/>
                  <a:pt x="396045" y="0"/>
                </a:cubicBezTo>
                <a:cubicBezTo>
                  <a:pt x="501082" y="0"/>
                  <a:pt x="601818" y="41726"/>
                  <a:pt x="676090" y="115999"/>
                </a:cubicBezTo>
                <a:cubicBezTo>
                  <a:pt x="750363" y="190272"/>
                  <a:pt x="792088" y="291007"/>
                  <a:pt x="792088" y="396045"/>
                </a:cubicBezTo>
                <a:cubicBezTo>
                  <a:pt x="792088" y="501082"/>
                  <a:pt x="750362" y="601818"/>
                  <a:pt x="676089" y="676090"/>
                </a:cubicBezTo>
                <a:lnTo>
                  <a:pt x="792087" y="792088"/>
                </a:lnTo>
                <a:lnTo>
                  <a:pt x="396043" y="792088"/>
                </a:lnTo>
                <a:close/>
              </a:path>
            </a:pathLst>
          </a:custGeom>
          <a:solidFill>
            <a:srgbClr val="168CB3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Arial" pitchFamily="34" charset="0"/>
                <a:cs typeface="Arial" pitchFamily="34" charset="0"/>
              </a:rPr>
              <a:t>D</a:t>
            </a:r>
            <a:endParaRPr lang="ko-KR" alt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자유형 47"/>
          <p:cNvSpPr/>
          <p:nvPr/>
        </p:nvSpPr>
        <p:spPr>
          <a:xfrm flipH="1">
            <a:off x="7092280" y="1844824"/>
            <a:ext cx="792088" cy="792088"/>
          </a:xfrm>
          <a:custGeom>
            <a:avLst/>
            <a:gdLst>
              <a:gd name="connsiteX0" fmla="*/ 396044 w 792088"/>
              <a:gd name="connsiteY0" fmla="*/ 792088 h 792088"/>
              <a:gd name="connsiteX1" fmla="*/ 115999 w 792088"/>
              <a:gd name="connsiteY1" fmla="*/ 676089 h 792088"/>
              <a:gd name="connsiteX2" fmla="*/ 1 w 792088"/>
              <a:gd name="connsiteY2" fmla="*/ 396043 h 792088"/>
              <a:gd name="connsiteX3" fmla="*/ 116000 w 792088"/>
              <a:gd name="connsiteY3" fmla="*/ 115998 h 792088"/>
              <a:gd name="connsiteX4" fmla="*/ 396046 w 792088"/>
              <a:gd name="connsiteY4" fmla="*/ 0 h 792088"/>
              <a:gd name="connsiteX5" fmla="*/ 676091 w 792088"/>
              <a:gd name="connsiteY5" fmla="*/ 115999 h 792088"/>
              <a:gd name="connsiteX6" fmla="*/ 792089 w 792088"/>
              <a:gd name="connsiteY6" fmla="*/ 396045 h 792088"/>
              <a:gd name="connsiteX7" fmla="*/ 676090 w 792088"/>
              <a:gd name="connsiteY7" fmla="*/ 676090 h 792088"/>
              <a:gd name="connsiteX8" fmla="*/ 792088 w 792088"/>
              <a:gd name="connsiteY8" fmla="*/ 676089 h 792088"/>
              <a:gd name="connsiteX9" fmla="*/ 792088 w 792088"/>
              <a:gd name="connsiteY9" fmla="*/ 792088 h 792088"/>
              <a:gd name="connsiteX10" fmla="*/ 396044 w 792088"/>
              <a:gd name="connsiteY10" fmla="*/ 792088 h 792088"/>
              <a:gd name="connsiteX0" fmla="*/ 396043 w 792088"/>
              <a:gd name="connsiteY0" fmla="*/ 792088 h 792088"/>
              <a:gd name="connsiteX1" fmla="*/ 115998 w 792088"/>
              <a:gd name="connsiteY1" fmla="*/ 676089 h 792088"/>
              <a:gd name="connsiteX2" fmla="*/ 0 w 792088"/>
              <a:gd name="connsiteY2" fmla="*/ 396043 h 792088"/>
              <a:gd name="connsiteX3" fmla="*/ 115999 w 792088"/>
              <a:gd name="connsiteY3" fmla="*/ 115998 h 792088"/>
              <a:gd name="connsiteX4" fmla="*/ 396045 w 792088"/>
              <a:gd name="connsiteY4" fmla="*/ 0 h 792088"/>
              <a:gd name="connsiteX5" fmla="*/ 676090 w 792088"/>
              <a:gd name="connsiteY5" fmla="*/ 115999 h 792088"/>
              <a:gd name="connsiteX6" fmla="*/ 792088 w 792088"/>
              <a:gd name="connsiteY6" fmla="*/ 396045 h 792088"/>
              <a:gd name="connsiteX7" fmla="*/ 676089 w 792088"/>
              <a:gd name="connsiteY7" fmla="*/ 676090 h 792088"/>
              <a:gd name="connsiteX8" fmla="*/ 792087 w 792088"/>
              <a:gd name="connsiteY8" fmla="*/ 792088 h 792088"/>
              <a:gd name="connsiteX9" fmla="*/ 396043 w 792088"/>
              <a:gd name="connsiteY9" fmla="*/ 792088 h 79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2088" h="792088">
                <a:moveTo>
                  <a:pt x="396043" y="792088"/>
                </a:moveTo>
                <a:cubicBezTo>
                  <a:pt x="291006" y="792088"/>
                  <a:pt x="190270" y="750362"/>
                  <a:pt x="115998" y="676089"/>
                </a:cubicBezTo>
                <a:cubicBezTo>
                  <a:pt x="41725" y="601816"/>
                  <a:pt x="0" y="501081"/>
                  <a:pt x="0" y="396043"/>
                </a:cubicBezTo>
                <a:cubicBezTo>
                  <a:pt x="0" y="291006"/>
                  <a:pt x="41726" y="190270"/>
                  <a:pt x="115999" y="115998"/>
                </a:cubicBezTo>
                <a:cubicBezTo>
                  <a:pt x="190272" y="41725"/>
                  <a:pt x="291007" y="0"/>
                  <a:pt x="396045" y="0"/>
                </a:cubicBezTo>
                <a:cubicBezTo>
                  <a:pt x="501082" y="0"/>
                  <a:pt x="601818" y="41726"/>
                  <a:pt x="676090" y="115999"/>
                </a:cubicBezTo>
                <a:cubicBezTo>
                  <a:pt x="750363" y="190272"/>
                  <a:pt x="792088" y="291007"/>
                  <a:pt x="792088" y="396045"/>
                </a:cubicBezTo>
                <a:cubicBezTo>
                  <a:pt x="792088" y="501082"/>
                  <a:pt x="750362" y="601818"/>
                  <a:pt x="676089" y="676090"/>
                </a:cubicBezTo>
                <a:lnTo>
                  <a:pt x="792087" y="792088"/>
                </a:lnTo>
                <a:lnTo>
                  <a:pt x="396043" y="79208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Arial" pitchFamily="34" charset="0"/>
                <a:cs typeface="Arial" pitchFamily="34" charset="0"/>
              </a:rPr>
              <a:t>C</a:t>
            </a:r>
            <a:endParaRPr lang="ko-KR" altLang="en-US" sz="2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자유형 40"/>
          <p:cNvSpPr/>
          <p:nvPr/>
        </p:nvSpPr>
        <p:spPr>
          <a:xfrm rot="18965290" flipH="1">
            <a:off x="2172068" y="2928819"/>
            <a:ext cx="4102835" cy="2665273"/>
          </a:xfrm>
          <a:custGeom>
            <a:avLst/>
            <a:gdLst>
              <a:gd name="connsiteX0" fmla="*/ 0 w 4498578"/>
              <a:gd name="connsiteY0" fmla="*/ 1948416 h 1948416"/>
              <a:gd name="connsiteX1" fmla="*/ 717621 w 4498578"/>
              <a:gd name="connsiteY1" fmla="*/ 0 h 1948416"/>
              <a:gd name="connsiteX2" fmla="*/ 4498578 w 4498578"/>
              <a:gd name="connsiteY2" fmla="*/ 0 h 1948416"/>
              <a:gd name="connsiteX3" fmla="*/ 3780957 w 4498578"/>
              <a:gd name="connsiteY3" fmla="*/ 1948416 h 1948416"/>
              <a:gd name="connsiteX4" fmla="*/ 0 w 4498578"/>
              <a:gd name="connsiteY4" fmla="*/ 1948416 h 1948416"/>
              <a:gd name="connsiteX0" fmla="*/ 0 w 4498578"/>
              <a:gd name="connsiteY0" fmla="*/ 2767090 h 2767090"/>
              <a:gd name="connsiteX1" fmla="*/ 627669 w 4498578"/>
              <a:gd name="connsiteY1" fmla="*/ 0 h 2767090"/>
              <a:gd name="connsiteX2" fmla="*/ 4498578 w 4498578"/>
              <a:gd name="connsiteY2" fmla="*/ 818674 h 2767090"/>
              <a:gd name="connsiteX3" fmla="*/ 3780957 w 4498578"/>
              <a:gd name="connsiteY3" fmla="*/ 2767090 h 2767090"/>
              <a:gd name="connsiteX4" fmla="*/ 0 w 4498578"/>
              <a:gd name="connsiteY4" fmla="*/ 2767090 h 2767090"/>
              <a:gd name="connsiteX0" fmla="*/ 0 w 4062349"/>
              <a:gd name="connsiteY0" fmla="*/ 2767090 h 2767090"/>
              <a:gd name="connsiteX1" fmla="*/ 627669 w 4062349"/>
              <a:gd name="connsiteY1" fmla="*/ 0 h 2767090"/>
              <a:gd name="connsiteX2" fmla="*/ 4062349 w 4062349"/>
              <a:gd name="connsiteY2" fmla="*/ 1491182 h 2767090"/>
              <a:gd name="connsiteX3" fmla="*/ 3780957 w 4062349"/>
              <a:gd name="connsiteY3" fmla="*/ 2767090 h 2767090"/>
              <a:gd name="connsiteX4" fmla="*/ 0 w 4062349"/>
              <a:gd name="connsiteY4" fmla="*/ 2767090 h 2767090"/>
              <a:gd name="connsiteX0" fmla="*/ 0 w 4062349"/>
              <a:gd name="connsiteY0" fmla="*/ 2665273 h 2665273"/>
              <a:gd name="connsiteX1" fmla="*/ 625735 w 4062349"/>
              <a:gd name="connsiteY1" fmla="*/ 0 h 2665273"/>
              <a:gd name="connsiteX2" fmla="*/ 4062349 w 4062349"/>
              <a:gd name="connsiteY2" fmla="*/ 1389365 h 2665273"/>
              <a:gd name="connsiteX3" fmla="*/ 3780957 w 4062349"/>
              <a:gd name="connsiteY3" fmla="*/ 2665273 h 2665273"/>
              <a:gd name="connsiteX4" fmla="*/ 0 w 4062349"/>
              <a:gd name="connsiteY4" fmla="*/ 2665273 h 2665273"/>
              <a:gd name="connsiteX0" fmla="*/ 0 w 3934433"/>
              <a:gd name="connsiteY0" fmla="*/ 2078532 h 2665273"/>
              <a:gd name="connsiteX1" fmla="*/ 497819 w 3934433"/>
              <a:gd name="connsiteY1" fmla="*/ 0 h 2665273"/>
              <a:gd name="connsiteX2" fmla="*/ 3934433 w 3934433"/>
              <a:gd name="connsiteY2" fmla="*/ 1389365 h 2665273"/>
              <a:gd name="connsiteX3" fmla="*/ 3653041 w 3934433"/>
              <a:gd name="connsiteY3" fmla="*/ 2665273 h 2665273"/>
              <a:gd name="connsiteX4" fmla="*/ 0 w 3934433"/>
              <a:gd name="connsiteY4" fmla="*/ 2078532 h 2665273"/>
              <a:gd name="connsiteX0" fmla="*/ 0 w 4102835"/>
              <a:gd name="connsiteY0" fmla="*/ 2078532 h 2665273"/>
              <a:gd name="connsiteX1" fmla="*/ 497819 w 4102835"/>
              <a:gd name="connsiteY1" fmla="*/ 0 h 2665273"/>
              <a:gd name="connsiteX2" fmla="*/ 4102835 w 4102835"/>
              <a:gd name="connsiteY2" fmla="*/ 1150596 h 2665273"/>
              <a:gd name="connsiteX3" fmla="*/ 3653041 w 4102835"/>
              <a:gd name="connsiteY3" fmla="*/ 2665273 h 2665273"/>
              <a:gd name="connsiteX4" fmla="*/ 0 w 4102835"/>
              <a:gd name="connsiteY4" fmla="*/ 2078532 h 2665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2835" h="2665273">
                <a:moveTo>
                  <a:pt x="0" y="2078532"/>
                </a:moveTo>
                <a:lnTo>
                  <a:pt x="497819" y="0"/>
                </a:lnTo>
                <a:lnTo>
                  <a:pt x="4102835" y="1150596"/>
                </a:lnTo>
                <a:lnTo>
                  <a:pt x="3653041" y="2665273"/>
                </a:lnTo>
                <a:lnTo>
                  <a:pt x="0" y="2078532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65000"/>
                  <a:alpha val="58000"/>
                </a:schemeClr>
              </a:gs>
              <a:gs pos="100000">
                <a:schemeClr val="bg1">
                  <a:lumMod val="50000"/>
                  <a:shade val="100000"/>
                  <a:satMod val="11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738" name="Rectangle 30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Click to edit title style</a:t>
            </a:r>
          </a:p>
        </p:txBody>
      </p:sp>
      <p:graphicFrame>
        <p:nvGraphicFramePr>
          <p:cNvPr id="10" name="차트 9"/>
          <p:cNvGraphicFramePr/>
          <p:nvPr/>
        </p:nvGraphicFramePr>
        <p:xfrm>
          <a:off x="554410" y="1293143"/>
          <a:ext cx="4961999" cy="52090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직선 화살표 연결선 10"/>
          <p:cNvCxnSpPr>
            <a:stCxn id="18" idx="6"/>
          </p:cNvCxnSpPr>
          <p:nvPr/>
        </p:nvCxnSpPr>
        <p:spPr>
          <a:xfrm flipH="1">
            <a:off x="4644008" y="3933056"/>
            <a:ext cx="1900719" cy="0"/>
          </a:xfrm>
          <a:prstGeom prst="straightConnector1">
            <a:avLst/>
          </a:prstGeom>
          <a:ln w="25400" cap="rnd">
            <a:solidFill>
              <a:schemeClr val="tx1">
                <a:lumMod val="85000"/>
                <a:lumOff val="15000"/>
              </a:schemeClr>
            </a:solidFill>
            <a:prstDash val="sysDot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2123728" y="2924944"/>
            <a:ext cx="4608512" cy="0"/>
          </a:xfrm>
          <a:prstGeom prst="straightConnector1">
            <a:avLst/>
          </a:prstGeom>
          <a:ln w="25400" cap="rnd">
            <a:solidFill>
              <a:schemeClr val="tx1">
                <a:lumMod val="85000"/>
                <a:lumOff val="15000"/>
              </a:schemeClr>
            </a:solidFill>
            <a:prstDash val="sysDot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5830044" y="2555379"/>
            <a:ext cx="2448272" cy="7200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lt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968727" y="2636944"/>
            <a:ext cx="576000" cy="576000"/>
          </a:xfrm>
          <a:prstGeom prst="ellipse">
            <a:avLst/>
          </a:prstGeom>
          <a:solidFill>
            <a:srgbClr val="168CB3"/>
          </a:solidFill>
          <a:ln>
            <a:noFill/>
          </a:ln>
          <a:effectLst>
            <a:innerShdw blurRad="63500" dist="50800" dir="13500000">
              <a:prstClr val="black">
                <a:alpha val="2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B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22491" y="2740278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CONTENTS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830044" y="3563491"/>
            <a:ext cx="2448272" cy="7200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lt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5968727" y="3645056"/>
            <a:ext cx="576000" cy="576000"/>
          </a:xfrm>
          <a:prstGeom prst="ellipse">
            <a:avLst/>
          </a:prstGeom>
          <a:solidFill>
            <a:srgbClr val="FADA2F"/>
          </a:solidFill>
          <a:ln>
            <a:noFill/>
          </a:ln>
          <a:effectLst>
            <a:innerShdw blurRad="63500" dist="50800" dir="13500000">
              <a:prstClr val="black">
                <a:alpha val="2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22491" y="3748390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CONTENTS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1691680" y="4797152"/>
            <a:ext cx="6319277" cy="0"/>
          </a:xfrm>
          <a:prstGeom prst="straightConnector1">
            <a:avLst/>
          </a:prstGeom>
          <a:ln w="25400" cap="rnd">
            <a:solidFill>
              <a:schemeClr val="tx1">
                <a:lumMod val="85000"/>
                <a:lumOff val="15000"/>
              </a:schemeClr>
            </a:solidFill>
            <a:prstDash val="sysDot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21"/>
          <p:cNvSpPr/>
          <p:nvPr/>
        </p:nvSpPr>
        <p:spPr>
          <a:xfrm>
            <a:off x="5830044" y="4571603"/>
            <a:ext cx="2448272" cy="7200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lt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5968727" y="4653168"/>
            <a:ext cx="576000" cy="576000"/>
          </a:xfrm>
          <a:prstGeom prst="ellipse">
            <a:avLst/>
          </a:prstGeom>
          <a:solidFill>
            <a:srgbClr val="70C3CE"/>
          </a:solidFill>
          <a:ln>
            <a:noFill/>
          </a:ln>
          <a:effectLst>
            <a:innerShdw blurRad="63500" dist="50800" dir="13500000">
              <a:prstClr val="black">
                <a:alpha val="2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D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22491" y="4756502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CONTENTS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53"/>
          <p:cNvSpPr>
            <a:spLocks noChangeArrowheads="1"/>
          </p:cNvSpPr>
          <p:nvPr/>
        </p:nvSpPr>
        <p:spPr bwMode="auto">
          <a:xfrm>
            <a:off x="5968727" y="5467871"/>
            <a:ext cx="2232248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CONTENTS</a:t>
            </a:r>
            <a:r>
              <a:rPr lang="en-US" altLang="ko-KR" sz="1400" b="1" noProof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altLang="ko-KR" sz="1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US" altLang="ko-KR" sz="1000" b="0" noProof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text</a:t>
            </a:r>
            <a:r>
              <a:rPr lang="en-US" altLang="ko-KR" sz="1000" b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b="0" noProof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demonstrates How</a:t>
            </a:r>
            <a:r>
              <a:rPr lang="en-US" altLang="ko-KR" sz="1000" b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b="0" noProof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your own text will look</a:t>
            </a:r>
            <a:r>
              <a:rPr lang="en-US" altLang="ko-KR" sz="1000" b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b="0" noProof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when you replace the</a:t>
            </a:r>
            <a:r>
              <a:rPr lang="en-US" altLang="ko-KR" sz="1000" b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b="0" noProof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placeholder with your</a:t>
            </a:r>
            <a:r>
              <a:rPr lang="en-US" altLang="ko-KR" sz="1000" b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b="0" noProof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own text.</a:t>
            </a:r>
            <a:endParaRPr lang="en-US" altLang="ko-KR" sz="600" b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 flipH="1">
            <a:off x="2555776" y="1916832"/>
            <a:ext cx="4104456" cy="0"/>
          </a:xfrm>
          <a:prstGeom prst="straightConnector1">
            <a:avLst/>
          </a:prstGeom>
          <a:ln w="25400" cap="rnd">
            <a:solidFill>
              <a:schemeClr val="tx1">
                <a:lumMod val="85000"/>
                <a:lumOff val="15000"/>
              </a:schemeClr>
            </a:solidFill>
            <a:prstDash val="sysDot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모서리가 둥근 직사각형 48"/>
          <p:cNvSpPr/>
          <p:nvPr/>
        </p:nvSpPr>
        <p:spPr>
          <a:xfrm>
            <a:off x="5830044" y="1547267"/>
            <a:ext cx="2448272" cy="7200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lt1"/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5968727" y="1628832"/>
            <a:ext cx="576000" cy="57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2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A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422491" y="1732166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CONTENTS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056812" y="2786058"/>
            <a:ext cx="6336704" cy="720080"/>
          </a:xfr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01.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 구조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평행 사변형 68"/>
          <p:cNvSpPr/>
          <p:nvPr/>
        </p:nvSpPr>
        <p:spPr>
          <a:xfrm flipH="1">
            <a:off x="4821932" y="5229200"/>
            <a:ext cx="2160240" cy="892760"/>
          </a:xfrm>
          <a:prstGeom prst="parallelogram">
            <a:avLst>
              <a:gd name="adj" fmla="val 36831"/>
            </a:avLst>
          </a:prstGeom>
          <a:gradFill flip="none" rotWithShape="1">
            <a:gsLst>
              <a:gs pos="0">
                <a:schemeClr val="bg1">
                  <a:lumMod val="65000"/>
                  <a:alpha val="58000"/>
                </a:schemeClr>
              </a:gs>
              <a:gs pos="100000">
                <a:schemeClr val="bg1">
                  <a:lumMod val="50000"/>
                  <a:shade val="100000"/>
                  <a:satMod val="11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/>
          <p:cNvCxnSpPr/>
          <p:nvPr/>
        </p:nvCxnSpPr>
        <p:spPr bwMode="auto">
          <a:xfrm>
            <a:off x="6228184" y="2943994"/>
            <a:ext cx="18002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39" name="직선 연결선 38"/>
          <p:cNvCxnSpPr/>
          <p:nvPr/>
        </p:nvCxnSpPr>
        <p:spPr bwMode="auto">
          <a:xfrm flipH="1">
            <a:off x="1043608" y="4778102"/>
            <a:ext cx="165618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sp>
        <p:nvSpPr>
          <p:cNvPr id="68" name="평행 사변형 67"/>
          <p:cNvSpPr/>
          <p:nvPr/>
        </p:nvSpPr>
        <p:spPr>
          <a:xfrm flipH="1">
            <a:off x="2411760" y="4581128"/>
            <a:ext cx="2376264" cy="892760"/>
          </a:xfrm>
          <a:prstGeom prst="parallelogram">
            <a:avLst>
              <a:gd name="adj" fmla="val 36831"/>
            </a:avLst>
          </a:prstGeom>
          <a:gradFill flip="none" rotWithShape="1">
            <a:gsLst>
              <a:gs pos="0">
                <a:schemeClr val="bg1">
                  <a:lumMod val="65000"/>
                  <a:alpha val="58000"/>
                </a:schemeClr>
              </a:gs>
              <a:gs pos="100000">
                <a:schemeClr val="bg1">
                  <a:lumMod val="50000"/>
                  <a:shade val="100000"/>
                  <a:satMod val="11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738" name="Rectangle 30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Click to edit title style</a:t>
            </a:r>
          </a:p>
        </p:txBody>
      </p:sp>
      <p:grpSp>
        <p:nvGrpSpPr>
          <p:cNvPr id="2" name="그룹 40"/>
          <p:cNvGrpSpPr/>
          <p:nvPr/>
        </p:nvGrpSpPr>
        <p:grpSpPr>
          <a:xfrm>
            <a:off x="2392710" y="1484784"/>
            <a:ext cx="2107282" cy="3312368"/>
            <a:chOff x="2320702" y="1628800"/>
            <a:chExt cx="2107282" cy="3312368"/>
          </a:xfrm>
        </p:grpSpPr>
        <p:sp>
          <p:nvSpPr>
            <p:cNvPr id="42" name="모서리가 둥근 직사각형 41"/>
            <p:cNvSpPr/>
            <p:nvPr/>
          </p:nvSpPr>
          <p:spPr bwMode="auto">
            <a:xfrm>
              <a:off x="2339752" y="2564904"/>
              <a:ext cx="2088232" cy="648072"/>
            </a:xfrm>
            <a:prstGeom prst="roundRect">
              <a:avLst>
                <a:gd name="adj" fmla="val 50000"/>
              </a:avLst>
            </a:prstGeom>
            <a:solidFill>
              <a:srgbClr val="FADA2F"/>
            </a:solidFill>
            <a:ln w="1016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43" name="모서리가 둥근 직사각형 42"/>
            <p:cNvSpPr/>
            <p:nvPr/>
          </p:nvSpPr>
          <p:spPr bwMode="auto">
            <a:xfrm>
              <a:off x="2339752" y="3140968"/>
              <a:ext cx="2088232" cy="648072"/>
            </a:xfrm>
            <a:prstGeom prst="roundRect">
              <a:avLst>
                <a:gd name="adj" fmla="val 50000"/>
              </a:avLst>
            </a:prstGeom>
            <a:solidFill>
              <a:srgbClr val="FADA2F"/>
            </a:solidFill>
            <a:ln w="1016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44" name="모서리가 둥근 직사각형 43"/>
            <p:cNvSpPr/>
            <p:nvPr/>
          </p:nvSpPr>
          <p:spPr bwMode="auto">
            <a:xfrm>
              <a:off x="2339752" y="3717032"/>
              <a:ext cx="2088232" cy="648072"/>
            </a:xfrm>
            <a:prstGeom prst="roundRect">
              <a:avLst>
                <a:gd name="adj" fmla="val 50000"/>
              </a:avLst>
            </a:prstGeom>
            <a:solidFill>
              <a:srgbClr val="FADA2F"/>
            </a:solidFill>
            <a:ln w="1016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45" name="모서리가 둥근 직사각형 44"/>
            <p:cNvSpPr/>
            <p:nvPr/>
          </p:nvSpPr>
          <p:spPr bwMode="auto">
            <a:xfrm>
              <a:off x="2339752" y="4293096"/>
              <a:ext cx="2088232" cy="648072"/>
            </a:xfrm>
            <a:prstGeom prst="roundRect">
              <a:avLst>
                <a:gd name="adj" fmla="val 50000"/>
              </a:avLst>
            </a:prstGeom>
            <a:solidFill>
              <a:srgbClr val="FADA2F"/>
            </a:solidFill>
            <a:ln w="1016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 bwMode="auto">
            <a:xfrm rot="16200000">
              <a:off x="1600622" y="2348880"/>
              <a:ext cx="2088232" cy="648072"/>
            </a:xfrm>
            <a:prstGeom prst="roundRect">
              <a:avLst>
                <a:gd name="adj" fmla="val 50000"/>
              </a:avLst>
            </a:prstGeom>
            <a:solidFill>
              <a:srgbClr val="FADA2F"/>
            </a:solidFill>
            <a:ln w="1016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 bwMode="auto">
            <a:xfrm>
              <a:off x="2320702" y="2636912"/>
              <a:ext cx="1584176" cy="2304256"/>
            </a:xfrm>
            <a:prstGeom prst="roundRect">
              <a:avLst/>
            </a:prstGeom>
            <a:solidFill>
              <a:srgbClr val="FADA2F"/>
            </a:solidFill>
            <a:ln w="1016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lt1"/>
                  </a:solidFill>
                </a:rPr>
                <a:t>  </a:t>
              </a:r>
              <a:endParaRPr lang="ko-KR" altLang="en-US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3" name="그룹 47"/>
          <p:cNvGrpSpPr/>
          <p:nvPr/>
        </p:nvGrpSpPr>
        <p:grpSpPr>
          <a:xfrm flipH="1" flipV="1">
            <a:off x="4586858" y="2924944"/>
            <a:ext cx="2107282" cy="3312368"/>
            <a:chOff x="2320702" y="1628800"/>
            <a:chExt cx="2107282" cy="3312368"/>
          </a:xfrm>
        </p:grpSpPr>
        <p:sp>
          <p:nvSpPr>
            <p:cNvPr id="49" name="모서리가 둥근 직사각형 48"/>
            <p:cNvSpPr/>
            <p:nvPr/>
          </p:nvSpPr>
          <p:spPr bwMode="auto">
            <a:xfrm>
              <a:off x="2339752" y="2507754"/>
              <a:ext cx="2088232" cy="648072"/>
            </a:xfrm>
            <a:prstGeom prst="roundRect">
              <a:avLst>
                <a:gd name="adj" fmla="val 50000"/>
              </a:avLst>
            </a:prstGeom>
            <a:solidFill>
              <a:srgbClr val="70C3CE"/>
            </a:solidFill>
            <a:ln w="1016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모서리가 둥근 직사각형 49"/>
            <p:cNvSpPr/>
            <p:nvPr/>
          </p:nvSpPr>
          <p:spPr bwMode="auto">
            <a:xfrm>
              <a:off x="2339752" y="3140968"/>
              <a:ext cx="2088232" cy="648072"/>
            </a:xfrm>
            <a:prstGeom prst="roundRect">
              <a:avLst>
                <a:gd name="adj" fmla="val 50000"/>
              </a:avLst>
            </a:prstGeom>
            <a:solidFill>
              <a:srgbClr val="70C3CE"/>
            </a:solidFill>
            <a:ln w="1016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모서리가 둥근 직사각형 50"/>
            <p:cNvSpPr/>
            <p:nvPr/>
          </p:nvSpPr>
          <p:spPr bwMode="auto">
            <a:xfrm>
              <a:off x="2339752" y="3717032"/>
              <a:ext cx="2088232" cy="648072"/>
            </a:xfrm>
            <a:prstGeom prst="roundRect">
              <a:avLst>
                <a:gd name="adj" fmla="val 50000"/>
              </a:avLst>
            </a:prstGeom>
            <a:solidFill>
              <a:srgbClr val="70C3CE"/>
            </a:solidFill>
            <a:ln w="1016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모서리가 둥근 직사각형 51"/>
            <p:cNvSpPr/>
            <p:nvPr/>
          </p:nvSpPr>
          <p:spPr bwMode="auto">
            <a:xfrm>
              <a:off x="2339752" y="4293096"/>
              <a:ext cx="2088232" cy="648072"/>
            </a:xfrm>
            <a:prstGeom prst="roundRect">
              <a:avLst>
                <a:gd name="adj" fmla="val 50000"/>
              </a:avLst>
            </a:prstGeom>
            <a:solidFill>
              <a:srgbClr val="70C3CE"/>
            </a:solidFill>
            <a:ln w="1016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모서리가 둥근 직사각형 52"/>
            <p:cNvSpPr/>
            <p:nvPr/>
          </p:nvSpPr>
          <p:spPr bwMode="auto">
            <a:xfrm rot="16200000">
              <a:off x="1600622" y="2348880"/>
              <a:ext cx="2088232" cy="648072"/>
            </a:xfrm>
            <a:prstGeom prst="roundRect">
              <a:avLst>
                <a:gd name="adj" fmla="val 50000"/>
              </a:avLst>
            </a:prstGeom>
            <a:solidFill>
              <a:srgbClr val="70C3CE"/>
            </a:solidFill>
            <a:ln w="1016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모서리가 둥근 직사각형 53"/>
            <p:cNvSpPr/>
            <p:nvPr/>
          </p:nvSpPr>
          <p:spPr bwMode="auto">
            <a:xfrm>
              <a:off x="2320702" y="2636912"/>
              <a:ext cx="1584176" cy="2304256"/>
            </a:xfrm>
            <a:prstGeom prst="roundRect">
              <a:avLst/>
            </a:prstGeom>
            <a:solidFill>
              <a:srgbClr val="70C3CE"/>
            </a:solidFill>
            <a:ln w="1016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sp>
        <p:nvSpPr>
          <p:cNvPr id="55" name="Rectangle 2"/>
          <p:cNvSpPr>
            <a:spLocks noChangeArrowheads="1"/>
          </p:cNvSpPr>
          <p:nvPr/>
        </p:nvSpPr>
        <p:spPr bwMode="auto">
          <a:xfrm>
            <a:off x="2483768" y="3311579"/>
            <a:ext cx="1944216" cy="13234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1.The text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</a:p>
          <a:p>
            <a:r>
              <a:rPr lang="en-US" altLang="ko-KR" sz="1000" b="0" noProof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굴림" pitchFamily="50" charset="-127"/>
              </a:rPr>
              <a:t>2.The text</a:t>
            </a:r>
            <a:r>
              <a:rPr lang="en-US" altLang="ko-KR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굴림" pitchFamily="50" charset="-127"/>
              </a:rPr>
              <a:t> </a:t>
            </a:r>
            <a:r>
              <a:rPr lang="en-US" altLang="ko-KR" sz="1000" b="0" noProof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굴림" pitchFamily="50" charset="-127"/>
              </a:rPr>
              <a:t>demonstrates How</a:t>
            </a:r>
            <a:r>
              <a:rPr lang="en-US" altLang="ko-KR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굴림" pitchFamily="50" charset="-127"/>
              </a:rPr>
              <a:t> </a:t>
            </a:r>
            <a:r>
              <a:rPr lang="en-US" altLang="ko-KR" sz="1000" b="0" noProof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굴림" pitchFamily="50" charset="-127"/>
              </a:rPr>
              <a:t>your</a:t>
            </a:r>
            <a:r>
              <a:rPr lang="en-US" altLang="ko-KR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굴림" pitchFamily="50" charset="-127"/>
              </a:rPr>
              <a:t> </a:t>
            </a:r>
            <a:r>
              <a:rPr lang="en-US" altLang="ko-KR" sz="1000" b="0" noProof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굴림" pitchFamily="50" charset="-127"/>
              </a:rPr>
              <a:t>own text will look</a:t>
            </a:r>
            <a:r>
              <a:rPr lang="en-US" altLang="ko-KR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굴림" pitchFamily="50" charset="-127"/>
              </a:rPr>
              <a:t> </a:t>
            </a:r>
            <a:r>
              <a:rPr lang="en-US" altLang="ko-KR" sz="1000" b="0" noProof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굴림" pitchFamily="50" charset="-127"/>
              </a:rPr>
              <a:t>when you replace the placeholder with your</a:t>
            </a:r>
            <a:r>
              <a:rPr lang="en-US" altLang="ko-KR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굴림" pitchFamily="50" charset="-127"/>
              </a:rPr>
              <a:t> </a:t>
            </a:r>
            <a:r>
              <a:rPr lang="en-US" altLang="ko-KR" sz="1000" b="0" noProof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굴림" pitchFamily="50" charset="-127"/>
              </a:rPr>
              <a:t>own text.</a:t>
            </a:r>
            <a:endParaRPr kumimoji="1" lang="en-US" altLang="ko-KR" sz="10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sp>
        <p:nvSpPr>
          <p:cNvPr id="56" name="Rectangle 2"/>
          <p:cNvSpPr>
            <a:spLocks noChangeArrowheads="1"/>
          </p:cNvSpPr>
          <p:nvPr/>
        </p:nvSpPr>
        <p:spPr bwMode="auto">
          <a:xfrm>
            <a:off x="4749924" y="3770922"/>
            <a:ext cx="1872208" cy="14773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1.The text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</a:p>
          <a:p>
            <a:r>
              <a:rPr lang="en-US" altLang="ko-KR" sz="1000" b="0" noProof="1">
                <a:solidFill>
                  <a:schemeClr val="bg1"/>
                </a:solidFill>
                <a:latin typeface="Arial" pitchFamily="34" charset="0"/>
                <a:cs typeface="굴림" pitchFamily="50" charset="-127"/>
              </a:rPr>
              <a:t>2.The text</a:t>
            </a:r>
            <a:r>
              <a:rPr lang="en-US" altLang="ko-KR" sz="1000" b="0" dirty="0">
                <a:solidFill>
                  <a:schemeClr val="bg1"/>
                </a:solidFill>
                <a:latin typeface="Arial" pitchFamily="34" charset="0"/>
                <a:cs typeface="굴림" pitchFamily="50" charset="-127"/>
              </a:rPr>
              <a:t> </a:t>
            </a:r>
            <a:r>
              <a:rPr lang="en-US" altLang="ko-KR" sz="1000" b="0" noProof="1">
                <a:solidFill>
                  <a:schemeClr val="bg1"/>
                </a:solidFill>
                <a:latin typeface="Arial" pitchFamily="34" charset="0"/>
                <a:cs typeface="굴림" pitchFamily="50" charset="-127"/>
              </a:rPr>
              <a:t>demonstrates How</a:t>
            </a:r>
            <a:r>
              <a:rPr lang="en-US" altLang="ko-KR" sz="1000" b="0" dirty="0">
                <a:solidFill>
                  <a:schemeClr val="bg1"/>
                </a:solidFill>
                <a:latin typeface="Arial" pitchFamily="34" charset="0"/>
                <a:cs typeface="굴림" pitchFamily="50" charset="-127"/>
              </a:rPr>
              <a:t> </a:t>
            </a:r>
            <a:r>
              <a:rPr lang="en-US" altLang="ko-KR" sz="1000" b="0" noProof="1">
                <a:solidFill>
                  <a:schemeClr val="bg1"/>
                </a:solidFill>
                <a:latin typeface="Arial" pitchFamily="34" charset="0"/>
                <a:cs typeface="굴림" pitchFamily="50" charset="-127"/>
              </a:rPr>
              <a:t>your</a:t>
            </a:r>
            <a:r>
              <a:rPr lang="en-US" altLang="ko-KR" sz="1000" b="0" dirty="0">
                <a:solidFill>
                  <a:schemeClr val="bg1"/>
                </a:solidFill>
                <a:latin typeface="Arial" pitchFamily="34" charset="0"/>
                <a:cs typeface="굴림" pitchFamily="50" charset="-127"/>
              </a:rPr>
              <a:t> </a:t>
            </a:r>
            <a:r>
              <a:rPr lang="en-US" altLang="ko-KR" sz="1000" b="0" noProof="1">
                <a:solidFill>
                  <a:schemeClr val="bg1"/>
                </a:solidFill>
                <a:latin typeface="Arial" pitchFamily="34" charset="0"/>
                <a:cs typeface="굴림" pitchFamily="50" charset="-127"/>
              </a:rPr>
              <a:t>own text will look</a:t>
            </a:r>
            <a:r>
              <a:rPr lang="en-US" altLang="ko-KR" sz="1000" b="0" dirty="0">
                <a:solidFill>
                  <a:schemeClr val="bg1"/>
                </a:solidFill>
                <a:latin typeface="Arial" pitchFamily="34" charset="0"/>
                <a:cs typeface="굴림" pitchFamily="50" charset="-127"/>
              </a:rPr>
              <a:t> </a:t>
            </a:r>
            <a:r>
              <a:rPr lang="en-US" altLang="ko-KR" sz="1000" b="0" noProof="1">
                <a:solidFill>
                  <a:schemeClr val="bg1"/>
                </a:solidFill>
                <a:latin typeface="Arial" pitchFamily="34" charset="0"/>
                <a:cs typeface="굴림" pitchFamily="50" charset="-127"/>
              </a:rPr>
              <a:t>when you replace the</a:t>
            </a:r>
            <a:r>
              <a:rPr lang="en-US" altLang="ko-KR" sz="1000" b="0" dirty="0">
                <a:solidFill>
                  <a:schemeClr val="bg1"/>
                </a:solidFill>
                <a:latin typeface="Arial" pitchFamily="34" charset="0"/>
                <a:cs typeface="굴림" pitchFamily="50" charset="-127"/>
              </a:rPr>
              <a:t> </a:t>
            </a:r>
            <a:r>
              <a:rPr lang="en-US" altLang="ko-KR" sz="1000" b="0" noProof="1">
                <a:solidFill>
                  <a:schemeClr val="bg1"/>
                </a:solidFill>
                <a:latin typeface="Arial" pitchFamily="34" charset="0"/>
                <a:cs typeface="굴림" pitchFamily="50" charset="-127"/>
              </a:rPr>
              <a:t>placeholder with your</a:t>
            </a:r>
            <a:r>
              <a:rPr lang="en-US" altLang="ko-KR" sz="1000" b="0" dirty="0">
                <a:solidFill>
                  <a:schemeClr val="bg1"/>
                </a:solidFill>
                <a:latin typeface="Arial" pitchFamily="34" charset="0"/>
                <a:cs typeface="굴림" pitchFamily="50" charset="-127"/>
              </a:rPr>
              <a:t> </a:t>
            </a:r>
            <a:r>
              <a:rPr lang="en-US" altLang="ko-KR" sz="1000" b="0" noProof="1">
                <a:solidFill>
                  <a:schemeClr val="bg1"/>
                </a:solidFill>
                <a:latin typeface="Arial" pitchFamily="34" charset="0"/>
                <a:cs typeface="굴림" pitchFamily="50" charset="-127"/>
              </a:rPr>
              <a:t>own text.</a:t>
            </a: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796183" y="2655962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UP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057006" y="3255367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DOWN</a:t>
            </a:r>
          </a:p>
        </p:txBody>
      </p:sp>
      <p:sp>
        <p:nvSpPr>
          <p:cNvPr id="59" name="Rectangle 2"/>
          <p:cNvSpPr>
            <a:spLocks noChangeArrowheads="1"/>
          </p:cNvSpPr>
          <p:nvPr/>
        </p:nvSpPr>
        <p:spPr bwMode="auto">
          <a:xfrm>
            <a:off x="1043608" y="4941168"/>
            <a:ext cx="2520280" cy="12926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Arial" pitchFamily="34" charset="0"/>
                <a:cs typeface="굴림" pitchFamily="50" charset="-127"/>
              </a:rPr>
              <a:t>CONTENTS</a:t>
            </a:r>
            <a:endParaRPr kumimoji="1" lang="en-US" altLang="ko-K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1.The text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</a:p>
          <a:p>
            <a:r>
              <a:rPr lang="en-US" altLang="ko-KR" sz="1000" b="0" noProof="1">
                <a:latin typeface="Arial" pitchFamily="34" charset="0"/>
                <a:cs typeface="굴림" pitchFamily="50" charset="-127"/>
              </a:rPr>
              <a:t>2.The text</a:t>
            </a:r>
            <a:r>
              <a:rPr lang="en-US" altLang="ko-KR" sz="1000" b="0" dirty="0">
                <a:latin typeface="Arial" pitchFamily="34" charset="0"/>
                <a:cs typeface="굴림" pitchFamily="50" charset="-127"/>
              </a:rPr>
              <a:t> </a:t>
            </a:r>
            <a:r>
              <a:rPr lang="en-US" altLang="ko-KR" sz="1000" b="0" noProof="1">
                <a:latin typeface="Arial" pitchFamily="34" charset="0"/>
                <a:cs typeface="굴림" pitchFamily="50" charset="-127"/>
              </a:rPr>
              <a:t>demonstrates How</a:t>
            </a:r>
            <a:r>
              <a:rPr lang="en-US" altLang="ko-KR" sz="1000" b="0" dirty="0">
                <a:latin typeface="Arial" pitchFamily="34" charset="0"/>
                <a:cs typeface="굴림" pitchFamily="50" charset="-127"/>
              </a:rPr>
              <a:t> </a:t>
            </a:r>
            <a:r>
              <a:rPr lang="en-US" altLang="ko-KR" sz="1000" b="0" noProof="1">
                <a:latin typeface="Arial" pitchFamily="34" charset="0"/>
                <a:cs typeface="굴림" pitchFamily="50" charset="-127"/>
              </a:rPr>
              <a:t>your</a:t>
            </a:r>
            <a:r>
              <a:rPr lang="en-US" altLang="ko-KR" sz="1000" b="0" dirty="0">
                <a:latin typeface="Arial" pitchFamily="34" charset="0"/>
                <a:cs typeface="굴림" pitchFamily="50" charset="-127"/>
              </a:rPr>
              <a:t> </a:t>
            </a:r>
            <a:r>
              <a:rPr lang="en-US" altLang="ko-KR" sz="1000" b="0" noProof="1">
                <a:latin typeface="Arial" pitchFamily="34" charset="0"/>
                <a:cs typeface="굴림" pitchFamily="50" charset="-127"/>
              </a:rPr>
              <a:t>own text will look</a:t>
            </a:r>
            <a:r>
              <a:rPr lang="en-US" altLang="ko-KR" sz="1000" b="0" dirty="0">
                <a:latin typeface="Arial" pitchFamily="34" charset="0"/>
                <a:cs typeface="굴림" pitchFamily="50" charset="-127"/>
              </a:rPr>
              <a:t> </a:t>
            </a:r>
            <a:r>
              <a:rPr lang="en-US" altLang="ko-KR" sz="1000" b="0" noProof="1">
                <a:latin typeface="Arial" pitchFamily="34" charset="0"/>
                <a:cs typeface="굴림" pitchFamily="50" charset="-127"/>
              </a:rPr>
              <a:t>when you replace the</a:t>
            </a: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sp>
        <p:nvSpPr>
          <p:cNvPr id="60" name="Rectangle 2"/>
          <p:cNvSpPr>
            <a:spLocks noChangeArrowheads="1"/>
          </p:cNvSpPr>
          <p:nvPr/>
        </p:nvSpPr>
        <p:spPr bwMode="auto">
          <a:xfrm>
            <a:off x="5508104" y="1700808"/>
            <a:ext cx="2520280" cy="12926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Arial" pitchFamily="34" charset="0"/>
                <a:cs typeface="굴림" pitchFamily="50" charset="-127"/>
              </a:rPr>
              <a:t>CONTENTS</a:t>
            </a:r>
            <a:endParaRPr kumimoji="1" lang="en-US" altLang="ko-K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1.The text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</a:p>
          <a:p>
            <a:pPr algn="r"/>
            <a:r>
              <a:rPr lang="en-US" altLang="ko-KR" sz="1000" b="0" noProof="1">
                <a:latin typeface="Arial" pitchFamily="34" charset="0"/>
                <a:cs typeface="굴림" pitchFamily="50" charset="-127"/>
              </a:rPr>
              <a:t>2.The text</a:t>
            </a:r>
            <a:r>
              <a:rPr lang="en-US" altLang="ko-KR" sz="1000" b="0" dirty="0">
                <a:latin typeface="Arial" pitchFamily="34" charset="0"/>
                <a:cs typeface="굴림" pitchFamily="50" charset="-127"/>
              </a:rPr>
              <a:t> </a:t>
            </a:r>
            <a:r>
              <a:rPr lang="en-US" altLang="ko-KR" sz="1000" b="0" noProof="1">
                <a:latin typeface="Arial" pitchFamily="34" charset="0"/>
                <a:cs typeface="굴림" pitchFamily="50" charset="-127"/>
              </a:rPr>
              <a:t>demonstrates How</a:t>
            </a:r>
            <a:r>
              <a:rPr lang="en-US" altLang="ko-KR" sz="1000" b="0" dirty="0">
                <a:latin typeface="Arial" pitchFamily="34" charset="0"/>
                <a:cs typeface="굴림" pitchFamily="50" charset="-127"/>
              </a:rPr>
              <a:t> </a:t>
            </a:r>
            <a:r>
              <a:rPr lang="en-US" altLang="ko-KR" sz="1000" b="0" noProof="1">
                <a:latin typeface="Arial" pitchFamily="34" charset="0"/>
                <a:cs typeface="굴림" pitchFamily="50" charset="-127"/>
              </a:rPr>
              <a:t>your</a:t>
            </a:r>
            <a:r>
              <a:rPr lang="en-US" altLang="ko-KR" sz="1000" b="0" dirty="0">
                <a:latin typeface="Arial" pitchFamily="34" charset="0"/>
                <a:cs typeface="굴림" pitchFamily="50" charset="-127"/>
              </a:rPr>
              <a:t> </a:t>
            </a:r>
            <a:r>
              <a:rPr lang="en-US" altLang="ko-KR" sz="1000" b="0" noProof="1">
                <a:latin typeface="Arial" pitchFamily="34" charset="0"/>
                <a:cs typeface="굴림" pitchFamily="50" charset="-127"/>
              </a:rPr>
              <a:t>own text will look</a:t>
            </a:r>
            <a:r>
              <a:rPr lang="en-US" altLang="ko-KR" sz="1000" b="0" dirty="0">
                <a:latin typeface="Arial" pitchFamily="34" charset="0"/>
                <a:cs typeface="굴림" pitchFamily="50" charset="-127"/>
              </a:rPr>
              <a:t> </a:t>
            </a:r>
            <a:r>
              <a:rPr lang="en-US" altLang="ko-KR" sz="1000" b="0" noProof="1">
                <a:latin typeface="Arial" pitchFamily="34" charset="0"/>
                <a:cs typeface="굴림" pitchFamily="50" charset="-127"/>
              </a:rPr>
              <a:t>when you replace the</a:t>
            </a:r>
          </a:p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평행 사변형 72"/>
          <p:cNvSpPr/>
          <p:nvPr/>
        </p:nvSpPr>
        <p:spPr>
          <a:xfrm flipH="1">
            <a:off x="1547664" y="5517232"/>
            <a:ext cx="6300936" cy="288032"/>
          </a:xfrm>
          <a:prstGeom prst="parallelogram">
            <a:avLst>
              <a:gd name="adj" fmla="val 96578"/>
            </a:avLst>
          </a:prstGeom>
          <a:gradFill flip="none" rotWithShape="1">
            <a:gsLst>
              <a:gs pos="0">
                <a:schemeClr val="bg1">
                  <a:lumMod val="65000"/>
                  <a:alpha val="58000"/>
                </a:schemeClr>
              </a:gs>
              <a:gs pos="100000">
                <a:schemeClr val="bg1">
                  <a:lumMod val="50000"/>
                  <a:shade val="100000"/>
                  <a:satMod val="11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738" name="Rectangle 30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Click to edit title style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54163" y="4946105"/>
            <a:ext cx="6054725" cy="584200"/>
            <a:chOff x="979" y="3197"/>
            <a:chExt cx="3814" cy="368"/>
          </a:xfrm>
        </p:grpSpPr>
        <p:sp>
          <p:nvSpPr>
            <p:cNvPr id="12" name="AutoShape 4"/>
            <p:cNvSpPr>
              <a:spLocks noChangeArrowheads="1"/>
            </p:cNvSpPr>
            <p:nvPr/>
          </p:nvSpPr>
          <p:spPr bwMode="auto">
            <a:xfrm rot="10800000">
              <a:off x="979" y="3197"/>
              <a:ext cx="3808" cy="368"/>
            </a:xfrm>
            <a:custGeom>
              <a:avLst/>
              <a:gdLst>
                <a:gd name="G0" fmla="+- 2644 0 0"/>
                <a:gd name="G1" fmla="+- 21600 0 2644"/>
                <a:gd name="G2" fmla="*/ 2644 1 2"/>
                <a:gd name="G3" fmla="+- 21600 0 G2"/>
                <a:gd name="G4" fmla="+/ 2644 21600 2"/>
                <a:gd name="G5" fmla="+/ G1 0 2"/>
                <a:gd name="G6" fmla="*/ 21600 21600 2644"/>
                <a:gd name="G7" fmla="*/ G6 1 2"/>
                <a:gd name="G8" fmla="+- 21600 0 G7"/>
                <a:gd name="G9" fmla="*/ 21600 1 2"/>
                <a:gd name="G10" fmla="+- 2644 0 G9"/>
                <a:gd name="G11" fmla="?: G10 G8 0"/>
                <a:gd name="G12" fmla="?: G10 G7 21600"/>
                <a:gd name="T0" fmla="*/ 20278 w 21600"/>
                <a:gd name="T1" fmla="*/ 10800 h 21600"/>
                <a:gd name="T2" fmla="*/ 10800 w 21600"/>
                <a:gd name="T3" fmla="*/ 21600 h 21600"/>
                <a:gd name="T4" fmla="*/ 1322 w 21600"/>
                <a:gd name="T5" fmla="*/ 10800 h 21600"/>
                <a:gd name="T6" fmla="*/ 10800 w 21600"/>
                <a:gd name="T7" fmla="*/ 0 h 21600"/>
                <a:gd name="T8" fmla="*/ 3122 w 21600"/>
                <a:gd name="T9" fmla="*/ 3122 h 21600"/>
                <a:gd name="T10" fmla="*/ 18478 w 21600"/>
                <a:gd name="T11" fmla="*/ 18478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2644" y="21600"/>
                  </a:lnTo>
                  <a:lnTo>
                    <a:pt x="18956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B5113"/>
            </a:solidFill>
            <a:ln w="1016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13" name="AutoShape 5"/>
            <p:cNvSpPr>
              <a:spLocks noChangeArrowheads="1"/>
            </p:cNvSpPr>
            <p:nvPr/>
          </p:nvSpPr>
          <p:spPr bwMode="auto">
            <a:xfrm rot="10800000">
              <a:off x="985" y="3197"/>
              <a:ext cx="3808" cy="368"/>
            </a:xfrm>
            <a:custGeom>
              <a:avLst/>
              <a:gdLst>
                <a:gd name="G0" fmla="+- 2644 0 0"/>
                <a:gd name="G1" fmla="+- 21600 0 2644"/>
                <a:gd name="G2" fmla="*/ 2644 1 2"/>
                <a:gd name="G3" fmla="+- 21600 0 G2"/>
                <a:gd name="G4" fmla="+/ 2644 21600 2"/>
                <a:gd name="G5" fmla="+/ G1 0 2"/>
                <a:gd name="G6" fmla="*/ 21600 21600 2644"/>
                <a:gd name="G7" fmla="*/ G6 1 2"/>
                <a:gd name="G8" fmla="+- 21600 0 G7"/>
                <a:gd name="G9" fmla="*/ 21600 1 2"/>
                <a:gd name="G10" fmla="+- 2644 0 G9"/>
                <a:gd name="G11" fmla="?: G10 G8 0"/>
                <a:gd name="G12" fmla="?: G10 G7 21600"/>
                <a:gd name="T0" fmla="*/ 20278 w 21600"/>
                <a:gd name="T1" fmla="*/ 10800 h 21600"/>
                <a:gd name="T2" fmla="*/ 10800 w 21600"/>
                <a:gd name="T3" fmla="*/ 21600 h 21600"/>
                <a:gd name="T4" fmla="*/ 1322 w 21600"/>
                <a:gd name="T5" fmla="*/ 10800 h 21600"/>
                <a:gd name="T6" fmla="*/ 10800 w 21600"/>
                <a:gd name="T7" fmla="*/ 0 h 21600"/>
                <a:gd name="T8" fmla="*/ 3122 w 21600"/>
                <a:gd name="T9" fmla="*/ 3122 h 21600"/>
                <a:gd name="T10" fmla="*/ 18478 w 21600"/>
                <a:gd name="T11" fmla="*/ 18478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2644" y="21600"/>
                  </a:lnTo>
                  <a:lnTo>
                    <a:pt x="18956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ADA2F"/>
            </a:solidFill>
            <a:ln w="1016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339975" y="4301580"/>
            <a:ext cx="4483100" cy="584200"/>
            <a:chOff x="1474" y="2791"/>
            <a:chExt cx="2824" cy="368"/>
          </a:xfrm>
        </p:grpSpPr>
        <p:sp>
          <p:nvSpPr>
            <p:cNvPr id="15" name="AutoShape 7"/>
            <p:cNvSpPr>
              <a:spLocks noChangeArrowheads="1"/>
            </p:cNvSpPr>
            <p:nvPr/>
          </p:nvSpPr>
          <p:spPr bwMode="auto">
            <a:xfrm rot="10800000">
              <a:off x="1474" y="2791"/>
              <a:ext cx="2818" cy="368"/>
            </a:xfrm>
            <a:custGeom>
              <a:avLst/>
              <a:gdLst>
                <a:gd name="G0" fmla="+- 2644 0 0"/>
                <a:gd name="G1" fmla="+- 21600 0 2644"/>
                <a:gd name="G2" fmla="*/ 2644 1 2"/>
                <a:gd name="G3" fmla="+- 21600 0 G2"/>
                <a:gd name="G4" fmla="+/ 2644 21600 2"/>
                <a:gd name="G5" fmla="+/ G1 0 2"/>
                <a:gd name="G6" fmla="*/ 21600 21600 2644"/>
                <a:gd name="G7" fmla="*/ G6 1 2"/>
                <a:gd name="G8" fmla="+- 21600 0 G7"/>
                <a:gd name="G9" fmla="*/ 21600 1 2"/>
                <a:gd name="G10" fmla="+- 2644 0 G9"/>
                <a:gd name="G11" fmla="?: G10 G8 0"/>
                <a:gd name="G12" fmla="?: G10 G7 21600"/>
                <a:gd name="T0" fmla="*/ 20278 w 21600"/>
                <a:gd name="T1" fmla="*/ 10800 h 21600"/>
                <a:gd name="T2" fmla="*/ 10800 w 21600"/>
                <a:gd name="T3" fmla="*/ 21600 h 21600"/>
                <a:gd name="T4" fmla="*/ 1322 w 21600"/>
                <a:gd name="T5" fmla="*/ 10800 h 21600"/>
                <a:gd name="T6" fmla="*/ 10800 w 21600"/>
                <a:gd name="T7" fmla="*/ 0 h 21600"/>
                <a:gd name="T8" fmla="*/ 3122 w 21600"/>
                <a:gd name="T9" fmla="*/ 3122 h 21600"/>
                <a:gd name="T10" fmla="*/ 18478 w 21600"/>
                <a:gd name="T11" fmla="*/ 18478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2644" y="21600"/>
                  </a:lnTo>
                  <a:lnTo>
                    <a:pt x="18956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D9C31"/>
            </a:solidFill>
            <a:ln w="1016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AutoShape 8"/>
            <p:cNvSpPr>
              <a:spLocks noChangeArrowheads="1"/>
            </p:cNvSpPr>
            <p:nvPr/>
          </p:nvSpPr>
          <p:spPr bwMode="auto">
            <a:xfrm rot="10800000">
              <a:off x="1480" y="2791"/>
              <a:ext cx="2818" cy="368"/>
            </a:xfrm>
            <a:custGeom>
              <a:avLst/>
              <a:gdLst>
                <a:gd name="G0" fmla="+- 2644 0 0"/>
                <a:gd name="G1" fmla="+- 21600 0 2644"/>
                <a:gd name="G2" fmla="*/ 2644 1 2"/>
                <a:gd name="G3" fmla="+- 21600 0 G2"/>
                <a:gd name="G4" fmla="+/ 2644 21600 2"/>
                <a:gd name="G5" fmla="+/ G1 0 2"/>
                <a:gd name="G6" fmla="*/ 21600 21600 2644"/>
                <a:gd name="G7" fmla="*/ G6 1 2"/>
                <a:gd name="G8" fmla="+- 21600 0 G7"/>
                <a:gd name="G9" fmla="*/ 21600 1 2"/>
                <a:gd name="G10" fmla="+- 2644 0 G9"/>
                <a:gd name="G11" fmla="?: G10 G8 0"/>
                <a:gd name="G12" fmla="?: G10 G7 21600"/>
                <a:gd name="T0" fmla="*/ 20278 w 21600"/>
                <a:gd name="T1" fmla="*/ 10800 h 21600"/>
                <a:gd name="T2" fmla="*/ 10800 w 21600"/>
                <a:gd name="T3" fmla="*/ 21600 h 21600"/>
                <a:gd name="T4" fmla="*/ 1322 w 21600"/>
                <a:gd name="T5" fmla="*/ 10800 h 21600"/>
                <a:gd name="T6" fmla="*/ 10800 w 21600"/>
                <a:gd name="T7" fmla="*/ 0 h 21600"/>
                <a:gd name="T8" fmla="*/ 3122 w 21600"/>
                <a:gd name="T9" fmla="*/ 3122 h 21600"/>
                <a:gd name="T10" fmla="*/ 18478 w 21600"/>
                <a:gd name="T11" fmla="*/ 18478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2644" y="21600"/>
                  </a:lnTo>
                  <a:lnTo>
                    <a:pt x="18956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70C3CE"/>
            </a:solidFill>
            <a:ln w="1016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935288" y="3657055"/>
            <a:ext cx="3292475" cy="584200"/>
            <a:chOff x="1849" y="2385"/>
            <a:chExt cx="2074" cy="368"/>
          </a:xfrm>
        </p:grpSpPr>
        <p:sp>
          <p:nvSpPr>
            <p:cNvPr id="18" name="AutoShape 10"/>
            <p:cNvSpPr>
              <a:spLocks noChangeArrowheads="1"/>
            </p:cNvSpPr>
            <p:nvPr/>
          </p:nvSpPr>
          <p:spPr bwMode="auto">
            <a:xfrm rot="10800000">
              <a:off x="1849" y="2385"/>
              <a:ext cx="2068" cy="368"/>
            </a:xfrm>
            <a:custGeom>
              <a:avLst/>
              <a:gdLst>
                <a:gd name="G0" fmla="+- 2644 0 0"/>
                <a:gd name="G1" fmla="+- 21600 0 2644"/>
                <a:gd name="G2" fmla="*/ 2644 1 2"/>
                <a:gd name="G3" fmla="+- 21600 0 G2"/>
                <a:gd name="G4" fmla="+/ 2644 21600 2"/>
                <a:gd name="G5" fmla="+/ G1 0 2"/>
                <a:gd name="G6" fmla="*/ 21600 21600 2644"/>
                <a:gd name="G7" fmla="*/ G6 1 2"/>
                <a:gd name="G8" fmla="+- 21600 0 G7"/>
                <a:gd name="G9" fmla="*/ 21600 1 2"/>
                <a:gd name="G10" fmla="+- 2644 0 G9"/>
                <a:gd name="G11" fmla="?: G10 G8 0"/>
                <a:gd name="G12" fmla="?: G10 G7 21600"/>
                <a:gd name="T0" fmla="*/ 20278 w 21600"/>
                <a:gd name="T1" fmla="*/ 10800 h 21600"/>
                <a:gd name="T2" fmla="*/ 10800 w 21600"/>
                <a:gd name="T3" fmla="*/ 21600 h 21600"/>
                <a:gd name="T4" fmla="*/ 1322 w 21600"/>
                <a:gd name="T5" fmla="*/ 10800 h 21600"/>
                <a:gd name="T6" fmla="*/ 10800 w 21600"/>
                <a:gd name="T7" fmla="*/ 0 h 21600"/>
                <a:gd name="T8" fmla="*/ 3122 w 21600"/>
                <a:gd name="T9" fmla="*/ 3122 h 21600"/>
                <a:gd name="T10" fmla="*/ 18478 w 21600"/>
                <a:gd name="T11" fmla="*/ 18478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2644" y="21600"/>
                  </a:lnTo>
                  <a:lnTo>
                    <a:pt x="18956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F9CAB"/>
            </a:solidFill>
            <a:ln w="1016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AutoShape 11"/>
            <p:cNvSpPr>
              <a:spLocks noChangeArrowheads="1"/>
            </p:cNvSpPr>
            <p:nvPr/>
          </p:nvSpPr>
          <p:spPr bwMode="auto">
            <a:xfrm rot="10800000">
              <a:off x="1855" y="2385"/>
              <a:ext cx="2068" cy="368"/>
            </a:xfrm>
            <a:custGeom>
              <a:avLst/>
              <a:gdLst>
                <a:gd name="G0" fmla="+- 2644 0 0"/>
                <a:gd name="G1" fmla="+- 21600 0 2644"/>
                <a:gd name="G2" fmla="*/ 2644 1 2"/>
                <a:gd name="G3" fmla="+- 21600 0 G2"/>
                <a:gd name="G4" fmla="+/ 2644 21600 2"/>
                <a:gd name="G5" fmla="+/ G1 0 2"/>
                <a:gd name="G6" fmla="*/ 21600 21600 2644"/>
                <a:gd name="G7" fmla="*/ G6 1 2"/>
                <a:gd name="G8" fmla="+- 21600 0 G7"/>
                <a:gd name="G9" fmla="*/ 21600 1 2"/>
                <a:gd name="G10" fmla="+- 2644 0 G9"/>
                <a:gd name="G11" fmla="?: G10 G8 0"/>
                <a:gd name="G12" fmla="?: G10 G7 21600"/>
                <a:gd name="T0" fmla="*/ 20278 w 21600"/>
                <a:gd name="T1" fmla="*/ 10800 h 21600"/>
                <a:gd name="T2" fmla="*/ 10800 w 21600"/>
                <a:gd name="T3" fmla="*/ 21600 h 21600"/>
                <a:gd name="T4" fmla="*/ 1322 w 21600"/>
                <a:gd name="T5" fmla="*/ 10800 h 21600"/>
                <a:gd name="T6" fmla="*/ 10800 w 21600"/>
                <a:gd name="T7" fmla="*/ 0 h 21600"/>
                <a:gd name="T8" fmla="*/ 3122 w 21600"/>
                <a:gd name="T9" fmla="*/ 3122 h 21600"/>
                <a:gd name="T10" fmla="*/ 18478 w 21600"/>
                <a:gd name="T11" fmla="*/ 18478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2644" y="21600"/>
                  </a:lnTo>
                  <a:lnTo>
                    <a:pt x="18956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68CB3"/>
            </a:solidFill>
            <a:ln w="1016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71"/>
          <p:cNvGrpSpPr/>
          <p:nvPr/>
        </p:nvGrpSpPr>
        <p:grpSpPr>
          <a:xfrm>
            <a:off x="3368675" y="1412776"/>
            <a:ext cx="2427288" cy="2182366"/>
            <a:chOff x="3368675" y="1412776"/>
            <a:chExt cx="2427288" cy="2182366"/>
          </a:xfrm>
        </p:grpSpPr>
        <p:grpSp>
          <p:nvGrpSpPr>
            <p:cNvPr id="6" name="Group 12"/>
            <p:cNvGrpSpPr>
              <a:grpSpLocks/>
            </p:cNvGrpSpPr>
            <p:nvPr/>
          </p:nvGrpSpPr>
          <p:grpSpPr bwMode="auto">
            <a:xfrm>
              <a:off x="3368675" y="3012530"/>
              <a:ext cx="2427288" cy="582612"/>
              <a:chOff x="2122" y="1979"/>
              <a:chExt cx="1529" cy="367"/>
            </a:xfrm>
          </p:grpSpPr>
          <p:sp>
            <p:nvSpPr>
              <p:cNvPr id="21" name="AutoShape 13"/>
              <p:cNvSpPr>
                <a:spLocks noChangeArrowheads="1"/>
              </p:cNvSpPr>
              <p:nvPr/>
            </p:nvSpPr>
            <p:spPr bwMode="auto">
              <a:xfrm rot="10800000">
                <a:off x="2122" y="1979"/>
                <a:ext cx="1523" cy="367"/>
              </a:xfrm>
              <a:custGeom>
                <a:avLst/>
                <a:gdLst>
                  <a:gd name="G0" fmla="+- 2644 0 0"/>
                  <a:gd name="G1" fmla="+- 21600 0 2644"/>
                  <a:gd name="G2" fmla="*/ 2644 1 2"/>
                  <a:gd name="G3" fmla="+- 21600 0 G2"/>
                  <a:gd name="G4" fmla="+/ 2644 21600 2"/>
                  <a:gd name="G5" fmla="+/ G1 0 2"/>
                  <a:gd name="G6" fmla="*/ 21600 21600 2644"/>
                  <a:gd name="G7" fmla="*/ G6 1 2"/>
                  <a:gd name="G8" fmla="+- 21600 0 G7"/>
                  <a:gd name="G9" fmla="*/ 21600 1 2"/>
                  <a:gd name="G10" fmla="+- 2644 0 G9"/>
                  <a:gd name="G11" fmla="?: G10 G8 0"/>
                  <a:gd name="G12" fmla="?: G10 G7 21600"/>
                  <a:gd name="T0" fmla="*/ 20278 w 21600"/>
                  <a:gd name="T1" fmla="*/ 10800 h 21600"/>
                  <a:gd name="T2" fmla="*/ 10800 w 21600"/>
                  <a:gd name="T3" fmla="*/ 21600 h 21600"/>
                  <a:gd name="T4" fmla="*/ 1322 w 21600"/>
                  <a:gd name="T5" fmla="*/ 10800 h 21600"/>
                  <a:gd name="T6" fmla="*/ 10800 w 21600"/>
                  <a:gd name="T7" fmla="*/ 0 h 21600"/>
                  <a:gd name="T8" fmla="*/ 3122 w 21600"/>
                  <a:gd name="T9" fmla="*/ 3122 h 21600"/>
                  <a:gd name="T10" fmla="*/ 18478 w 21600"/>
                  <a:gd name="T11" fmla="*/ 18478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2644" y="21600"/>
                    </a:lnTo>
                    <a:lnTo>
                      <a:pt x="18956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16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22" name="AutoShape 14"/>
              <p:cNvSpPr>
                <a:spLocks noChangeArrowheads="1"/>
              </p:cNvSpPr>
              <p:nvPr/>
            </p:nvSpPr>
            <p:spPr bwMode="auto">
              <a:xfrm rot="10800000">
                <a:off x="2128" y="1979"/>
                <a:ext cx="1523" cy="367"/>
              </a:xfrm>
              <a:custGeom>
                <a:avLst/>
                <a:gdLst>
                  <a:gd name="G0" fmla="+- 2644 0 0"/>
                  <a:gd name="G1" fmla="+- 21600 0 2644"/>
                  <a:gd name="G2" fmla="*/ 2644 1 2"/>
                  <a:gd name="G3" fmla="+- 21600 0 G2"/>
                  <a:gd name="G4" fmla="+/ 2644 21600 2"/>
                  <a:gd name="G5" fmla="+/ G1 0 2"/>
                  <a:gd name="G6" fmla="*/ 21600 21600 2644"/>
                  <a:gd name="G7" fmla="*/ G6 1 2"/>
                  <a:gd name="G8" fmla="+- 21600 0 G7"/>
                  <a:gd name="G9" fmla="*/ 21600 1 2"/>
                  <a:gd name="G10" fmla="+- 2644 0 G9"/>
                  <a:gd name="G11" fmla="?: G10 G8 0"/>
                  <a:gd name="G12" fmla="?: G10 G7 21600"/>
                  <a:gd name="T0" fmla="*/ 20278 w 21600"/>
                  <a:gd name="T1" fmla="*/ 10800 h 21600"/>
                  <a:gd name="T2" fmla="*/ 10800 w 21600"/>
                  <a:gd name="T3" fmla="*/ 21600 h 21600"/>
                  <a:gd name="T4" fmla="*/ 1322 w 21600"/>
                  <a:gd name="T5" fmla="*/ 10800 h 21600"/>
                  <a:gd name="T6" fmla="*/ 10800 w 21600"/>
                  <a:gd name="T7" fmla="*/ 0 h 21600"/>
                  <a:gd name="T8" fmla="*/ 3122 w 21600"/>
                  <a:gd name="T9" fmla="*/ 3122 h 21600"/>
                  <a:gd name="T10" fmla="*/ 18478 w 21600"/>
                  <a:gd name="T11" fmla="*/ 18478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2644" y="21600"/>
                    </a:lnTo>
                    <a:lnTo>
                      <a:pt x="18956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16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23" name="Oval 15"/>
            <p:cNvSpPr>
              <a:spLocks noChangeArrowheads="1"/>
            </p:cNvSpPr>
            <p:nvPr/>
          </p:nvSpPr>
          <p:spPr bwMode="auto">
            <a:xfrm>
              <a:off x="3733800" y="1412776"/>
              <a:ext cx="1724025" cy="172402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016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24" name="Rectangle 54"/>
          <p:cNvSpPr>
            <a:spLocks noChangeArrowheads="1"/>
          </p:cNvSpPr>
          <p:nvPr/>
        </p:nvSpPr>
        <p:spPr bwMode="auto">
          <a:xfrm>
            <a:off x="3438525" y="3140968"/>
            <a:ext cx="23098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TEXT</a:t>
            </a: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5" name="Rectangle 54"/>
          <p:cNvSpPr>
            <a:spLocks noChangeArrowheads="1"/>
          </p:cNvSpPr>
          <p:nvPr/>
        </p:nvSpPr>
        <p:spPr bwMode="auto">
          <a:xfrm>
            <a:off x="3438525" y="3711030"/>
            <a:ext cx="2309813" cy="501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0" i="0" u="none" strike="noStrike" cap="none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9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cap="none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9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cap="none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your own text will look</a:t>
            </a:r>
            <a:r>
              <a:rPr kumimoji="1" lang="en-US" altLang="ko-KR" sz="9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cap="none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9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cap="none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9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cap="none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6" name="Rectangle 54"/>
          <p:cNvSpPr>
            <a:spLocks noChangeArrowheads="1"/>
          </p:cNvSpPr>
          <p:nvPr/>
        </p:nvSpPr>
        <p:spPr bwMode="auto">
          <a:xfrm>
            <a:off x="3152775" y="4406355"/>
            <a:ext cx="2967038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0" i="0" u="none" strike="noStrike" cap="none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9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cap="none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9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cap="none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your own text will look</a:t>
            </a:r>
            <a:r>
              <a:rPr kumimoji="1" lang="en-US" altLang="ko-KR" sz="9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cap="none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9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cap="none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9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cap="none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4" name="Rectangle 54"/>
          <p:cNvSpPr>
            <a:spLocks noChangeArrowheads="1"/>
          </p:cNvSpPr>
          <p:nvPr/>
        </p:nvSpPr>
        <p:spPr bwMode="auto">
          <a:xfrm>
            <a:off x="2790825" y="5063580"/>
            <a:ext cx="3548063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0" i="0" u="none" strike="noStrike" cap="none" normalizeH="0" baseline="0" noProof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cap="none" normalizeH="0" baseline="0" noProof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cap="none" normalizeH="0" baseline="0" noProof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your own text will look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cap="none" normalizeH="0" baseline="0" noProof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cap="none" normalizeH="0" baseline="0" noProof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cap="none" normalizeH="0" baseline="0" noProof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5" name="Rectangle 54"/>
          <p:cNvSpPr>
            <a:spLocks noChangeArrowheads="1"/>
          </p:cNvSpPr>
          <p:nvPr/>
        </p:nvSpPr>
        <p:spPr bwMode="auto">
          <a:xfrm>
            <a:off x="3705225" y="1795364"/>
            <a:ext cx="1766888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TEXT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0" i="0" u="none" strike="noStrike" cap="none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cap="none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cap="none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your own text will look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cap="none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cap="none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cap="none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6" name="Rectangle 96"/>
          <p:cNvSpPr>
            <a:spLocks noChangeArrowheads="1"/>
          </p:cNvSpPr>
          <p:nvPr/>
        </p:nvSpPr>
        <p:spPr bwMode="auto">
          <a:xfrm>
            <a:off x="831552" y="2004467"/>
            <a:ext cx="2300288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CONTENTS</a:t>
            </a:r>
            <a:r>
              <a:rPr kumimoji="1" lang="en-US" altLang="ko-KR" sz="1400" b="1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endParaRPr kumimoji="1" lang="en-US" altLang="ko-K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endParaRPr kumimoji="1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7" name="Rectangle 96"/>
          <p:cNvSpPr>
            <a:spLocks noChangeArrowheads="1"/>
          </p:cNvSpPr>
          <p:nvPr/>
        </p:nvSpPr>
        <p:spPr bwMode="auto">
          <a:xfrm>
            <a:off x="831552" y="3366542"/>
            <a:ext cx="1441450" cy="1066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CONTENTS</a:t>
            </a:r>
            <a:r>
              <a:rPr kumimoji="1" lang="en-US" altLang="ko-KR" sz="1400" b="1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endParaRPr kumimoji="1" lang="en-US" altLang="ko-K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8" name="Rectangle 96"/>
          <p:cNvSpPr>
            <a:spLocks noChangeArrowheads="1"/>
          </p:cNvSpPr>
          <p:nvPr/>
        </p:nvSpPr>
        <p:spPr bwMode="auto">
          <a:xfrm>
            <a:off x="6084168" y="2004467"/>
            <a:ext cx="2300288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CONTENTS</a:t>
            </a:r>
            <a:r>
              <a:rPr kumimoji="1" lang="en-US" altLang="ko-KR" sz="1400" b="1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endParaRPr kumimoji="1" lang="en-US" altLang="ko-K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endParaRPr kumimoji="1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9" name="Rectangle 96"/>
          <p:cNvSpPr>
            <a:spLocks noChangeArrowheads="1"/>
          </p:cNvSpPr>
          <p:nvPr/>
        </p:nvSpPr>
        <p:spPr bwMode="auto">
          <a:xfrm>
            <a:off x="6874743" y="3366542"/>
            <a:ext cx="1441450" cy="1066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CONTENTS</a:t>
            </a:r>
            <a:r>
              <a:rPr kumimoji="1" lang="en-US" altLang="ko-KR" sz="1400" b="1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endParaRPr kumimoji="1" lang="en-US" altLang="ko-KR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66" name="Rectangle 96"/>
          <p:cNvSpPr>
            <a:spLocks noChangeArrowheads="1"/>
          </p:cNvSpPr>
          <p:nvPr/>
        </p:nvSpPr>
        <p:spPr bwMode="auto">
          <a:xfrm>
            <a:off x="683568" y="5661248"/>
            <a:ext cx="7704856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81000" lvl="0" indent="-38100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</a:rPr>
              <a:t>CONTENTS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en-US" altLang="ko-KR" sz="1000" b="0" i="0" u="none" strike="noStrike" cap="none" normalizeH="0" baseline="0" noProof="1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AutoShape 161"/>
          <p:cNvSpPr>
            <a:spLocks noChangeArrowheads="1"/>
          </p:cNvSpPr>
          <p:nvPr/>
        </p:nvSpPr>
        <p:spPr bwMode="auto">
          <a:xfrm>
            <a:off x="639634" y="3981872"/>
            <a:ext cx="3031411" cy="1397580"/>
          </a:xfrm>
          <a:prstGeom prst="roundRect">
            <a:avLst>
              <a:gd name="adj" fmla="val 13194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322115" y="4038972"/>
            <a:ext cx="1781151" cy="341321"/>
          </a:xfrm>
          <a:prstGeom prst="parallelogram">
            <a:avLst>
              <a:gd name="adj" fmla="val 36831"/>
            </a:avLst>
          </a:prstGeom>
          <a:gradFill flip="none" rotWithShape="1">
            <a:gsLst>
              <a:gs pos="0">
                <a:schemeClr val="bg1">
                  <a:lumMod val="65000"/>
                  <a:alpha val="58000"/>
                </a:schemeClr>
              </a:gs>
              <a:gs pos="100000">
                <a:schemeClr val="bg1">
                  <a:lumMod val="50000"/>
                  <a:shade val="100000"/>
                  <a:satMod val="11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AutoShape 161"/>
          <p:cNvSpPr>
            <a:spLocks noChangeArrowheads="1"/>
          </p:cNvSpPr>
          <p:nvPr/>
        </p:nvSpPr>
        <p:spPr bwMode="auto">
          <a:xfrm>
            <a:off x="639634" y="2010197"/>
            <a:ext cx="3031411" cy="1397580"/>
          </a:xfrm>
          <a:prstGeom prst="roundRect">
            <a:avLst>
              <a:gd name="adj" fmla="val 13194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>
              <a:solidFill>
                <a:schemeClr val="lt1"/>
              </a:solidFill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1341163" y="2085231"/>
            <a:ext cx="1781151" cy="341321"/>
          </a:xfrm>
          <a:prstGeom prst="parallelogram">
            <a:avLst>
              <a:gd name="adj" fmla="val 36831"/>
            </a:avLst>
          </a:prstGeom>
          <a:gradFill flip="none" rotWithShape="1">
            <a:gsLst>
              <a:gs pos="0">
                <a:schemeClr val="bg1">
                  <a:lumMod val="65000"/>
                  <a:alpha val="58000"/>
                </a:schemeClr>
              </a:gs>
              <a:gs pos="100000">
                <a:schemeClr val="bg1">
                  <a:lumMod val="50000"/>
                  <a:shade val="100000"/>
                  <a:satMod val="11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738" name="Rectangle 30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Click to edit title style</a:t>
            </a:r>
          </a:p>
        </p:txBody>
      </p:sp>
      <p:graphicFrame>
        <p:nvGraphicFramePr>
          <p:cNvPr id="49" name="차트 48"/>
          <p:cNvGraphicFramePr/>
          <p:nvPr/>
        </p:nvGraphicFramePr>
        <p:xfrm>
          <a:off x="4601659" y="1363414"/>
          <a:ext cx="4017698" cy="43204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0" name="아래쪽 화살표 49"/>
          <p:cNvSpPr/>
          <p:nvPr/>
        </p:nvSpPr>
        <p:spPr bwMode="auto">
          <a:xfrm rot="16200000">
            <a:off x="3124797" y="2809850"/>
            <a:ext cx="2024581" cy="1800200"/>
          </a:xfrm>
          <a:prstGeom prst="downArrow">
            <a:avLst>
              <a:gd name="adj1" fmla="val 48118"/>
              <a:gd name="adj2" fmla="val 57822"/>
            </a:avLst>
          </a:prstGeom>
          <a:gradFill flip="none" rotWithShape="1">
            <a:gsLst>
              <a:gs pos="0">
                <a:srgbClr val="FFFFFF">
                  <a:lumMod val="75000"/>
                  <a:alpha val="0"/>
                </a:srgbClr>
              </a:gs>
              <a:gs pos="100000">
                <a:srgbClr val="000000">
                  <a:lumMod val="85000"/>
                  <a:lumOff val="15000"/>
                  <a:alpha val="50000"/>
                </a:srgbClr>
              </a:gs>
            </a:gsLst>
            <a:lin ang="5400000" scaled="1"/>
            <a:tileRect/>
          </a:gradFill>
          <a:ln w="25400" cap="flat" cmpd="sng" algn="ctr">
            <a:noFill/>
            <a:prstDash val="solid"/>
            <a:headEnd/>
            <a:tailEnd/>
          </a:ln>
          <a:effectLst/>
        </p:spPr>
        <p:txBody>
          <a:bodyPr vert="vert"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itchFamily="34" charset="0"/>
                <a:ea typeface="맑은 고딕"/>
                <a:cs typeface="Arial" pitchFamily="34" charset="0"/>
              </a:rPr>
              <a:t>          TEXT</a:t>
            </a:r>
            <a:endParaRPr kumimoji="0" lang="ko-KR" altLang="en-US" sz="20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Arial" pitchFamily="34" charset="0"/>
              <a:ea typeface="맑은 고딕"/>
              <a:cs typeface="Arial" pitchFamily="34" charset="0"/>
            </a:endParaRPr>
          </a:p>
        </p:txBody>
      </p:sp>
      <p:sp>
        <p:nvSpPr>
          <p:cNvPr id="53" name="Rectangle 25"/>
          <p:cNvSpPr>
            <a:spLocks noChangeArrowheads="1"/>
          </p:cNvSpPr>
          <p:nvPr/>
        </p:nvSpPr>
        <p:spPr bwMode="auto">
          <a:xfrm>
            <a:off x="788221" y="2241862"/>
            <a:ext cx="2681287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1.</a:t>
            </a:r>
            <a:r>
              <a:rPr kumimoji="0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The text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demonstrates How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your own text will look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when you replace the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placeholder with your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own text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.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2.</a:t>
            </a:r>
            <a:r>
              <a:rPr kumimoji="0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The text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demonstrates How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your own text will look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when you replace the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placeholder with your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own text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.</a:t>
            </a:r>
            <a:endParaRPr kumimoji="0" lang="ko-KR" altLang="en-US" sz="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ctangle 25"/>
          <p:cNvSpPr>
            <a:spLocks noChangeArrowheads="1"/>
          </p:cNvSpPr>
          <p:nvPr/>
        </p:nvSpPr>
        <p:spPr bwMode="auto">
          <a:xfrm>
            <a:off x="788221" y="4213537"/>
            <a:ext cx="2681287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1.</a:t>
            </a:r>
            <a:r>
              <a:rPr kumimoji="0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The text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demonstrates How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your own text will look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when you replace the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placeholder with your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own text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.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2.</a:t>
            </a:r>
            <a:r>
              <a:rPr kumimoji="0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The text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demonstrates How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your own text will look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when you replace the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placeholder with your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own text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.</a:t>
            </a:r>
            <a:endParaRPr kumimoji="0" lang="ko-KR" altLang="en-US" sz="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AutoShape 305"/>
          <p:cNvSpPr>
            <a:spLocks noChangeArrowheads="1"/>
          </p:cNvSpPr>
          <p:nvPr/>
        </p:nvSpPr>
        <p:spPr bwMode="auto">
          <a:xfrm>
            <a:off x="1329783" y="3717032"/>
            <a:ext cx="1658041" cy="442639"/>
          </a:xfrm>
          <a:prstGeom prst="roundRect">
            <a:avLst>
              <a:gd name="adj" fmla="val 30556"/>
            </a:avLst>
          </a:prstGeom>
          <a:solidFill>
            <a:srgbClr val="70C3CE"/>
          </a:solidFill>
          <a:ln w="28575">
            <a:solidFill>
              <a:srgbClr val="42AF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Rectangle 334"/>
          <p:cNvSpPr>
            <a:spLocks noChangeArrowheads="1"/>
          </p:cNvSpPr>
          <p:nvPr/>
        </p:nvSpPr>
        <p:spPr bwMode="auto">
          <a:xfrm>
            <a:off x="1387754" y="3767832"/>
            <a:ext cx="160007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CONTENTS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AutoShape 305"/>
          <p:cNvSpPr>
            <a:spLocks noChangeArrowheads="1"/>
          </p:cNvSpPr>
          <p:nvPr/>
        </p:nvSpPr>
        <p:spPr bwMode="auto">
          <a:xfrm>
            <a:off x="1329783" y="1762225"/>
            <a:ext cx="1658041" cy="442639"/>
          </a:xfrm>
          <a:prstGeom prst="roundRect">
            <a:avLst>
              <a:gd name="adj" fmla="val 30556"/>
            </a:avLst>
          </a:prstGeom>
          <a:solidFill>
            <a:srgbClr val="FADA2F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63" name="Rectangle 334"/>
          <p:cNvSpPr>
            <a:spLocks noChangeArrowheads="1"/>
          </p:cNvSpPr>
          <p:nvPr/>
        </p:nvSpPr>
        <p:spPr bwMode="auto">
          <a:xfrm>
            <a:off x="1387754" y="1813025"/>
            <a:ext cx="160007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CONTENTS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Rectangle 53"/>
          <p:cNvSpPr>
            <a:spLocks noChangeArrowheads="1"/>
          </p:cNvSpPr>
          <p:nvPr/>
        </p:nvSpPr>
        <p:spPr bwMode="auto">
          <a:xfrm>
            <a:off x="1292772" y="5683895"/>
            <a:ext cx="6172199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Arial" pitchFamily="34" charset="0"/>
                <a:cs typeface="Arial" pitchFamily="34" charset="0"/>
              </a:rPr>
              <a:t>CONTENTS</a:t>
            </a:r>
            <a:r>
              <a:rPr kumimoji="0" lang="en-US" altLang="ko-KR" sz="14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uLnTx/>
                <a:uFillTx/>
                <a:latin typeface="Arial" pitchFamily="34" charset="0"/>
                <a:cs typeface="Arial" pitchFamily="34" charset="0"/>
              </a:rPr>
              <a:t>The text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uLnTx/>
                <a:uFillTx/>
                <a:latin typeface="Arial" pitchFamily="34" charset="0"/>
                <a:cs typeface="Arial" pitchFamily="34" charset="0"/>
              </a:rPr>
              <a:t>demonstrates How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uLnTx/>
                <a:uFillTx/>
                <a:latin typeface="Arial" pitchFamily="34" charset="0"/>
                <a:cs typeface="Arial" pitchFamily="34" charset="0"/>
              </a:rPr>
              <a:t>your own text will look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uLnTx/>
                <a:uFillTx/>
                <a:latin typeface="Arial" pitchFamily="34" charset="0"/>
                <a:cs typeface="Arial" pitchFamily="34" charset="0"/>
              </a:rPr>
              <a:t>when you replace the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uLnTx/>
                <a:uFillTx/>
                <a:latin typeface="Arial" pitchFamily="34" charset="0"/>
                <a:cs typeface="Arial" pitchFamily="34" charset="0"/>
              </a:rPr>
              <a:t>placeholder with your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uLnTx/>
                <a:uFillTx/>
                <a:latin typeface="Arial" pitchFamily="34" charset="0"/>
                <a:cs typeface="Arial" pitchFamily="34" charset="0"/>
              </a:rPr>
              <a:t>own text.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uLnTx/>
                <a:uFillTx/>
                <a:latin typeface="Arial" pitchFamily="34" charset="0"/>
                <a:cs typeface="Arial" pitchFamily="34" charset="0"/>
              </a:rPr>
              <a:t>The text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uLnTx/>
                <a:uFillTx/>
                <a:latin typeface="Arial" pitchFamily="34" charset="0"/>
                <a:cs typeface="Arial" pitchFamily="34" charset="0"/>
              </a:rPr>
              <a:t>demonstrates How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uLnTx/>
                <a:uFillTx/>
                <a:latin typeface="Arial" pitchFamily="34" charset="0"/>
                <a:cs typeface="Arial" pitchFamily="34" charset="0"/>
              </a:rPr>
              <a:t>your own text will look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uLnTx/>
                <a:uFillTx/>
                <a:latin typeface="Arial" pitchFamily="34" charset="0"/>
                <a:cs typeface="Arial" pitchFamily="34" charset="0"/>
              </a:rPr>
              <a:t>when you replace the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uLnTx/>
                <a:uFillTx/>
                <a:latin typeface="Arial" pitchFamily="34" charset="0"/>
                <a:cs typeface="Arial" pitchFamily="34" charset="0"/>
              </a:rPr>
              <a:t>placeholder with your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uLnTx/>
                <a:uFillTx/>
                <a:latin typeface="Arial" pitchFamily="34" charset="0"/>
                <a:cs typeface="Arial" pitchFamily="34" charset="0"/>
              </a:rPr>
              <a:t>own text.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9"/>
          <p:cNvGrpSpPr/>
          <p:nvPr/>
        </p:nvGrpSpPr>
        <p:grpSpPr>
          <a:xfrm>
            <a:off x="1708654" y="3230848"/>
            <a:ext cx="1245485" cy="1718862"/>
            <a:chOff x="1708654" y="3230848"/>
            <a:chExt cx="1245485" cy="1718862"/>
          </a:xfrm>
        </p:grpSpPr>
        <p:sp>
          <p:nvSpPr>
            <p:cNvPr id="46" name="자유형 45"/>
            <p:cNvSpPr/>
            <p:nvPr/>
          </p:nvSpPr>
          <p:spPr>
            <a:xfrm rot="18965290" flipH="1">
              <a:off x="2128005" y="3230848"/>
              <a:ext cx="826134" cy="974017"/>
            </a:xfrm>
            <a:custGeom>
              <a:avLst/>
              <a:gdLst>
                <a:gd name="connsiteX0" fmla="*/ 0 w 1244485"/>
                <a:gd name="connsiteY0" fmla="*/ 892760 h 892760"/>
                <a:gd name="connsiteX1" fmla="*/ 328812 w 1244485"/>
                <a:gd name="connsiteY1" fmla="*/ 0 h 892760"/>
                <a:gd name="connsiteX2" fmla="*/ 1244485 w 1244485"/>
                <a:gd name="connsiteY2" fmla="*/ 0 h 892760"/>
                <a:gd name="connsiteX3" fmla="*/ 915673 w 1244485"/>
                <a:gd name="connsiteY3" fmla="*/ 892760 h 892760"/>
                <a:gd name="connsiteX4" fmla="*/ 0 w 1244485"/>
                <a:gd name="connsiteY4" fmla="*/ 892760 h 892760"/>
                <a:gd name="connsiteX0" fmla="*/ 0 w 1109190"/>
                <a:gd name="connsiteY0" fmla="*/ 892760 h 892760"/>
                <a:gd name="connsiteX1" fmla="*/ 328812 w 1109190"/>
                <a:gd name="connsiteY1" fmla="*/ 0 h 892760"/>
                <a:gd name="connsiteX2" fmla="*/ 1109190 w 1109190"/>
                <a:gd name="connsiteY2" fmla="*/ 378591 h 892760"/>
                <a:gd name="connsiteX3" fmla="*/ 915673 w 1109190"/>
                <a:gd name="connsiteY3" fmla="*/ 892760 h 892760"/>
                <a:gd name="connsiteX4" fmla="*/ 0 w 1109190"/>
                <a:gd name="connsiteY4" fmla="*/ 892760 h 892760"/>
                <a:gd name="connsiteX0" fmla="*/ 0 w 826134"/>
                <a:gd name="connsiteY0" fmla="*/ 974017 h 974017"/>
                <a:gd name="connsiteX1" fmla="*/ 45756 w 826134"/>
                <a:gd name="connsiteY1" fmla="*/ 0 h 974017"/>
                <a:gd name="connsiteX2" fmla="*/ 826134 w 826134"/>
                <a:gd name="connsiteY2" fmla="*/ 378591 h 974017"/>
                <a:gd name="connsiteX3" fmla="*/ 632617 w 826134"/>
                <a:gd name="connsiteY3" fmla="*/ 892760 h 974017"/>
                <a:gd name="connsiteX4" fmla="*/ 0 w 826134"/>
                <a:gd name="connsiteY4" fmla="*/ 974017 h 974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6134" h="974017">
                  <a:moveTo>
                    <a:pt x="0" y="974017"/>
                  </a:moveTo>
                  <a:lnTo>
                    <a:pt x="45756" y="0"/>
                  </a:lnTo>
                  <a:lnTo>
                    <a:pt x="826134" y="378591"/>
                  </a:lnTo>
                  <a:lnTo>
                    <a:pt x="632617" y="892760"/>
                  </a:lnTo>
                  <a:lnTo>
                    <a:pt x="0" y="97401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65000"/>
                    <a:alpha val="58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평행 사변형 47"/>
            <p:cNvSpPr/>
            <p:nvPr/>
          </p:nvSpPr>
          <p:spPr>
            <a:xfrm rot="18965290" flipH="1">
              <a:off x="1708654" y="4056950"/>
              <a:ext cx="1244485" cy="892760"/>
            </a:xfrm>
            <a:prstGeom prst="parallelogram">
              <a:avLst>
                <a:gd name="adj" fmla="val 36831"/>
              </a:avLst>
            </a:prstGeom>
            <a:gradFill flip="none" rotWithShape="1">
              <a:gsLst>
                <a:gs pos="0">
                  <a:schemeClr val="bg1">
                    <a:lumMod val="65000"/>
                    <a:alpha val="58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62"/>
          <p:cNvGrpSpPr/>
          <p:nvPr/>
        </p:nvGrpSpPr>
        <p:grpSpPr>
          <a:xfrm>
            <a:off x="4585746" y="4985705"/>
            <a:ext cx="1244485" cy="1731041"/>
            <a:chOff x="4585746" y="4985705"/>
            <a:chExt cx="1244485" cy="1731041"/>
          </a:xfrm>
        </p:grpSpPr>
        <p:sp>
          <p:nvSpPr>
            <p:cNvPr id="45" name="자유형 44"/>
            <p:cNvSpPr/>
            <p:nvPr/>
          </p:nvSpPr>
          <p:spPr>
            <a:xfrm rot="18965290" flipH="1">
              <a:off x="4985109" y="4985705"/>
              <a:ext cx="826134" cy="974017"/>
            </a:xfrm>
            <a:custGeom>
              <a:avLst/>
              <a:gdLst>
                <a:gd name="connsiteX0" fmla="*/ 0 w 1244485"/>
                <a:gd name="connsiteY0" fmla="*/ 892760 h 892760"/>
                <a:gd name="connsiteX1" fmla="*/ 328812 w 1244485"/>
                <a:gd name="connsiteY1" fmla="*/ 0 h 892760"/>
                <a:gd name="connsiteX2" fmla="*/ 1244485 w 1244485"/>
                <a:gd name="connsiteY2" fmla="*/ 0 h 892760"/>
                <a:gd name="connsiteX3" fmla="*/ 915673 w 1244485"/>
                <a:gd name="connsiteY3" fmla="*/ 892760 h 892760"/>
                <a:gd name="connsiteX4" fmla="*/ 0 w 1244485"/>
                <a:gd name="connsiteY4" fmla="*/ 892760 h 892760"/>
                <a:gd name="connsiteX0" fmla="*/ 0 w 1109190"/>
                <a:gd name="connsiteY0" fmla="*/ 892760 h 892760"/>
                <a:gd name="connsiteX1" fmla="*/ 328812 w 1109190"/>
                <a:gd name="connsiteY1" fmla="*/ 0 h 892760"/>
                <a:gd name="connsiteX2" fmla="*/ 1109190 w 1109190"/>
                <a:gd name="connsiteY2" fmla="*/ 378591 h 892760"/>
                <a:gd name="connsiteX3" fmla="*/ 915673 w 1109190"/>
                <a:gd name="connsiteY3" fmla="*/ 892760 h 892760"/>
                <a:gd name="connsiteX4" fmla="*/ 0 w 1109190"/>
                <a:gd name="connsiteY4" fmla="*/ 892760 h 892760"/>
                <a:gd name="connsiteX0" fmla="*/ 0 w 826134"/>
                <a:gd name="connsiteY0" fmla="*/ 974017 h 974017"/>
                <a:gd name="connsiteX1" fmla="*/ 45756 w 826134"/>
                <a:gd name="connsiteY1" fmla="*/ 0 h 974017"/>
                <a:gd name="connsiteX2" fmla="*/ 826134 w 826134"/>
                <a:gd name="connsiteY2" fmla="*/ 378591 h 974017"/>
                <a:gd name="connsiteX3" fmla="*/ 632617 w 826134"/>
                <a:gd name="connsiteY3" fmla="*/ 892760 h 974017"/>
                <a:gd name="connsiteX4" fmla="*/ 0 w 826134"/>
                <a:gd name="connsiteY4" fmla="*/ 974017 h 974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6134" h="974017">
                  <a:moveTo>
                    <a:pt x="0" y="974017"/>
                  </a:moveTo>
                  <a:lnTo>
                    <a:pt x="45756" y="0"/>
                  </a:lnTo>
                  <a:lnTo>
                    <a:pt x="826134" y="378591"/>
                  </a:lnTo>
                  <a:lnTo>
                    <a:pt x="632617" y="892760"/>
                  </a:lnTo>
                  <a:lnTo>
                    <a:pt x="0" y="97401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65000"/>
                    <a:alpha val="58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평행 사변형 50"/>
            <p:cNvSpPr/>
            <p:nvPr/>
          </p:nvSpPr>
          <p:spPr>
            <a:xfrm rot="18965290" flipH="1">
              <a:off x="4585746" y="5823986"/>
              <a:ext cx="1244485" cy="892760"/>
            </a:xfrm>
            <a:prstGeom prst="parallelogram">
              <a:avLst>
                <a:gd name="adj" fmla="val 36831"/>
              </a:avLst>
            </a:prstGeom>
            <a:gradFill flip="none" rotWithShape="1">
              <a:gsLst>
                <a:gs pos="0">
                  <a:schemeClr val="bg1">
                    <a:lumMod val="65000"/>
                    <a:alpha val="58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60"/>
          <p:cNvGrpSpPr/>
          <p:nvPr/>
        </p:nvGrpSpPr>
        <p:grpSpPr>
          <a:xfrm>
            <a:off x="747173" y="5019479"/>
            <a:ext cx="1244485" cy="1697266"/>
            <a:chOff x="747173" y="5019479"/>
            <a:chExt cx="1244485" cy="1697266"/>
          </a:xfrm>
        </p:grpSpPr>
        <p:sp>
          <p:nvSpPr>
            <p:cNvPr id="49" name="평행 사변형 48"/>
            <p:cNvSpPr/>
            <p:nvPr/>
          </p:nvSpPr>
          <p:spPr>
            <a:xfrm rot="18965290" flipH="1">
              <a:off x="747173" y="5823985"/>
              <a:ext cx="1244485" cy="892760"/>
            </a:xfrm>
            <a:prstGeom prst="parallelogram">
              <a:avLst>
                <a:gd name="adj" fmla="val 36831"/>
              </a:avLst>
            </a:prstGeom>
            <a:gradFill flip="none" rotWithShape="1">
              <a:gsLst>
                <a:gs pos="0">
                  <a:schemeClr val="bg1">
                    <a:lumMod val="65000"/>
                    <a:alpha val="58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자유형 51"/>
            <p:cNvSpPr/>
            <p:nvPr/>
          </p:nvSpPr>
          <p:spPr>
            <a:xfrm rot="18965290" flipH="1">
              <a:off x="1121867" y="5019479"/>
              <a:ext cx="826134" cy="974017"/>
            </a:xfrm>
            <a:custGeom>
              <a:avLst/>
              <a:gdLst>
                <a:gd name="connsiteX0" fmla="*/ 0 w 1244485"/>
                <a:gd name="connsiteY0" fmla="*/ 892760 h 892760"/>
                <a:gd name="connsiteX1" fmla="*/ 328812 w 1244485"/>
                <a:gd name="connsiteY1" fmla="*/ 0 h 892760"/>
                <a:gd name="connsiteX2" fmla="*/ 1244485 w 1244485"/>
                <a:gd name="connsiteY2" fmla="*/ 0 h 892760"/>
                <a:gd name="connsiteX3" fmla="*/ 915673 w 1244485"/>
                <a:gd name="connsiteY3" fmla="*/ 892760 h 892760"/>
                <a:gd name="connsiteX4" fmla="*/ 0 w 1244485"/>
                <a:gd name="connsiteY4" fmla="*/ 892760 h 892760"/>
                <a:gd name="connsiteX0" fmla="*/ 0 w 1109190"/>
                <a:gd name="connsiteY0" fmla="*/ 892760 h 892760"/>
                <a:gd name="connsiteX1" fmla="*/ 328812 w 1109190"/>
                <a:gd name="connsiteY1" fmla="*/ 0 h 892760"/>
                <a:gd name="connsiteX2" fmla="*/ 1109190 w 1109190"/>
                <a:gd name="connsiteY2" fmla="*/ 378591 h 892760"/>
                <a:gd name="connsiteX3" fmla="*/ 915673 w 1109190"/>
                <a:gd name="connsiteY3" fmla="*/ 892760 h 892760"/>
                <a:gd name="connsiteX4" fmla="*/ 0 w 1109190"/>
                <a:gd name="connsiteY4" fmla="*/ 892760 h 892760"/>
                <a:gd name="connsiteX0" fmla="*/ 0 w 826134"/>
                <a:gd name="connsiteY0" fmla="*/ 974017 h 974017"/>
                <a:gd name="connsiteX1" fmla="*/ 45756 w 826134"/>
                <a:gd name="connsiteY1" fmla="*/ 0 h 974017"/>
                <a:gd name="connsiteX2" fmla="*/ 826134 w 826134"/>
                <a:gd name="connsiteY2" fmla="*/ 378591 h 974017"/>
                <a:gd name="connsiteX3" fmla="*/ 632617 w 826134"/>
                <a:gd name="connsiteY3" fmla="*/ 892760 h 974017"/>
                <a:gd name="connsiteX4" fmla="*/ 0 w 826134"/>
                <a:gd name="connsiteY4" fmla="*/ 974017 h 974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6134" h="974017">
                  <a:moveTo>
                    <a:pt x="0" y="974017"/>
                  </a:moveTo>
                  <a:lnTo>
                    <a:pt x="45756" y="0"/>
                  </a:lnTo>
                  <a:lnTo>
                    <a:pt x="826134" y="378591"/>
                  </a:lnTo>
                  <a:lnTo>
                    <a:pt x="632617" y="892760"/>
                  </a:lnTo>
                  <a:lnTo>
                    <a:pt x="0" y="97401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65000"/>
                    <a:alpha val="58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61"/>
          <p:cNvGrpSpPr/>
          <p:nvPr/>
        </p:nvGrpSpPr>
        <p:grpSpPr>
          <a:xfrm>
            <a:off x="2690272" y="5019480"/>
            <a:ext cx="1244485" cy="1697265"/>
            <a:chOff x="2690272" y="5019480"/>
            <a:chExt cx="1244485" cy="1697265"/>
          </a:xfrm>
        </p:grpSpPr>
        <p:sp>
          <p:nvSpPr>
            <p:cNvPr id="50" name="평행 사변형 49"/>
            <p:cNvSpPr/>
            <p:nvPr/>
          </p:nvSpPr>
          <p:spPr>
            <a:xfrm rot="18965290" flipH="1">
              <a:off x="2690272" y="5823985"/>
              <a:ext cx="1244485" cy="892760"/>
            </a:xfrm>
            <a:prstGeom prst="parallelogram">
              <a:avLst>
                <a:gd name="adj" fmla="val 36831"/>
              </a:avLst>
            </a:prstGeom>
            <a:gradFill flip="none" rotWithShape="1">
              <a:gsLst>
                <a:gs pos="0">
                  <a:schemeClr val="bg1">
                    <a:lumMod val="65000"/>
                    <a:alpha val="58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자유형 52"/>
            <p:cNvSpPr/>
            <p:nvPr/>
          </p:nvSpPr>
          <p:spPr>
            <a:xfrm rot="18965290" flipH="1">
              <a:off x="3093542" y="5019480"/>
              <a:ext cx="826134" cy="974017"/>
            </a:xfrm>
            <a:custGeom>
              <a:avLst/>
              <a:gdLst>
                <a:gd name="connsiteX0" fmla="*/ 0 w 1244485"/>
                <a:gd name="connsiteY0" fmla="*/ 892760 h 892760"/>
                <a:gd name="connsiteX1" fmla="*/ 328812 w 1244485"/>
                <a:gd name="connsiteY1" fmla="*/ 0 h 892760"/>
                <a:gd name="connsiteX2" fmla="*/ 1244485 w 1244485"/>
                <a:gd name="connsiteY2" fmla="*/ 0 h 892760"/>
                <a:gd name="connsiteX3" fmla="*/ 915673 w 1244485"/>
                <a:gd name="connsiteY3" fmla="*/ 892760 h 892760"/>
                <a:gd name="connsiteX4" fmla="*/ 0 w 1244485"/>
                <a:gd name="connsiteY4" fmla="*/ 892760 h 892760"/>
                <a:gd name="connsiteX0" fmla="*/ 0 w 1109190"/>
                <a:gd name="connsiteY0" fmla="*/ 892760 h 892760"/>
                <a:gd name="connsiteX1" fmla="*/ 328812 w 1109190"/>
                <a:gd name="connsiteY1" fmla="*/ 0 h 892760"/>
                <a:gd name="connsiteX2" fmla="*/ 1109190 w 1109190"/>
                <a:gd name="connsiteY2" fmla="*/ 378591 h 892760"/>
                <a:gd name="connsiteX3" fmla="*/ 915673 w 1109190"/>
                <a:gd name="connsiteY3" fmla="*/ 892760 h 892760"/>
                <a:gd name="connsiteX4" fmla="*/ 0 w 1109190"/>
                <a:gd name="connsiteY4" fmla="*/ 892760 h 892760"/>
                <a:gd name="connsiteX0" fmla="*/ 0 w 826134"/>
                <a:gd name="connsiteY0" fmla="*/ 974017 h 974017"/>
                <a:gd name="connsiteX1" fmla="*/ 45756 w 826134"/>
                <a:gd name="connsiteY1" fmla="*/ 0 h 974017"/>
                <a:gd name="connsiteX2" fmla="*/ 826134 w 826134"/>
                <a:gd name="connsiteY2" fmla="*/ 378591 h 974017"/>
                <a:gd name="connsiteX3" fmla="*/ 632617 w 826134"/>
                <a:gd name="connsiteY3" fmla="*/ 892760 h 974017"/>
                <a:gd name="connsiteX4" fmla="*/ 0 w 826134"/>
                <a:gd name="connsiteY4" fmla="*/ 974017 h 974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6134" h="974017">
                  <a:moveTo>
                    <a:pt x="0" y="974017"/>
                  </a:moveTo>
                  <a:lnTo>
                    <a:pt x="45756" y="0"/>
                  </a:lnTo>
                  <a:lnTo>
                    <a:pt x="826134" y="378591"/>
                  </a:lnTo>
                  <a:lnTo>
                    <a:pt x="632617" y="892760"/>
                  </a:lnTo>
                  <a:lnTo>
                    <a:pt x="0" y="97401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65000"/>
                    <a:alpha val="58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8"/>
          <p:cNvGrpSpPr/>
          <p:nvPr/>
        </p:nvGrpSpPr>
        <p:grpSpPr>
          <a:xfrm>
            <a:off x="3632705" y="3236528"/>
            <a:ext cx="1244485" cy="1713181"/>
            <a:chOff x="3632705" y="3236528"/>
            <a:chExt cx="1244485" cy="1713181"/>
          </a:xfrm>
        </p:grpSpPr>
        <p:sp>
          <p:nvSpPr>
            <p:cNvPr id="47" name="평행 사변형 46"/>
            <p:cNvSpPr/>
            <p:nvPr/>
          </p:nvSpPr>
          <p:spPr>
            <a:xfrm rot="18965290" flipH="1">
              <a:off x="3632705" y="4056949"/>
              <a:ext cx="1244485" cy="892760"/>
            </a:xfrm>
            <a:prstGeom prst="parallelogram">
              <a:avLst>
                <a:gd name="adj" fmla="val 36831"/>
              </a:avLst>
            </a:prstGeom>
            <a:gradFill flip="none" rotWithShape="1">
              <a:gsLst>
                <a:gs pos="0">
                  <a:schemeClr val="bg1">
                    <a:lumMod val="65000"/>
                    <a:alpha val="58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자유형 43"/>
            <p:cNvSpPr/>
            <p:nvPr/>
          </p:nvSpPr>
          <p:spPr>
            <a:xfrm rot="18965290" flipH="1">
              <a:off x="4046325" y="3236528"/>
              <a:ext cx="826134" cy="974017"/>
            </a:xfrm>
            <a:custGeom>
              <a:avLst/>
              <a:gdLst>
                <a:gd name="connsiteX0" fmla="*/ 0 w 1244485"/>
                <a:gd name="connsiteY0" fmla="*/ 892760 h 892760"/>
                <a:gd name="connsiteX1" fmla="*/ 328812 w 1244485"/>
                <a:gd name="connsiteY1" fmla="*/ 0 h 892760"/>
                <a:gd name="connsiteX2" fmla="*/ 1244485 w 1244485"/>
                <a:gd name="connsiteY2" fmla="*/ 0 h 892760"/>
                <a:gd name="connsiteX3" fmla="*/ 915673 w 1244485"/>
                <a:gd name="connsiteY3" fmla="*/ 892760 h 892760"/>
                <a:gd name="connsiteX4" fmla="*/ 0 w 1244485"/>
                <a:gd name="connsiteY4" fmla="*/ 892760 h 892760"/>
                <a:gd name="connsiteX0" fmla="*/ 0 w 1109190"/>
                <a:gd name="connsiteY0" fmla="*/ 892760 h 892760"/>
                <a:gd name="connsiteX1" fmla="*/ 328812 w 1109190"/>
                <a:gd name="connsiteY1" fmla="*/ 0 h 892760"/>
                <a:gd name="connsiteX2" fmla="*/ 1109190 w 1109190"/>
                <a:gd name="connsiteY2" fmla="*/ 378591 h 892760"/>
                <a:gd name="connsiteX3" fmla="*/ 915673 w 1109190"/>
                <a:gd name="connsiteY3" fmla="*/ 892760 h 892760"/>
                <a:gd name="connsiteX4" fmla="*/ 0 w 1109190"/>
                <a:gd name="connsiteY4" fmla="*/ 892760 h 892760"/>
                <a:gd name="connsiteX0" fmla="*/ 0 w 826134"/>
                <a:gd name="connsiteY0" fmla="*/ 974017 h 974017"/>
                <a:gd name="connsiteX1" fmla="*/ 45756 w 826134"/>
                <a:gd name="connsiteY1" fmla="*/ 0 h 974017"/>
                <a:gd name="connsiteX2" fmla="*/ 826134 w 826134"/>
                <a:gd name="connsiteY2" fmla="*/ 378591 h 974017"/>
                <a:gd name="connsiteX3" fmla="*/ 632617 w 826134"/>
                <a:gd name="connsiteY3" fmla="*/ 892760 h 974017"/>
                <a:gd name="connsiteX4" fmla="*/ 0 w 826134"/>
                <a:gd name="connsiteY4" fmla="*/ 974017 h 974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6134" h="974017">
                  <a:moveTo>
                    <a:pt x="0" y="974017"/>
                  </a:moveTo>
                  <a:lnTo>
                    <a:pt x="45756" y="0"/>
                  </a:lnTo>
                  <a:lnTo>
                    <a:pt x="826134" y="378591"/>
                  </a:lnTo>
                  <a:lnTo>
                    <a:pt x="632617" y="892760"/>
                  </a:lnTo>
                  <a:lnTo>
                    <a:pt x="0" y="97401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65000"/>
                    <a:alpha val="58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57"/>
          <p:cNvGrpSpPr/>
          <p:nvPr/>
        </p:nvGrpSpPr>
        <p:grpSpPr>
          <a:xfrm>
            <a:off x="2687845" y="1509477"/>
            <a:ext cx="1244485" cy="1688401"/>
            <a:chOff x="2687845" y="1509477"/>
            <a:chExt cx="1244485" cy="1688401"/>
          </a:xfrm>
        </p:grpSpPr>
        <p:sp>
          <p:nvSpPr>
            <p:cNvPr id="43" name="자유형 42"/>
            <p:cNvSpPr/>
            <p:nvPr/>
          </p:nvSpPr>
          <p:spPr>
            <a:xfrm rot="18965290" flipH="1">
              <a:off x="3091543" y="1509477"/>
              <a:ext cx="826134" cy="974017"/>
            </a:xfrm>
            <a:custGeom>
              <a:avLst/>
              <a:gdLst>
                <a:gd name="connsiteX0" fmla="*/ 0 w 1244485"/>
                <a:gd name="connsiteY0" fmla="*/ 892760 h 892760"/>
                <a:gd name="connsiteX1" fmla="*/ 328812 w 1244485"/>
                <a:gd name="connsiteY1" fmla="*/ 0 h 892760"/>
                <a:gd name="connsiteX2" fmla="*/ 1244485 w 1244485"/>
                <a:gd name="connsiteY2" fmla="*/ 0 h 892760"/>
                <a:gd name="connsiteX3" fmla="*/ 915673 w 1244485"/>
                <a:gd name="connsiteY3" fmla="*/ 892760 h 892760"/>
                <a:gd name="connsiteX4" fmla="*/ 0 w 1244485"/>
                <a:gd name="connsiteY4" fmla="*/ 892760 h 892760"/>
                <a:gd name="connsiteX0" fmla="*/ 0 w 1109190"/>
                <a:gd name="connsiteY0" fmla="*/ 892760 h 892760"/>
                <a:gd name="connsiteX1" fmla="*/ 328812 w 1109190"/>
                <a:gd name="connsiteY1" fmla="*/ 0 h 892760"/>
                <a:gd name="connsiteX2" fmla="*/ 1109190 w 1109190"/>
                <a:gd name="connsiteY2" fmla="*/ 378591 h 892760"/>
                <a:gd name="connsiteX3" fmla="*/ 915673 w 1109190"/>
                <a:gd name="connsiteY3" fmla="*/ 892760 h 892760"/>
                <a:gd name="connsiteX4" fmla="*/ 0 w 1109190"/>
                <a:gd name="connsiteY4" fmla="*/ 892760 h 892760"/>
                <a:gd name="connsiteX0" fmla="*/ 0 w 826134"/>
                <a:gd name="connsiteY0" fmla="*/ 974017 h 974017"/>
                <a:gd name="connsiteX1" fmla="*/ 45756 w 826134"/>
                <a:gd name="connsiteY1" fmla="*/ 0 h 974017"/>
                <a:gd name="connsiteX2" fmla="*/ 826134 w 826134"/>
                <a:gd name="connsiteY2" fmla="*/ 378591 h 974017"/>
                <a:gd name="connsiteX3" fmla="*/ 632617 w 826134"/>
                <a:gd name="connsiteY3" fmla="*/ 892760 h 974017"/>
                <a:gd name="connsiteX4" fmla="*/ 0 w 826134"/>
                <a:gd name="connsiteY4" fmla="*/ 974017 h 974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6134" h="974017">
                  <a:moveTo>
                    <a:pt x="0" y="974017"/>
                  </a:moveTo>
                  <a:lnTo>
                    <a:pt x="45756" y="0"/>
                  </a:lnTo>
                  <a:lnTo>
                    <a:pt x="826134" y="378591"/>
                  </a:lnTo>
                  <a:lnTo>
                    <a:pt x="632617" y="892760"/>
                  </a:lnTo>
                  <a:lnTo>
                    <a:pt x="0" y="97401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65000"/>
                    <a:alpha val="58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평행 사변형 41"/>
            <p:cNvSpPr/>
            <p:nvPr/>
          </p:nvSpPr>
          <p:spPr>
            <a:xfrm rot="18965290" flipH="1">
              <a:off x="2687845" y="2305118"/>
              <a:ext cx="1244485" cy="892760"/>
            </a:xfrm>
            <a:prstGeom prst="parallelogram">
              <a:avLst>
                <a:gd name="adj" fmla="val 36831"/>
              </a:avLst>
            </a:prstGeom>
            <a:gradFill flip="none" rotWithShape="1">
              <a:gsLst>
                <a:gs pos="0">
                  <a:schemeClr val="bg1">
                    <a:lumMod val="65000"/>
                    <a:alpha val="58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4738" name="Rectangle 30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Click to edit title style</a:t>
            </a:r>
          </a:p>
        </p:txBody>
      </p:sp>
      <p:cxnSp>
        <p:nvCxnSpPr>
          <p:cNvPr id="10" name="직선 연결선 9"/>
          <p:cNvCxnSpPr/>
          <p:nvPr/>
        </p:nvCxnSpPr>
        <p:spPr bwMode="auto">
          <a:xfrm>
            <a:off x="5868144" y="6373255"/>
            <a:ext cx="237626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11" name="직선 연결선 10"/>
          <p:cNvCxnSpPr/>
          <p:nvPr/>
        </p:nvCxnSpPr>
        <p:spPr bwMode="auto">
          <a:xfrm>
            <a:off x="5076056" y="4601605"/>
            <a:ext cx="316835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12" name="직선 연결선 11"/>
          <p:cNvCxnSpPr/>
          <p:nvPr/>
        </p:nvCxnSpPr>
        <p:spPr bwMode="auto">
          <a:xfrm>
            <a:off x="4067944" y="2868055"/>
            <a:ext cx="417646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sp>
        <p:nvSpPr>
          <p:cNvPr id="14" name="이등변 삼각형 13"/>
          <p:cNvSpPr/>
          <p:nvPr/>
        </p:nvSpPr>
        <p:spPr bwMode="auto">
          <a:xfrm>
            <a:off x="611560" y="4879084"/>
            <a:ext cx="1742603" cy="1502244"/>
          </a:xfrm>
          <a:prstGeom prst="triangle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이등변 삼각형 14"/>
          <p:cNvSpPr/>
          <p:nvPr/>
        </p:nvSpPr>
        <p:spPr bwMode="auto">
          <a:xfrm>
            <a:off x="2540870" y="4879084"/>
            <a:ext cx="1742603" cy="1502244"/>
          </a:xfrm>
          <a:prstGeom prst="triangle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/>
          <p:cNvSpPr/>
          <p:nvPr/>
        </p:nvSpPr>
        <p:spPr bwMode="auto">
          <a:xfrm>
            <a:off x="4470180" y="4879084"/>
            <a:ext cx="1742603" cy="1502244"/>
          </a:xfrm>
          <a:prstGeom prst="triangle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/>
          <p:cNvSpPr/>
          <p:nvPr/>
        </p:nvSpPr>
        <p:spPr bwMode="auto">
          <a:xfrm rot="10800000">
            <a:off x="1573005" y="4726714"/>
            <a:ext cx="1742603" cy="1502244"/>
          </a:xfrm>
          <a:prstGeom prst="triangle">
            <a:avLst/>
          </a:prstGeom>
          <a:solidFill>
            <a:srgbClr val="168CB3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indent="0" algn="ctr">
              <a:lnSpc>
                <a:spcPct val="100000"/>
              </a:lnSpc>
              <a:buClrTx/>
              <a:buSzTx/>
              <a:buFontTx/>
              <a:buNone/>
              <a:tabLst/>
            </a:pP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이등변 삼각형 17"/>
          <p:cNvSpPr/>
          <p:nvPr/>
        </p:nvSpPr>
        <p:spPr bwMode="auto">
          <a:xfrm rot="10800000">
            <a:off x="3502315" y="4726714"/>
            <a:ext cx="1742603" cy="1502244"/>
          </a:xfrm>
          <a:prstGeom prst="triangle">
            <a:avLst/>
          </a:prstGeom>
          <a:solidFill>
            <a:srgbClr val="70C3CE"/>
          </a:solidFill>
          <a:ln w="28575">
            <a:solidFill>
              <a:srgbClr val="42AF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indent="0" algn="ctr">
              <a:lnSpc>
                <a:spcPct val="100000"/>
              </a:lnSpc>
              <a:buClrTx/>
              <a:buSzTx/>
              <a:buFontTx/>
              <a:buNone/>
              <a:tabLst/>
            </a:pPr>
            <a:endParaRPr lang="ko-KR" altLang="en-US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이등변 삼각형 18"/>
          <p:cNvSpPr/>
          <p:nvPr/>
        </p:nvSpPr>
        <p:spPr bwMode="auto">
          <a:xfrm>
            <a:off x="1573004" y="3108583"/>
            <a:ext cx="1742603" cy="1502244"/>
          </a:xfrm>
          <a:prstGeom prst="triangle">
            <a:avLst/>
          </a:prstGeom>
          <a:solidFill>
            <a:srgbClr val="168CB3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이등변 삼각형 19"/>
          <p:cNvSpPr/>
          <p:nvPr/>
        </p:nvSpPr>
        <p:spPr bwMode="auto">
          <a:xfrm>
            <a:off x="3502314" y="3108583"/>
            <a:ext cx="1742603" cy="1502244"/>
          </a:xfrm>
          <a:prstGeom prst="triangle">
            <a:avLst/>
          </a:prstGeom>
          <a:solidFill>
            <a:srgbClr val="70C3CE"/>
          </a:solidFill>
          <a:ln w="28575">
            <a:solidFill>
              <a:srgbClr val="42AF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이등변 삼각형 20"/>
          <p:cNvSpPr/>
          <p:nvPr/>
        </p:nvSpPr>
        <p:spPr bwMode="auto">
          <a:xfrm flipV="1">
            <a:off x="2540870" y="2992696"/>
            <a:ext cx="1742603" cy="1502244"/>
          </a:xfrm>
          <a:prstGeom prst="triangle">
            <a:avLst/>
          </a:prstGeom>
          <a:solidFill>
            <a:srgbClr val="FADA2F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이등변 삼각형 21"/>
          <p:cNvSpPr/>
          <p:nvPr/>
        </p:nvSpPr>
        <p:spPr bwMode="auto">
          <a:xfrm>
            <a:off x="2540870" y="1374565"/>
            <a:ext cx="1742603" cy="1502244"/>
          </a:xfrm>
          <a:prstGeom prst="triangle">
            <a:avLst/>
          </a:prstGeom>
          <a:solidFill>
            <a:srgbClr val="FADA2F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771800" y="2094645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ADD </a:t>
            </a:r>
          </a:p>
          <a:p>
            <a:pPr algn="ctr"/>
            <a:r>
              <a:rPr lang="en-US" altLang="ko-KR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TEXT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771800" y="3094770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ADD </a:t>
            </a:r>
          </a:p>
          <a:p>
            <a:pPr algn="ctr"/>
            <a:r>
              <a:rPr lang="en-US" altLang="ko-KR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TEXT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835696" y="3894845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759746" y="3894845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835696" y="4866395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759746" y="4866395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800375" y="5495070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ADD </a:t>
            </a:r>
          </a:p>
          <a:p>
            <a:pPr algn="ctr"/>
            <a:r>
              <a:rPr lang="en-US" altLang="ko-KR" sz="1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TEXT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90067" y="5495070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ADD </a:t>
            </a:r>
          </a:p>
          <a:p>
            <a:pPr algn="ctr"/>
            <a:r>
              <a:rPr lang="en-US" altLang="ko-KR" sz="1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TEXT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743475" y="5495070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ADD </a:t>
            </a:r>
          </a:p>
          <a:p>
            <a:pPr algn="ctr"/>
            <a:r>
              <a:rPr lang="en-US" altLang="ko-KR" sz="1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TEXT</a:t>
            </a:r>
          </a:p>
        </p:txBody>
      </p:sp>
      <p:sp>
        <p:nvSpPr>
          <p:cNvPr id="39" name="Rectangle 2"/>
          <p:cNvSpPr>
            <a:spLocks noChangeArrowheads="1"/>
          </p:cNvSpPr>
          <p:nvPr/>
        </p:nvSpPr>
        <p:spPr bwMode="auto">
          <a:xfrm>
            <a:off x="5796136" y="3606813"/>
            <a:ext cx="2448272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CONTENTS</a:t>
            </a:r>
            <a:r>
              <a:rPr kumimoji="1" lang="en-US" altLang="ko-KR" sz="1400" b="1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endParaRPr kumimoji="1" lang="en-US" altLang="ko-K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sp>
        <p:nvSpPr>
          <p:cNvPr id="40" name="Rectangle 2"/>
          <p:cNvSpPr>
            <a:spLocks noChangeArrowheads="1"/>
          </p:cNvSpPr>
          <p:nvPr/>
        </p:nvSpPr>
        <p:spPr bwMode="auto">
          <a:xfrm>
            <a:off x="5796136" y="1873263"/>
            <a:ext cx="2448272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CONTENTS</a:t>
            </a:r>
            <a:r>
              <a:rPr kumimoji="1" lang="en-US" altLang="ko-KR" sz="1400" b="1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endParaRPr kumimoji="1" lang="en-US" altLang="ko-K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sp>
        <p:nvSpPr>
          <p:cNvPr id="41" name="Rectangle 2"/>
          <p:cNvSpPr>
            <a:spLocks noChangeArrowheads="1"/>
          </p:cNvSpPr>
          <p:nvPr/>
        </p:nvSpPr>
        <p:spPr bwMode="auto">
          <a:xfrm>
            <a:off x="5796136" y="5483238"/>
            <a:ext cx="2448272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CONTENTS</a:t>
            </a:r>
            <a:r>
              <a:rPr kumimoji="1" lang="en-US" altLang="ko-KR" sz="1400" b="1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endParaRPr kumimoji="1" lang="en-US" altLang="ko-K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your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 will look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자유형 33"/>
          <p:cNvSpPr/>
          <p:nvPr/>
        </p:nvSpPr>
        <p:spPr>
          <a:xfrm rot="18965290" flipH="1">
            <a:off x="3949617" y="5198996"/>
            <a:ext cx="1123345" cy="942234"/>
          </a:xfrm>
          <a:custGeom>
            <a:avLst/>
            <a:gdLst>
              <a:gd name="connsiteX0" fmla="*/ 0 w 1128969"/>
              <a:gd name="connsiteY0" fmla="*/ 651878 h 651878"/>
              <a:gd name="connsiteX1" fmla="*/ 240093 w 1128969"/>
              <a:gd name="connsiteY1" fmla="*/ 0 h 651878"/>
              <a:gd name="connsiteX2" fmla="*/ 1128969 w 1128969"/>
              <a:gd name="connsiteY2" fmla="*/ 0 h 651878"/>
              <a:gd name="connsiteX3" fmla="*/ 888876 w 1128969"/>
              <a:gd name="connsiteY3" fmla="*/ 651878 h 651878"/>
              <a:gd name="connsiteX4" fmla="*/ 0 w 1128969"/>
              <a:gd name="connsiteY4" fmla="*/ 651878 h 651878"/>
              <a:gd name="connsiteX0" fmla="*/ 0 w 1128969"/>
              <a:gd name="connsiteY0" fmla="*/ 920176 h 920176"/>
              <a:gd name="connsiteX1" fmla="*/ 71037 w 1128969"/>
              <a:gd name="connsiteY1" fmla="*/ 0 h 920176"/>
              <a:gd name="connsiteX2" fmla="*/ 1128969 w 1128969"/>
              <a:gd name="connsiteY2" fmla="*/ 268298 h 920176"/>
              <a:gd name="connsiteX3" fmla="*/ 888876 w 1128969"/>
              <a:gd name="connsiteY3" fmla="*/ 920176 h 920176"/>
              <a:gd name="connsiteX4" fmla="*/ 0 w 1128969"/>
              <a:gd name="connsiteY4" fmla="*/ 920176 h 920176"/>
              <a:gd name="connsiteX0" fmla="*/ 0 w 1128969"/>
              <a:gd name="connsiteY0" fmla="*/ 942234 h 942234"/>
              <a:gd name="connsiteX1" fmla="*/ 115909 w 1128969"/>
              <a:gd name="connsiteY1" fmla="*/ 0 h 942234"/>
              <a:gd name="connsiteX2" fmla="*/ 1128969 w 1128969"/>
              <a:gd name="connsiteY2" fmla="*/ 290356 h 942234"/>
              <a:gd name="connsiteX3" fmla="*/ 888876 w 1128969"/>
              <a:gd name="connsiteY3" fmla="*/ 942234 h 942234"/>
              <a:gd name="connsiteX4" fmla="*/ 0 w 1128969"/>
              <a:gd name="connsiteY4" fmla="*/ 942234 h 942234"/>
              <a:gd name="connsiteX0" fmla="*/ 0 w 1123345"/>
              <a:gd name="connsiteY0" fmla="*/ 784713 h 942234"/>
              <a:gd name="connsiteX1" fmla="*/ 110285 w 1123345"/>
              <a:gd name="connsiteY1" fmla="*/ 0 h 942234"/>
              <a:gd name="connsiteX2" fmla="*/ 1123345 w 1123345"/>
              <a:gd name="connsiteY2" fmla="*/ 290356 h 942234"/>
              <a:gd name="connsiteX3" fmla="*/ 883252 w 1123345"/>
              <a:gd name="connsiteY3" fmla="*/ 942234 h 942234"/>
              <a:gd name="connsiteX4" fmla="*/ 0 w 1123345"/>
              <a:gd name="connsiteY4" fmla="*/ 784713 h 942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3345" h="942234">
                <a:moveTo>
                  <a:pt x="0" y="784713"/>
                </a:moveTo>
                <a:lnTo>
                  <a:pt x="110285" y="0"/>
                </a:lnTo>
                <a:lnTo>
                  <a:pt x="1123345" y="290356"/>
                </a:lnTo>
                <a:lnTo>
                  <a:pt x="883252" y="942234"/>
                </a:lnTo>
                <a:lnTo>
                  <a:pt x="0" y="784713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65000"/>
                  <a:alpha val="58000"/>
                </a:schemeClr>
              </a:gs>
              <a:gs pos="100000">
                <a:schemeClr val="bg1">
                  <a:lumMod val="50000"/>
                  <a:shade val="100000"/>
                  <a:satMod val="11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자유형 25"/>
          <p:cNvSpPr/>
          <p:nvPr/>
        </p:nvSpPr>
        <p:spPr>
          <a:xfrm rot="18965290" flipH="1">
            <a:off x="3964263" y="2905490"/>
            <a:ext cx="1123345" cy="942234"/>
          </a:xfrm>
          <a:custGeom>
            <a:avLst/>
            <a:gdLst>
              <a:gd name="connsiteX0" fmla="*/ 0 w 1128969"/>
              <a:gd name="connsiteY0" fmla="*/ 651878 h 651878"/>
              <a:gd name="connsiteX1" fmla="*/ 240093 w 1128969"/>
              <a:gd name="connsiteY1" fmla="*/ 0 h 651878"/>
              <a:gd name="connsiteX2" fmla="*/ 1128969 w 1128969"/>
              <a:gd name="connsiteY2" fmla="*/ 0 h 651878"/>
              <a:gd name="connsiteX3" fmla="*/ 888876 w 1128969"/>
              <a:gd name="connsiteY3" fmla="*/ 651878 h 651878"/>
              <a:gd name="connsiteX4" fmla="*/ 0 w 1128969"/>
              <a:gd name="connsiteY4" fmla="*/ 651878 h 651878"/>
              <a:gd name="connsiteX0" fmla="*/ 0 w 1128969"/>
              <a:gd name="connsiteY0" fmla="*/ 920176 h 920176"/>
              <a:gd name="connsiteX1" fmla="*/ 71037 w 1128969"/>
              <a:gd name="connsiteY1" fmla="*/ 0 h 920176"/>
              <a:gd name="connsiteX2" fmla="*/ 1128969 w 1128969"/>
              <a:gd name="connsiteY2" fmla="*/ 268298 h 920176"/>
              <a:gd name="connsiteX3" fmla="*/ 888876 w 1128969"/>
              <a:gd name="connsiteY3" fmla="*/ 920176 h 920176"/>
              <a:gd name="connsiteX4" fmla="*/ 0 w 1128969"/>
              <a:gd name="connsiteY4" fmla="*/ 920176 h 920176"/>
              <a:gd name="connsiteX0" fmla="*/ 0 w 1128969"/>
              <a:gd name="connsiteY0" fmla="*/ 942234 h 942234"/>
              <a:gd name="connsiteX1" fmla="*/ 115909 w 1128969"/>
              <a:gd name="connsiteY1" fmla="*/ 0 h 942234"/>
              <a:gd name="connsiteX2" fmla="*/ 1128969 w 1128969"/>
              <a:gd name="connsiteY2" fmla="*/ 290356 h 942234"/>
              <a:gd name="connsiteX3" fmla="*/ 888876 w 1128969"/>
              <a:gd name="connsiteY3" fmla="*/ 942234 h 942234"/>
              <a:gd name="connsiteX4" fmla="*/ 0 w 1128969"/>
              <a:gd name="connsiteY4" fmla="*/ 942234 h 942234"/>
              <a:gd name="connsiteX0" fmla="*/ 0 w 1123345"/>
              <a:gd name="connsiteY0" fmla="*/ 784713 h 942234"/>
              <a:gd name="connsiteX1" fmla="*/ 110285 w 1123345"/>
              <a:gd name="connsiteY1" fmla="*/ 0 h 942234"/>
              <a:gd name="connsiteX2" fmla="*/ 1123345 w 1123345"/>
              <a:gd name="connsiteY2" fmla="*/ 290356 h 942234"/>
              <a:gd name="connsiteX3" fmla="*/ 883252 w 1123345"/>
              <a:gd name="connsiteY3" fmla="*/ 942234 h 942234"/>
              <a:gd name="connsiteX4" fmla="*/ 0 w 1123345"/>
              <a:gd name="connsiteY4" fmla="*/ 784713 h 942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3345" h="942234">
                <a:moveTo>
                  <a:pt x="0" y="784713"/>
                </a:moveTo>
                <a:lnTo>
                  <a:pt x="110285" y="0"/>
                </a:lnTo>
                <a:lnTo>
                  <a:pt x="1123345" y="290356"/>
                </a:lnTo>
                <a:lnTo>
                  <a:pt x="883252" y="942234"/>
                </a:lnTo>
                <a:lnTo>
                  <a:pt x="0" y="784713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65000"/>
                  <a:alpha val="58000"/>
                </a:schemeClr>
              </a:gs>
              <a:gs pos="100000">
                <a:schemeClr val="bg1">
                  <a:lumMod val="50000"/>
                  <a:shade val="100000"/>
                  <a:satMod val="11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평행 사변형 23"/>
          <p:cNvSpPr/>
          <p:nvPr/>
        </p:nvSpPr>
        <p:spPr>
          <a:xfrm rot="18965290" flipH="1">
            <a:off x="4568223" y="4305433"/>
            <a:ext cx="1128969" cy="651878"/>
          </a:xfrm>
          <a:prstGeom prst="parallelogram">
            <a:avLst>
              <a:gd name="adj" fmla="val 36831"/>
            </a:avLst>
          </a:prstGeom>
          <a:gradFill flip="none" rotWithShape="1">
            <a:gsLst>
              <a:gs pos="0">
                <a:schemeClr val="bg1">
                  <a:lumMod val="65000"/>
                  <a:alpha val="58000"/>
                </a:schemeClr>
              </a:gs>
              <a:gs pos="100000">
                <a:schemeClr val="bg1">
                  <a:lumMod val="50000"/>
                  <a:shade val="100000"/>
                  <a:satMod val="11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평행 사변형 22"/>
          <p:cNvSpPr/>
          <p:nvPr/>
        </p:nvSpPr>
        <p:spPr>
          <a:xfrm rot="18965290" flipH="1">
            <a:off x="4568220" y="2009285"/>
            <a:ext cx="1128969" cy="651878"/>
          </a:xfrm>
          <a:prstGeom prst="parallelogram">
            <a:avLst>
              <a:gd name="adj" fmla="val 36831"/>
            </a:avLst>
          </a:prstGeom>
          <a:gradFill flip="none" rotWithShape="1">
            <a:gsLst>
              <a:gs pos="0">
                <a:schemeClr val="bg1">
                  <a:lumMod val="65000"/>
                  <a:alpha val="58000"/>
                </a:schemeClr>
              </a:gs>
              <a:gs pos="100000">
                <a:schemeClr val="bg1">
                  <a:lumMod val="50000"/>
                  <a:shade val="100000"/>
                  <a:satMod val="11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738" name="Rectangle 30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Click to edit title style</a:t>
            </a:r>
          </a:p>
        </p:txBody>
      </p:sp>
      <p:cxnSp>
        <p:nvCxnSpPr>
          <p:cNvPr id="10" name="직선 연결선 9"/>
          <p:cNvCxnSpPr/>
          <p:nvPr/>
        </p:nvCxnSpPr>
        <p:spPr bwMode="auto">
          <a:xfrm flipV="1">
            <a:off x="4515669" y="1340768"/>
            <a:ext cx="0" cy="55172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sp>
        <p:nvSpPr>
          <p:cNvPr id="11" name="오각형 10"/>
          <p:cNvSpPr/>
          <p:nvPr/>
        </p:nvSpPr>
        <p:spPr bwMode="auto">
          <a:xfrm>
            <a:off x="4496619" y="1556792"/>
            <a:ext cx="936104" cy="936104"/>
          </a:xfrm>
          <a:prstGeom prst="homePlate">
            <a:avLst>
              <a:gd name="adj" fmla="val 39253"/>
            </a:avLst>
          </a:prstGeom>
          <a:solidFill>
            <a:srgbClr val="FADA2F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각형 11"/>
          <p:cNvSpPr/>
          <p:nvPr/>
        </p:nvSpPr>
        <p:spPr bwMode="auto">
          <a:xfrm flipH="1">
            <a:off x="3598615" y="2699792"/>
            <a:ext cx="936104" cy="936104"/>
          </a:xfrm>
          <a:prstGeom prst="homePlate">
            <a:avLst>
              <a:gd name="adj" fmla="val 39253"/>
            </a:avLst>
          </a:prstGeom>
          <a:solidFill>
            <a:srgbClr val="70C3CE"/>
          </a:solidFill>
          <a:ln w="28575">
            <a:solidFill>
              <a:srgbClr val="42AF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오각형 12"/>
          <p:cNvSpPr/>
          <p:nvPr/>
        </p:nvSpPr>
        <p:spPr bwMode="auto">
          <a:xfrm>
            <a:off x="4496619" y="3842792"/>
            <a:ext cx="936104" cy="936104"/>
          </a:xfrm>
          <a:prstGeom prst="homePlate">
            <a:avLst>
              <a:gd name="adj" fmla="val 39253"/>
            </a:avLst>
          </a:prstGeom>
          <a:solidFill>
            <a:srgbClr val="168CB3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indent="0" algn="ctr">
              <a:lnSpc>
                <a:spcPct val="100000"/>
              </a:lnSpc>
              <a:buClrTx/>
              <a:buSzTx/>
              <a:buFontTx/>
              <a:buNone/>
              <a:tabLst/>
            </a:pPr>
            <a:endParaRPr lang="ko-KR" altLang="en-US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오각형 13"/>
          <p:cNvSpPr/>
          <p:nvPr/>
        </p:nvSpPr>
        <p:spPr bwMode="auto">
          <a:xfrm flipH="1">
            <a:off x="3598615" y="4985792"/>
            <a:ext cx="936104" cy="936104"/>
          </a:xfrm>
          <a:prstGeom prst="homePlate">
            <a:avLst>
              <a:gd name="adj" fmla="val 39253"/>
            </a:avLst>
          </a:prstGeom>
          <a:solidFill>
            <a:schemeClr val="bg1">
              <a:lumMod val="5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indent="0" algn="ctr">
              <a:lnSpc>
                <a:spcPct val="100000"/>
              </a:lnSpc>
              <a:buClrTx/>
              <a:buSzTx/>
              <a:buFontTx/>
              <a:buNone/>
              <a:tabLst/>
            </a:pPr>
            <a:endParaRPr lang="ko-KR" altLang="en-US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4678735" y="2636912"/>
            <a:ext cx="3888432" cy="9541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CONTENTS</a:t>
            </a:r>
            <a:r>
              <a:rPr kumimoji="1" lang="en-US" altLang="ko-KR" sz="1600" b="1" i="0" u="none" strike="noStrike" cap="none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endParaRPr kumimoji="1" lang="en-US" altLang="ko-KR" sz="1600" b="1" i="0" u="none" strike="noStrike" cap="none" normalizeH="0" baseline="0" dirty="0">
              <a:ln>
                <a:noFill/>
              </a:ln>
              <a:solidFill>
                <a:sysClr val="windowText" lastClr="000000"/>
              </a:solidFill>
              <a:effectLst/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1.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The text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demonstrates How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your own text will look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when you replace the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placeholder with your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own text.</a:t>
            </a:r>
            <a:endParaRPr kumimoji="1" lang="en-US" altLang="ko-KR" sz="1000" b="0" i="0" u="none" strike="noStrike" cap="none" normalizeH="0" baseline="0" dirty="0">
              <a:ln>
                <a:noFill/>
              </a:ln>
              <a:solidFill>
                <a:sysClr val="windowText" lastClr="000000"/>
              </a:solidFill>
              <a:effectLst/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2.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The text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demonstrates How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your own text will look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when you replace the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placeholder with your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own text.</a:t>
            </a: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ysClr val="windowText" lastClr="000000"/>
              </a:solidFill>
              <a:effectLst/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4678735" y="4970537"/>
            <a:ext cx="3888432" cy="9541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CONTENTS</a:t>
            </a:r>
            <a:r>
              <a:rPr kumimoji="1" lang="en-US" altLang="ko-KR" sz="1600" b="1" i="0" u="none" strike="noStrike" cap="none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endParaRPr kumimoji="1" lang="en-US" altLang="ko-KR" sz="1600" b="1" i="0" u="none" strike="noStrike" cap="none" normalizeH="0" baseline="0" dirty="0">
              <a:ln>
                <a:noFill/>
              </a:ln>
              <a:solidFill>
                <a:sysClr val="windowText" lastClr="000000"/>
              </a:solidFill>
              <a:effectLst/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1.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The text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demonstrates How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your own text will look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when you replace the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placeholder with your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own text.</a:t>
            </a:r>
            <a:endParaRPr kumimoji="1" lang="en-US" altLang="ko-KR" sz="1000" b="0" i="0" u="none" strike="noStrike" cap="none" normalizeH="0" baseline="0" dirty="0">
              <a:ln>
                <a:noFill/>
              </a:ln>
              <a:solidFill>
                <a:sysClr val="windowText" lastClr="000000"/>
              </a:solidFill>
              <a:effectLst/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2.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The text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demonstrates How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your own text will look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when you replace the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placeholder with your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own text.</a:t>
            </a: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ysClr val="windowText" lastClr="000000"/>
              </a:solidFill>
              <a:effectLst/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611560" y="1484784"/>
            <a:ext cx="3888432" cy="9541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CONTENTS</a:t>
            </a:r>
            <a:r>
              <a:rPr kumimoji="1" lang="en-US" altLang="ko-KR" sz="1600" b="1" i="0" u="none" strike="noStrike" cap="none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endParaRPr kumimoji="1" lang="en-US" altLang="ko-KR" sz="1600" b="1" i="0" u="none" strike="noStrike" cap="none" normalizeH="0" baseline="0" dirty="0">
              <a:ln>
                <a:noFill/>
              </a:ln>
              <a:solidFill>
                <a:sysClr val="windowText" lastClr="000000"/>
              </a:solidFill>
              <a:effectLst/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1.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The text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demonstrates How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your own text will look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when you replace the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placeholder with your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own text.</a:t>
            </a:r>
            <a:endParaRPr kumimoji="1" lang="en-US" altLang="ko-KR" sz="1000" b="0" i="0" u="none" strike="noStrike" cap="none" normalizeH="0" baseline="0" dirty="0">
              <a:ln>
                <a:noFill/>
              </a:ln>
              <a:solidFill>
                <a:sysClr val="windowText" lastClr="000000"/>
              </a:solidFill>
              <a:effectLst/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2.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The text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demonstrates How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your own text will look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when you replace the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placeholder with your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own text.</a:t>
            </a: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ysClr val="windowText" lastClr="000000"/>
              </a:solidFill>
              <a:effectLst/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611560" y="3818409"/>
            <a:ext cx="3888432" cy="9541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CONTENTS</a:t>
            </a:r>
            <a:r>
              <a:rPr kumimoji="1" lang="en-US" altLang="ko-KR" sz="1600" b="1" i="0" u="none" strike="noStrike" cap="none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endParaRPr kumimoji="1" lang="en-US" altLang="ko-KR" sz="1600" b="1" i="0" u="none" strike="noStrike" cap="none" normalizeH="0" baseline="0" dirty="0">
              <a:ln>
                <a:noFill/>
              </a:ln>
              <a:solidFill>
                <a:sysClr val="windowText" lastClr="000000"/>
              </a:solidFill>
              <a:effectLst/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1.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The text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demonstrates How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your own text will look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when you replace the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placeholder with your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own text.</a:t>
            </a:r>
            <a:endParaRPr kumimoji="1" lang="en-US" altLang="ko-KR" sz="1000" b="0" i="0" u="none" strike="noStrike" cap="none" normalizeH="0" baseline="0" dirty="0">
              <a:ln>
                <a:noFill/>
              </a:ln>
              <a:solidFill>
                <a:sysClr val="windowText" lastClr="000000"/>
              </a:solidFill>
              <a:effectLst/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2.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The text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demonstrates How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your own text will look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when you replace the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placeholder with your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own text.</a:t>
            </a: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ysClr val="windowText" lastClr="000000"/>
              </a:solidFill>
              <a:effectLst/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4408934" y="1753652"/>
            <a:ext cx="936104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8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01</a:t>
            </a:r>
            <a:endParaRPr kumimoji="1" lang="ko-KR" altLang="ko-KR" sz="32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3707904" y="2905780"/>
            <a:ext cx="936104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02</a:t>
            </a:r>
            <a:endParaRPr kumimoji="1" lang="ko-KR" altLang="ko-KR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sp>
        <p:nvSpPr>
          <p:cNvPr id="21" name="Rectangle 15"/>
          <p:cNvSpPr>
            <a:spLocks noChangeArrowheads="1"/>
          </p:cNvSpPr>
          <p:nvPr/>
        </p:nvSpPr>
        <p:spPr bwMode="auto">
          <a:xfrm>
            <a:off x="4408934" y="4057908"/>
            <a:ext cx="936104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03</a:t>
            </a:r>
            <a:endParaRPr kumimoji="1" lang="ko-KR" altLang="ko-KR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auto">
          <a:xfrm>
            <a:off x="3707904" y="5191780"/>
            <a:ext cx="936104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rPr>
              <a:t>04</a:t>
            </a:r>
            <a:endParaRPr kumimoji="1" lang="ko-KR" altLang="ko-KR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평행 사변형 86"/>
          <p:cNvSpPr/>
          <p:nvPr/>
        </p:nvSpPr>
        <p:spPr>
          <a:xfrm rot="21086457" flipH="1">
            <a:off x="576026" y="3407007"/>
            <a:ext cx="1641176" cy="577825"/>
          </a:xfrm>
          <a:prstGeom prst="parallelogram">
            <a:avLst>
              <a:gd name="adj" fmla="val 36831"/>
            </a:avLst>
          </a:prstGeom>
          <a:gradFill flip="none" rotWithShape="1">
            <a:gsLst>
              <a:gs pos="0">
                <a:schemeClr val="bg1">
                  <a:lumMod val="65000"/>
                  <a:alpha val="58000"/>
                </a:schemeClr>
              </a:gs>
              <a:gs pos="100000">
                <a:schemeClr val="bg1">
                  <a:lumMod val="50000"/>
                  <a:shade val="100000"/>
                  <a:satMod val="11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평행 사변형 87"/>
          <p:cNvSpPr/>
          <p:nvPr/>
        </p:nvSpPr>
        <p:spPr>
          <a:xfrm rot="21086457" flipH="1">
            <a:off x="576026" y="4578583"/>
            <a:ext cx="1641176" cy="577825"/>
          </a:xfrm>
          <a:prstGeom prst="parallelogram">
            <a:avLst>
              <a:gd name="adj" fmla="val 36831"/>
            </a:avLst>
          </a:prstGeom>
          <a:gradFill flip="none" rotWithShape="1">
            <a:gsLst>
              <a:gs pos="0">
                <a:schemeClr val="bg1">
                  <a:lumMod val="65000"/>
                  <a:alpha val="58000"/>
                </a:schemeClr>
              </a:gs>
              <a:gs pos="100000">
                <a:schemeClr val="bg1">
                  <a:lumMod val="50000"/>
                  <a:shade val="100000"/>
                  <a:satMod val="11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평행 사변형 88"/>
          <p:cNvSpPr/>
          <p:nvPr/>
        </p:nvSpPr>
        <p:spPr>
          <a:xfrm rot="21086457" flipH="1">
            <a:off x="576026" y="5740634"/>
            <a:ext cx="1641176" cy="577825"/>
          </a:xfrm>
          <a:prstGeom prst="parallelogram">
            <a:avLst>
              <a:gd name="adj" fmla="val 36831"/>
            </a:avLst>
          </a:prstGeom>
          <a:gradFill flip="none" rotWithShape="1">
            <a:gsLst>
              <a:gs pos="0">
                <a:schemeClr val="bg1">
                  <a:lumMod val="65000"/>
                  <a:alpha val="58000"/>
                </a:schemeClr>
              </a:gs>
              <a:gs pos="100000">
                <a:schemeClr val="bg1">
                  <a:lumMod val="50000"/>
                  <a:shade val="100000"/>
                  <a:satMod val="11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평행 사변형 85"/>
          <p:cNvSpPr/>
          <p:nvPr/>
        </p:nvSpPr>
        <p:spPr>
          <a:xfrm rot="21086457" flipH="1">
            <a:off x="576026" y="2264007"/>
            <a:ext cx="1641176" cy="577825"/>
          </a:xfrm>
          <a:prstGeom prst="parallelogram">
            <a:avLst>
              <a:gd name="adj" fmla="val 36831"/>
            </a:avLst>
          </a:prstGeom>
          <a:gradFill flip="none" rotWithShape="1">
            <a:gsLst>
              <a:gs pos="0">
                <a:schemeClr val="bg1">
                  <a:lumMod val="65000"/>
                  <a:alpha val="58000"/>
                </a:schemeClr>
              </a:gs>
              <a:gs pos="100000">
                <a:schemeClr val="bg1">
                  <a:lumMod val="50000"/>
                  <a:shade val="100000"/>
                  <a:satMod val="11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738" name="Rectangle 30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Click to edit title style</a:t>
            </a:r>
          </a:p>
        </p:txBody>
      </p:sp>
      <p:sp>
        <p:nvSpPr>
          <p:cNvPr id="35" name="AutoShape 6"/>
          <p:cNvSpPr>
            <a:spLocks noChangeArrowheads="1"/>
          </p:cNvSpPr>
          <p:nvPr/>
        </p:nvSpPr>
        <p:spPr bwMode="auto">
          <a:xfrm>
            <a:off x="539552" y="1684238"/>
            <a:ext cx="1514475" cy="864096"/>
          </a:xfrm>
          <a:prstGeom prst="roundRect">
            <a:avLst>
              <a:gd name="adj" fmla="val 17328"/>
            </a:avLst>
          </a:prstGeom>
          <a:solidFill>
            <a:srgbClr val="FADA2F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Rectangle 11"/>
          <p:cNvSpPr>
            <a:spLocks noChangeArrowheads="1"/>
          </p:cNvSpPr>
          <p:nvPr/>
        </p:nvSpPr>
        <p:spPr bwMode="auto">
          <a:xfrm>
            <a:off x="641802" y="1947009"/>
            <a:ext cx="1309974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CONTENTS</a:t>
            </a:r>
            <a:endParaRPr kumimoji="1" lang="ko-KR" altLang="ko-KR" sz="12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pSp>
        <p:nvGrpSpPr>
          <p:cNvPr id="2" name="그룹 97"/>
          <p:cNvGrpSpPr/>
          <p:nvPr/>
        </p:nvGrpSpPr>
        <p:grpSpPr>
          <a:xfrm>
            <a:off x="2212777" y="1684238"/>
            <a:ext cx="6359525" cy="860425"/>
            <a:chOff x="2212777" y="1684238"/>
            <a:chExt cx="6359525" cy="860425"/>
          </a:xfrm>
        </p:grpSpPr>
        <p:sp>
          <p:nvSpPr>
            <p:cNvPr id="37" name="Freeform 43"/>
            <p:cNvSpPr>
              <a:spLocks/>
            </p:cNvSpPr>
            <p:nvPr/>
          </p:nvSpPr>
          <p:spPr bwMode="auto">
            <a:xfrm>
              <a:off x="3281165" y="1684238"/>
              <a:ext cx="1787525" cy="8604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16" y="0"/>
                </a:cxn>
                <a:cxn ang="0">
                  <a:pos x="1126" y="275"/>
                </a:cxn>
                <a:cxn ang="0">
                  <a:pos x="841" y="542"/>
                </a:cxn>
                <a:cxn ang="0">
                  <a:pos x="24" y="542"/>
                </a:cxn>
                <a:cxn ang="0">
                  <a:pos x="309" y="275"/>
                </a:cxn>
                <a:cxn ang="0">
                  <a:pos x="0" y="0"/>
                </a:cxn>
              </a:cxnLst>
              <a:rect l="0" t="0" r="r" b="b"/>
              <a:pathLst>
                <a:path w="1126" h="542">
                  <a:moveTo>
                    <a:pt x="0" y="0"/>
                  </a:moveTo>
                  <a:lnTo>
                    <a:pt x="816" y="0"/>
                  </a:lnTo>
                  <a:lnTo>
                    <a:pt x="1126" y="275"/>
                  </a:lnTo>
                  <a:lnTo>
                    <a:pt x="841" y="542"/>
                  </a:lnTo>
                  <a:lnTo>
                    <a:pt x="24" y="542"/>
                  </a:lnTo>
                  <a:lnTo>
                    <a:pt x="309" y="2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8575" algn="ctr">
              <a:solidFill>
                <a:srgbClr val="FFC000"/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38" name="Freeform 44"/>
            <p:cNvSpPr>
              <a:spLocks/>
            </p:cNvSpPr>
            <p:nvPr/>
          </p:nvSpPr>
          <p:spPr bwMode="auto">
            <a:xfrm>
              <a:off x="2212777" y="1684238"/>
              <a:ext cx="1438275" cy="860425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597" y="0"/>
                </a:cxn>
                <a:cxn ang="0">
                  <a:pos x="906" y="275"/>
                </a:cxn>
                <a:cxn ang="0">
                  <a:pos x="622" y="542"/>
                </a:cxn>
                <a:cxn ang="0">
                  <a:pos x="56" y="542"/>
                </a:cxn>
                <a:cxn ang="0">
                  <a:pos x="39" y="539"/>
                </a:cxn>
                <a:cxn ang="0">
                  <a:pos x="23" y="531"/>
                </a:cxn>
                <a:cxn ang="0">
                  <a:pos x="11" y="519"/>
                </a:cxn>
                <a:cxn ang="0">
                  <a:pos x="2" y="503"/>
                </a:cxn>
                <a:cxn ang="0">
                  <a:pos x="0" y="485"/>
                </a:cxn>
                <a:cxn ang="0">
                  <a:pos x="0" y="57"/>
                </a:cxn>
                <a:cxn ang="0">
                  <a:pos x="2" y="39"/>
                </a:cxn>
                <a:cxn ang="0">
                  <a:pos x="11" y="23"/>
                </a:cxn>
                <a:cxn ang="0">
                  <a:pos x="23" y="11"/>
                </a:cxn>
                <a:cxn ang="0">
                  <a:pos x="39" y="4"/>
                </a:cxn>
                <a:cxn ang="0">
                  <a:pos x="56" y="0"/>
                </a:cxn>
              </a:cxnLst>
              <a:rect l="0" t="0" r="r" b="b"/>
              <a:pathLst>
                <a:path w="906" h="542">
                  <a:moveTo>
                    <a:pt x="56" y="0"/>
                  </a:moveTo>
                  <a:lnTo>
                    <a:pt x="597" y="0"/>
                  </a:lnTo>
                  <a:lnTo>
                    <a:pt x="906" y="275"/>
                  </a:lnTo>
                  <a:lnTo>
                    <a:pt x="622" y="542"/>
                  </a:lnTo>
                  <a:lnTo>
                    <a:pt x="56" y="542"/>
                  </a:lnTo>
                  <a:lnTo>
                    <a:pt x="39" y="539"/>
                  </a:lnTo>
                  <a:lnTo>
                    <a:pt x="23" y="531"/>
                  </a:lnTo>
                  <a:lnTo>
                    <a:pt x="11" y="519"/>
                  </a:lnTo>
                  <a:lnTo>
                    <a:pt x="2" y="503"/>
                  </a:lnTo>
                  <a:lnTo>
                    <a:pt x="0" y="485"/>
                  </a:lnTo>
                  <a:lnTo>
                    <a:pt x="0" y="57"/>
                  </a:lnTo>
                  <a:lnTo>
                    <a:pt x="2" y="39"/>
                  </a:lnTo>
                  <a:lnTo>
                    <a:pt x="11" y="23"/>
                  </a:lnTo>
                  <a:lnTo>
                    <a:pt x="23" y="11"/>
                  </a:lnTo>
                  <a:lnTo>
                    <a:pt x="39" y="4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28575" algn="ctr">
              <a:solidFill>
                <a:srgbClr val="FFC000"/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1800" b="0"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39" name="Freeform 45"/>
            <p:cNvSpPr>
              <a:spLocks/>
            </p:cNvSpPr>
            <p:nvPr/>
          </p:nvSpPr>
          <p:spPr bwMode="auto">
            <a:xfrm>
              <a:off x="7178477" y="1684238"/>
              <a:ext cx="1393825" cy="8604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23" y="0"/>
                </a:cxn>
                <a:cxn ang="0">
                  <a:pos x="840" y="4"/>
                </a:cxn>
                <a:cxn ang="0">
                  <a:pos x="855" y="11"/>
                </a:cxn>
                <a:cxn ang="0">
                  <a:pos x="868" y="23"/>
                </a:cxn>
                <a:cxn ang="0">
                  <a:pos x="876" y="39"/>
                </a:cxn>
                <a:cxn ang="0">
                  <a:pos x="878" y="57"/>
                </a:cxn>
                <a:cxn ang="0">
                  <a:pos x="878" y="485"/>
                </a:cxn>
                <a:cxn ang="0">
                  <a:pos x="876" y="503"/>
                </a:cxn>
                <a:cxn ang="0">
                  <a:pos x="868" y="519"/>
                </a:cxn>
                <a:cxn ang="0">
                  <a:pos x="855" y="531"/>
                </a:cxn>
                <a:cxn ang="0">
                  <a:pos x="840" y="539"/>
                </a:cxn>
                <a:cxn ang="0">
                  <a:pos x="823" y="542"/>
                </a:cxn>
                <a:cxn ang="0">
                  <a:pos x="24" y="542"/>
                </a:cxn>
                <a:cxn ang="0">
                  <a:pos x="309" y="275"/>
                </a:cxn>
                <a:cxn ang="0">
                  <a:pos x="0" y="0"/>
                </a:cxn>
              </a:cxnLst>
              <a:rect l="0" t="0" r="r" b="b"/>
              <a:pathLst>
                <a:path w="878" h="542">
                  <a:moveTo>
                    <a:pt x="0" y="0"/>
                  </a:moveTo>
                  <a:lnTo>
                    <a:pt x="823" y="0"/>
                  </a:lnTo>
                  <a:lnTo>
                    <a:pt x="840" y="4"/>
                  </a:lnTo>
                  <a:lnTo>
                    <a:pt x="855" y="11"/>
                  </a:lnTo>
                  <a:lnTo>
                    <a:pt x="868" y="23"/>
                  </a:lnTo>
                  <a:lnTo>
                    <a:pt x="876" y="39"/>
                  </a:lnTo>
                  <a:lnTo>
                    <a:pt x="878" y="57"/>
                  </a:lnTo>
                  <a:lnTo>
                    <a:pt x="878" y="485"/>
                  </a:lnTo>
                  <a:lnTo>
                    <a:pt x="876" y="503"/>
                  </a:lnTo>
                  <a:lnTo>
                    <a:pt x="868" y="519"/>
                  </a:lnTo>
                  <a:lnTo>
                    <a:pt x="855" y="531"/>
                  </a:lnTo>
                  <a:lnTo>
                    <a:pt x="840" y="539"/>
                  </a:lnTo>
                  <a:lnTo>
                    <a:pt x="823" y="542"/>
                  </a:lnTo>
                  <a:lnTo>
                    <a:pt x="24" y="542"/>
                  </a:lnTo>
                  <a:lnTo>
                    <a:pt x="309" y="2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8575" algn="ctr">
              <a:solidFill>
                <a:srgbClr val="FFC000"/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40" name="Freeform 46"/>
            <p:cNvSpPr>
              <a:spLocks/>
            </p:cNvSpPr>
            <p:nvPr/>
          </p:nvSpPr>
          <p:spPr bwMode="auto">
            <a:xfrm>
              <a:off x="4714677" y="1684238"/>
              <a:ext cx="1579563" cy="8604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86" y="0"/>
                </a:cxn>
                <a:cxn ang="0">
                  <a:pos x="995" y="275"/>
                </a:cxn>
                <a:cxn ang="0">
                  <a:pos x="710" y="542"/>
                </a:cxn>
                <a:cxn ang="0">
                  <a:pos x="23" y="542"/>
                </a:cxn>
                <a:cxn ang="0">
                  <a:pos x="309" y="275"/>
                </a:cxn>
                <a:cxn ang="0">
                  <a:pos x="0" y="0"/>
                </a:cxn>
              </a:cxnLst>
              <a:rect l="0" t="0" r="r" b="b"/>
              <a:pathLst>
                <a:path w="995" h="542">
                  <a:moveTo>
                    <a:pt x="0" y="0"/>
                  </a:moveTo>
                  <a:lnTo>
                    <a:pt x="686" y="0"/>
                  </a:lnTo>
                  <a:lnTo>
                    <a:pt x="995" y="275"/>
                  </a:lnTo>
                  <a:lnTo>
                    <a:pt x="710" y="542"/>
                  </a:lnTo>
                  <a:lnTo>
                    <a:pt x="23" y="542"/>
                  </a:lnTo>
                  <a:lnTo>
                    <a:pt x="309" y="2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8575" algn="ctr">
              <a:solidFill>
                <a:srgbClr val="FFC000"/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41" name="Freeform 47"/>
            <p:cNvSpPr>
              <a:spLocks/>
            </p:cNvSpPr>
            <p:nvPr/>
          </p:nvSpPr>
          <p:spPr bwMode="auto">
            <a:xfrm>
              <a:off x="5935465" y="1684238"/>
              <a:ext cx="1600200" cy="8604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99" y="0"/>
                </a:cxn>
                <a:cxn ang="0">
                  <a:pos x="1008" y="275"/>
                </a:cxn>
                <a:cxn ang="0">
                  <a:pos x="723" y="542"/>
                </a:cxn>
                <a:cxn ang="0">
                  <a:pos x="24" y="542"/>
                </a:cxn>
                <a:cxn ang="0">
                  <a:pos x="310" y="275"/>
                </a:cxn>
                <a:cxn ang="0">
                  <a:pos x="0" y="0"/>
                </a:cxn>
              </a:cxnLst>
              <a:rect l="0" t="0" r="r" b="b"/>
              <a:pathLst>
                <a:path w="1008" h="542">
                  <a:moveTo>
                    <a:pt x="0" y="0"/>
                  </a:moveTo>
                  <a:lnTo>
                    <a:pt x="699" y="0"/>
                  </a:lnTo>
                  <a:lnTo>
                    <a:pt x="1008" y="275"/>
                  </a:lnTo>
                  <a:lnTo>
                    <a:pt x="723" y="542"/>
                  </a:lnTo>
                  <a:lnTo>
                    <a:pt x="24" y="542"/>
                  </a:lnTo>
                  <a:lnTo>
                    <a:pt x="310" y="2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8575" algn="ctr">
              <a:solidFill>
                <a:srgbClr val="FFC000"/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</p:grpSp>
      <p:sp>
        <p:nvSpPr>
          <p:cNvPr id="42" name="Rectangle 53"/>
          <p:cNvSpPr>
            <a:spLocks noChangeArrowheads="1"/>
          </p:cNvSpPr>
          <p:nvPr/>
        </p:nvSpPr>
        <p:spPr bwMode="auto">
          <a:xfrm>
            <a:off x="2395404" y="1933476"/>
            <a:ext cx="77457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TEXT</a:t>
            </a:r>
            <a:endParaRPr kumimoji="1" lang="ko-KR" altLang="ko-KR" sz="1600" b="0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3" name="Rectangle 54"/>
          <p:cNvSpPr>
            <a:spLocks noChangeArrowheads="1"/>
          </p:cNvSpPr>
          <p:nvPr/>
        </p:nvSpPr>
        <p:spPr bwMode="auto">
          <a:xfrm>
            <a:off x="3909879" y="1933476"/>
            <a:ext cx="77457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TEXT</a:t>
            </a:r>
            <a:endParaRPr kumimoji="1" lang="ko-KR" altLang="ko-KR" sz="1600" b="0" i="0" u="none" strike="noStrike" cap="none" normalizeH="0" baseline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4" name="Rectangle 55"/>
          <p:cNvSpPr>
            <a:spLocks noChangeArrowheads="1"/>
          </p:cNvSpPr>
          <p:nvPr/>
        </p:nvSpPr>
        <p:spPr bwMode="auto">
          <a:xfrm>
            <a:off x="5275129" y="1933476"/>
            <a:ext cx="77457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TEXT</a:t>
            </a:r>
            <a:endParaRPr kumimoji="1" lang="ko-KR" altLang="ko-KR" sz="1600" b="0" i="0" u="none" strike="noStrike" cap="none" normalizeH="0" baseline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5" name="Rectangle 56"/>
          <p:cNvSpPr>
            <a:spLocks noChangeArrowheads="1"/>
          </p:cNvSpPr>
          <p:nvPr/>
        </p:nvSpPr>
        <p:spPr bwMode="auto">
          <a:xfrm>
            <a:off x="6499092" y="1933476"/>
            <a:ext cx="77457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TEXT</a:t>
            </a:r>
            <a:endParaRPr kumimoji="1" lang="ko-KR" altLang="ko-KR" sz="1600" b="0" i="0" u="none" strike="noStrike" cap="none" normalizeH="0" baseline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6" name="Rectangle 57"/>
          <p:cNvSpPr>
            <a:spLocks noChangeArrowheads="1"/>
          </p:cNvSpPr>
          <p:nvPr/>
        </p:nvSpPr>
        <p:spPr bwMode="auto">
          <a:xfrm>
            <a:off x="7702417" y="1933476"/>
            <a:ext cx="77457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TEXT</a:t>
            </a:r>
            <a:endParaRPr kumimoji="1" lang="ko-KR" altLang="ko-KR" sz="1600" b="0" i="0" u="none" strike="noStrike" cap="none" normalizeH="0" baseline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pSp>
        <p:nvGrpSpPr>
          <p:cNvPr id="3" name="Group 59"/>
          <p:cNvGrpSpPr>
            <a:grpSpLocks/>
          </p:cNvGrpSpPr>
          <p:nvPr/>
        </p:nvGrpSpPr>
        <p:grpSpPr bwMode="auto">
          <a:xfrm>
            <a:off x="2212777" y="2844701"/>
            <a:ext cx="6359525" cy="860425"/>
            <a:chOff x="1394" y="1979"/>
            <a:chExt cx="4006" cy="542"/>
          </a:xfrm>
        </p:grpSpPr>
        <p:sp>
          <p:nvSpPr>
            <p:cNvPr id="48" name="Freeform 60"/>
            <p:cNvSpPr>
              <a:spLocks/>
            </p:cNvSpPr>
            <p:nvPr/>
          </p:nvSpPr>
          <p:spPr bwMode="auto">
            <a:xfrm>
              <a:off x="2067" y="1979"/>
              <a:ext cx="1126" cy="5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16" y="0"/>
                </a:cxn>
                <a:cxn ang="0">
                  <a:pos x="1126" y="275"/>
                </a:cxn>
                <a:cxn ang="0">
                  <a:pos x="841" y="542"/>
                </a:cxn>
                <a:cxn ang="0">
                  <a:pos x="24" y="542"/>
                </a:cxn>
                <a:cxn ang="0">
                  <a:pos x="309" y="275"/>
                </a:cxn>
                <a:cxn ang="0">
                  <a:pos x="0" y="0"/>
                </a:cxn>
              </a:cxnLst>
              <a:rect l="0" t="0" r="r" b="b"/>
              <a:pathLst>
                <a:path w="1126" h="542">
                  <a:moveTo>
                    <a:pt x="0" y="0"/>
                  </a:moveTo>
                  <a:lnTo>
                    <a:pt x="816" y="0"/>
                  </a:lnTo>
                  <a:lnTo>
                    <a:pt x="1126" y="275"/>
                  </a:lnTo>
                  <a:lnTo>
                    <a:pt x="841" y="542"/>
                  </a:lnTo>
                  <a:lnTo>
                    <a:pt x="24" y="542"/>
                  </a:lnTo>
                  <a:lnTo>
                    <a:pt x="309" y="2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8575" algn="ctr">
              <a:solidFill>
                <a:srgbClr val="70C3CE"/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1800" b="0"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49" name="Freeform 61"/>
            <p:cNvSpPr>
              <a:spLocks/>
            </p:cNvSpPr>
            <p:nvPr/>
          </p:nvSpPr>
          <p:spPr bwMode="auto">
            <a:xfrm>
              <a:off x="1394" y="1979"/>
              <a:ext cx="906" cy="542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597" y="0"/>
                </a:cxn>
                <a:cxn ang="0">
                  <a:pos x="906" y="275"/>
                </a:cxn>
                <a:cxn ang="0">
                  <a:pos x="622" y="542"/>
                </a:cxn>
                <a:cxn ang="0">
                  <a:pos x="56" y="542"/>
                </a:cxn>
                <a:cxn ang="0">
                  <a:pos x="39" y="539"/>
                </a:cxn>
                <a:cxn ang="0">
                  <a:pos x="23" y="531"/>
                </a:cxn>
                <a:cxn ang="0">
                  <a:pos x="11" y="519"/>
                </a:cxn>
                <a:cxn ang="0">
                  <a:pos x="2" y="503"/>
                </a:cxn>
                <a:cxn ang="0">
                  <a:pos x="0" y="485"/>
                </a:cxn>
                <a:cxn ang="0">
                  <a:pos x="0" y="57"/>
                </a:cxn>
                <a:cxn ang="0">
                  <a:pos x="2" y="39"/>
                </a:cxn>
                <a:cxn ang="0">
                  <a:pos x="11" y="23"/>
                </a:cxn>
                <a:cxn ang="0">
                  <a:pos x="23" y="11"/>
                </a:cxn>
                <a:cxn ang="0">
                  <a:pos x="39" y="4"/>
                </a:cxn>
                <a:cxn ang="0">
                  <a:pos x="56" y="0"/>
                </a:cxn>
              </a:cxnLst>
              <a:rect l="0" t="0" r="r" b="b"/>
              <a:pathLst>
                <a:path w="906" h="542">
                  <a:moveTo>
                    <a:pt x="56" y="0"/>
                  </a:moveTo>
                  <a:lnTo>
                    <a:pt x="597" y="0"/>
                  </a:lnTo>
                  <a:lnTo>
                    <a:pt x="906" y="275"/>
                  </a:lnTo>
                  <a:lnTo>
                    <a:pt x="622" y="542"/>
                  </a:lnTo>
                  <a:lnTo>
                    <a:pt x="56" y="542"/>
                  </a:lnTo>
                  <a:lnTo>
                    <a:pt x="39" y="539"/>
                  </a:lnTo>
                  <a:lnTo>
                    <a:pt x="23" y="531"/>
                  </a:lnTo>
                  <a:lnTo>
                    <a:pt x="11" y="519"/>
                  </a:lnTo>
                  <a:lnTo>
                    <a:pt x="2" y="503"/>
                  </a:lnTo>
                  <a:lnTo>
                    <a:pt x="0" y="485"/>
                  </a:lnTo>
                  <a:lnTo>
                    <a:pt x="0" y="57"/>
                  </a:lnTo>
                  <a:lnTo>
                    <a:pt x="2" y="39"/>
                  </a:lnTo>
                  <a:lnTo>
                    <a:pt x="11" y="23"/>
                  </a:lnTo>
                  <a:lnTo>
                    <a:pt x="23" y="11"/>
                  </a:lnTo>
                  <a:lnTo>
                    <a:pt x="39" y="4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28575" algn="ctr">
              <a:solidFill>
                <a:srgbClr val="70C3CE"/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1800" b="0"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50" name="Freeform 62"/>
            <p:cNvSpPr>
              <a:spLocks/>
            </p:cNvSpPr>
            <p:nvPr/>
          </p:nvSpPr>
          <p:spPr bwMode="auto">
            <a:xfrm>
              <a:off x="4522" y="1979"/>
              <a:ext cx="878" cy="5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23" y="0"/>
                </a:cxn>
                <a:cxn ang="0">
                  <a:pos x="840" y="4"/>
                </a:cxn>
                <a:cxn ang="0">
                  <a:pos x="855" y="11"/>
                </a:cxn>
                <a:cxn ang="0">
                  <a:pos x="868" y="23"/>
                </a:cxn>
                <a:cxn ang="0">
                  <a:pos x="876" y="39"/>
                </a:cxn>
                <a:cxn ang="0">
                  <a:pos x="878" y="57"/>
                </a:cxn>
                <a:cxn ang="0">
                  <a:pos x="878" y="485"/>
                </a:cxn>
                <a:cxn ang="0">
                  <a:pos x="876" y="503"/>
                </a:cxn>
                <a:cxn ang="0">
                  <a:pos x="868" y="519"/>
                </a:cxn>
                <a:cxn ang="0">
                  <a:pos x="855" y="531"/>
                </a:cxn>
                <a:cxn ang="0">
                  <a:pos x="840" y="539"/>
                </a:cxn>
                <a:cxn ang="0">
                  <a:pos x="823" y="542"/>
                </a:cxn>
                <a:cxn ang="0">
                  <a:pos x="24" y="542"/>
                </a:cxn>
                <a:cxn ang="0">
                  <a:pos x="309" y="275"/>
                </a:cxn>
                <a:cxn ang="0">
                  <a:pos x="0" y="0"/>
                </a:cxn>
              </a:cxnLst>
              <a:rect l="0" t="0" r="r" b="b"/>
              <a:pathLst>
                <a:path w="878" h="542">
                  <a:moveTo>
                    <a:pt x="0" y="0"/>
                  </a:moveTo>
                  <a:lnTo>
                    <a:pt x="823" y="0"/>
                  </a:lnTo>
                  <a:lnTo>
                    <a:pt x="840" y="4"/>
                  </a:lnTo>
                  <a:lnTo>
                    <a:pt x="855" y="11"/>
                  </a:lnTo>
                  <a:lnTo>
                    <a:pt x="868" y="23"/>
                  </a:lnTo>
                  <a:lnTo>
                    <a:pt x="876" y="39"/>
                  </a:lnTo>
                  <a:lnTo>
                    <a:pt x="878" y="57"/>
                  </a:lnTo>
                  <a:lnTo>
                    <a:pt x="878" y="485"/>
                  </a:lnTo>
                  <a:lnTo>
                    <a:pt x="876" y="503"/>
                  </a:lnTo>
                  <a:lnTo>
                    <a:pt x="868" y="519"/>
                  </a:lnTo>
                  <a:lnTo>
                    <a:pt x="855" y="531"/>
                  </a:lnTo>
                  <a:lnTo>
                    <a:pt x="840" y="539"/>
                  </a:lnTo>
                  <a:lnTo>
                    <a:pt x="823" y="542"/>
                  </a:lnTo>
                  <a:lnTo>
                    <a:pt x="24" y="542"/>
                  </a:lnTo>
                  <a:lnTo>
                    <a:pt x="309" y="2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8575" algn="ctr">
              <a:solidFill>
                <a:srgbClr val="70C3CE"/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1800" b="0"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51" name="Freeform 63"/>
            <p:cNvSpPr>
              <a:spLocks/>
            </p:cNvSpPr>
            <p:nvPr/>
          </p:nvSpPr>
          <p:spPr bwMode="auto">
            <a:xfrm>
              <a:off x="2970" y="1979"/>
              <a:ext cx="995" cy="5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86" y="0"/>
                </a:cxn>
                <a:cxn ang="0">
                  <a:pos x="995" y="275"/>
                </a:cxn>
                <a:cxn ang="0">
                  <a:pos x="710" y="542"/>
                </a:cxn>
                <a:cxn ang="0">
                  <a:pos x="23" y="542"/>
                </a:cxn>
                <a:cxn ang="0">
                  <a:pos x="309" y="275"/>
                </a:cxn>
                <a:cxn ang="0">
                  <a:pos x="0" y="0"/>
                </a:cxn>
              </a:cxnLst>
              <a:rect l="0" t="0" r="r" b="b"/>
              <a:pathLst>
                <a:path w="995" h="542">
                  <a:moveTo>
                    <a:pt x="0" y="0"/>
                  </a:moveTo>
                  <a:lnTo>
                    <a:pt x="686" y="0"/>
                  </a:lnTo>
                  <a:lnTo>
                    <a:pt x="995" y="275"/>
                  </a:lnTo>
                  <a:lnTo>
                    <a:pt x="710" y="542"/>
                  </a:lnTo>
                  <a:lnTo>
                    <a:pt x="23" y="542"/>
                  </a:lnTo>
                  <a:lnTo>
                    <a:pt x="309" y="2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8575" algn="ctr">
              <a:solidFill>
                <a:srgbClr val="70C3CE"/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1800" b="0"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52" name="Freeform 64"/>
            <p:cNvSpPr>
              <a:spLocks/>
            </p:cNvSpPr>
            <p:nvPr/>
          </p:nvSpPr>
          <p:spPr bwMode="auto">
            <a:xfrm>
              <a:off x="3739" y="1979"/>
              <a:ext cx="1008" cy="5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99" y="0"/>
                </a:cxn>
                <a:cxn ang="0">
                  <a:pos x="1008" y="275"/>
                </a:cxn>
                <a:cxn ang="0">
                  <a:pos x="723" y="542"/>
                </a:cxn>
                <a:cxn ang="0">
                  <a:pos x="24" y="542"/>
                </a:cxn>
                <a:cxn ang="0">
                  <a:pos x="310" y="275"/>
                </a:cxn>
                <a:cxn ang="0">
                  <a:pos x="0" y="0"/>
                </a:cxn>
              </a:cxnLst>
              <a:rect l="0" t="0" r="r" b="b"/>
              <a:pathLst>
                <a:path w="1008" h="542">
                  <a:moveTo>
                    <a:pt x="0" y="0"/>
                  </a:moveTo>
                  <a:lnTo>
                    <a:pt x="699" y="0"/>
                  </a:lnTo>
                  <a:lnTo>
                    <a:pt x="1008" y="275"/>
                  </a:lnTo>
                  <a:lnTo>
                    <a:pt x="723" y="542"/>
                  </a:lnTo>
                  <a:lnTo>
                    <a:pt x="24" y="542"/>
                  </a:lnTo>
                  <a:lnTo>
                    <a:pt x="310" y="2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8575" algn="ctr">
              <a:solidFill>
                <a:srgbClr val="70C3CE"/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1800" b="0"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</p:grpSp>
      <p:sp>
        <p:nvSpPr>
          <p:cNvPr id="53" name="Rectangle 70"/>
          <p:cNvSpPr>
            <a:spLocks noChangeArrowheads="1"/>
          </p:cNvSpPr>
          <p:nvPr/>
        </p:nvSpPr>
        <p:spPr bwMode="auto">
          <a:xfrm>
            <a:off x="2395404" y="3103464"/>
            <a:ext cx="77457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TEXT</a:t>
            </a:r>
            <a:endParaRPr kumimoji="1" lang="ko-KR" altLang="ko-KR" sz="1600" b="0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54" name="Rectangle 71"/>
          <p:cNvSpPr>
            <a:spLocks noChangeArrowheads="1"/>
          </p:cNvSpPr>
          <p:nvPr/>
        </p:nvSpPr>
        <p:spPr bwMode="auto">
          <a:xfrm>
            <a:off x="3909879" y="3103464"/>
            <a:ext cx="77457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TEXT</a:t>
            </a:r>
            <a:endParaRPr kumimoji="1" lang="ko-KR" altLang="ko-KR" sz="1600" b="0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55" name="Rectangle 72"/>
          <p:cNvSpPr>
            <a:spLocks noChangeArrowheads="1"/>
          </p:cNvSpPr>
          <p:nvPr/>
        </p:nvSpPr>
        <p:spPr bwMode="auto">
          <a:xfrm>
            <a:off x="5275129" y="3103464"/>
            <a:ext cx="77457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TEXT</a:t>
            </a:r>
            <a:endParaRPr kumimoji="1" lang="ko-KR" altLang="ko-KR" sz="1600" b="0" i="0" u="none" strike="noStrike" cap="none" normalizeH="0" baseline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56" name="Rectangle 73"/>
          <p:cNvSpPr>
            <a:spLocks noChangeArrowheads="1"/>
          </p:cNvSpPr>
          <p:nvPr/>
        </p:nvSpPr>
        <p:spPr bwMode="auto">
          <a:xfrm>
            <a:off x="6499092" y="3103464"/>
            <a:ext cx="77457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TEXT</a:t>
            </a:r>
            <a:endParaRPr kumimoji="1" lang="ko-KR" altLang="ko-KR" sz="1600" b="0" i="0" u="none" strike="noStrike" cap="none" normalizeH="0" baseline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57" name="Rectangle 74"/>
          <p:cNvSpPr>
            <a:spLocks noChangeArrowheads="1"/>
          </p:cNvSpPr>
          <p:nvPr/>
        </p:nvSpPr>
        <p:spPr bwMode="auto">
          <a:xfrm>
            <a:off x="7702417" y="3103464"/>
            <a:ext cx="77457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TEXT</a:t>
            </a:r>
            <a:endParaRPr kumimoji="1" lang="ko-KR" altLang="ko-KR" sz="1600" b="0" i="0" u="none" strike="noStrike" cap="none" normalizeH="0" baseline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pSp>
        <p:nvGrpSpPr>
          <p:cNvPr id="4" name="Group 76"/>
          <p:cNvGrpSpPr>
            <a:grpSpLocks/>
          </p:cNvGrpSpPr>
          <p:nvPr/>
        </p:nvGrpSpPr>
        <p:grpSpPr bwMode="auto">
          <a:xfrm>
            <a:off x="2212777" y="4000401"/>
            <a:ext cx="6359525" cy="860425"/>
            <a:chOff x="1394" y="2707"/>
            <a:chExt cx="4006" cy="542"/>
          </a:xfrm>
        </p:grpSpPr>
        <p:sp>
          <p:nvSpPr>
            <p:cNvPr id="59" name="Freeform 77"/>
            <p:cNvSpPr>
              <a:spLocks/>
            </p:cNvSpPr>
            <p:nvPr/>
          </p:nvSpPr>
          <p:spPr bwMode="auto">
            <a:xfrm>
              <a:off x="2067" y="2707"/>
              <a:ext cx="1126" cy="5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16" y="0"/>
                </a:cxn>
                <a:cxn ang="0">
                  <a:pos x="1126" y="275"/>
                </a:cxn>
                <a:cxn ang="0">
                  <a:pos x="841" y="542"/>
                </a:cxn>
                <a:cxn ang="0">
                  <a:pos x="24" y="542"/>
                </a:cxn>
                <a:cxn ang="0">
                  <a:pos x="309" y="275"/>
                </a:cxn>
                <a:cxn ang="0">
                  <a:pos x="0" y="0"/>
                </a:cxn>
              </a:cxnLst>
              <a:rect l="0" t="0" r="r" b="b"/>
              <a:pathLst>
                <a:path w="1126" h="542">
                  <a:moveTo>
                    <a:pt x="0" y="0"/>
                  </a:moveTo>
                  <a:lnTo>
                    <a:pt x="816" y="0"/>
                  </a:lnTo>
                  <a:lnTo>
                    <a:pt x="1126" y="275"/>
                  </a:lnTo>
                  <a:lnTo>
                    <a:pt x="841" y="542"/>
                  </a:lnTo>
                  <a:lnTo>
                    <a:pt x="24" y="542"/>
                  </a:lnTo>
                  <a:lnTo>
                    <a:pt x="309" y="2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8575" algn="ctr">
              <a:solidFill>
                <a:srgbClr val="168CB3"/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60" name="Freeform 78"/>
            <p:cNvSpPr>
              <a:spLocks/>
            </p:cNvSpPr>
            <p:nvPr/>
          </p:nvSpPr>
          <p:spPr bwMode="auto">
            <a:xfrm>
              <a:off x="1394" y="2707"/>
              <a:ext cx="906" cy="542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597" y="0"/>
                </a:cxn>
                <a:cxn ang="0">
                  <a:pos x="906" y="275"/>
                </a:cxn>
                <a:cxn ang="0">
                  <a:pos x="622" y="542"/>
                </a:cxn>
                <a:cxn ang="0">
                  <a:pos x="56" y="542"/>
                </a:cxn>
                <a:cxn ang="0">
                  <a:pos x="39" y="539"/>
                </a:cxn>
                <a:cxn ang="0">
                  <a:pos x="23" y="531"/>
                </a:cxn>
                <a:cxn ang="0">
                  <a:pos x="11" y="519"/>
                </a:cxn>
                <a:cxn ang="0">
                  <a:pos x="2" y="503"/>
                </a:cxn>
                <a:cxn ang="0">
                  <a:pos x="0" y="485"/>
                </a:cxn>
                <a:cxn ang="0">
                  <a:pos x="0" y="57"/>
                </a:cxn>
                <a:cxn ang="0">
                  <a:pos x="2" y="39"/>
                </a:cxn>
                <a:cxn ang="0">
                  <a:pos x="11" y="23"/>
                </a:cxn>
                <a:cxn ang="0">
                  <a:pos x="23" y="11"/>
                </a:cxn>
                <a:cxn ang="0">
                  <a:pos x="39" y="4"/>
                </a:cxn>
                <a:cxn ang="0">
                  <a:pos x="56" y="0"/>
                </a:cxn>
              </a:cxnLst>
              <a:rect l="0" t="0" r="r" b="b"/>
              <a:pathLst>
                <a:path w="906" h="542">
                  <a:moveTo>
                    <a:pt x="56" y="0"/>
                  </a:moveTo>
                  <a:lnTo>
                    <a:pt x="597" y="0"/>
                  </a:lnTo>
                  <a:lnTo>
                    <a:pt x="906" y="275"/>
                  </a:lnTo>
                  <a:lnTo>
                    <a:pt x="622" y="542"/>
                  </a:lnTo>
                  <a:lnTo>
                    <a:pt x="56" y="542"/>
                  </a:lnTo>
                  <a:lnTo>
                    <a:pt x="39" y="539"/>
                  </a:lnTo>
                  <a:lnTo>
                    <a:pt x="23" y="531"/>
                  </a:lnTo>
                  <a:lnTo>
                    <a:pt x="11" y="519"/>
                  </a:lnTo>
                  <a:lnTo>
                    <a:pt x="2" y="503"/>
                  </a:lnTo>
                  <a:lnTo>
                    <a:pt x="0" y="485"/>
                  </a:lnTo>
                  <a:lnTo>
                    <a:pt x="0" y="57"/>
                  </a:lnTo>
                  <a:lnTo>
                    <a:pt x="2" y="39"/>
                  </a:lnTo>
                  <a:lnTo>
                    <a:pt x="11" y="23"/>
                  </a:lnTo>
                  <a:lnTo>
                    <a:pt x="23" y="11"/>
                  </a:lnTo>
                  <a:lnTo>
                    <a:pt x="39" y="4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28575" algn="ctr">
              <a:solidFill>
                <a:srgbClr val="168CB3"/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61" name="Freeform 79"/>
            <p:cNvSpPr>
              <a:spLocks/>
            </p:cNvSpPr>
            <p:nvPr/>
          </p:nvSpPr>
          <p:spPr bwMode="auto">
            <a:xfrm>
              <a:off x="4522" y="2707"/>
              <a:ext cx="878" cy="5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23" y="0"/>
                </a:cxn>
                <a:cxn ang="0">
                  <a:pos x="840" y="4"/>
                </a:cxn>
                <a:cxn ang="0">
                  <a:pos x="855" y="11"/>
                </a:cxn>
                <a:cxn ang="0">
                  <a:pos x="868" y="23"/>
                </a:cxn>
                <a:cxn ang="0">
                  <a:pos x="876" y="39"/>
                </a:cxn>
                <a:cxn ang="0">
                  <a:pos x="878" y="57"/>
                </a:cxn>
                <a:cxn ang="0">
                  <a:pos x="878" y="485"/>
                </a:cxn>
                <a:cxn ang="0">
                  <a:pos x="876" y="503"/>
                </a:cxn>
                <a:cxn ang="0">
                  <a:pos x="868" y="519"/>
                </a:cxn>
                <a:cxn ang="0">
                  <a:pos x="855" y="531"/>
                </a:cxn>
                <a:cxn ang="0">
                  <a:pos x="840" y="539"/>
                </a:cxn>
                <a:cxn ang="0">
                  <a:pos x="823" y="542"/>
                </a:cxn>
                <a:cxn ang="0">
                  <a:pos x="24" y="542"/>
                </a:cxn>
                <a:cxn ang="0">
                  <a:pos x="309" y="275"/>
                </a:cxn>
                <a:cxn ang="0">
                  <a:pos x="0" y="0"/>
                </a:cxn>
              </a:cxnLst>
              <a:rect l="0" t="0" r="r" b="b"/>
              <a:pathLst>
                <a:path w="878" h="542">
                  <a:moveTo>
                    <a:pt x="0" y="0"/>
                  </a:moveTo>
                  <a:lnTo>
                    <a:pt x="823" y="0"/>
                  </a:lnTo>
                  <a:lnTo>
                    <a:pt x="840" y="4"/>
                  </a:lnTo>
                  <a:lnTo>
                    <a:pt x="855" y="11"/>
                  </a:lnTo>
                  <a:lnTo>
                    <a:pt x="868" y="23"/>
                  </a:lnTo>
                  <a:lnTo>
                    <a:pt x="876" y="39"/>
                  </a:lnTo>
                  <a:lnTo>
                    <a:pt x="878" y="57"/>
                  </a:lnTo>
                  <a:lnTo>
                    <a:pt x="878" y="485"/>
                  </a:lnTo>
                  <a:lnTo>
                    <a:pt x="876" y="503"/>
                  </a:lnTo>
                  <a:lnTo>
                    <a:pt x="868" y="519"/>
                  </a:lnTo>
                  <a:lnTo>
                    <a:pt x="855" y="531"/>
                  </a:lnTo>
                  <a:lnTo>
                    <a:pt x="840" y="539"/>
                  </a:lnTo>
                  <a:lnTo>
                    <a:pt x="823" y="542"/>
                  </a:lnTo>
                  <a:lnTo>
                    <a:pt x="24" y="542"/>
                  </a:lnTo>
                  <a:lnTo>
                    <a:pt x="309" y="2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8575" algn="ctr">
              <a:solidFill>
                <a:srgbClr val="168CB3"/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62" name="Freeform 80"/>
            <p:cNvSpPr>
              <a:spLocks/>
            </p:cNvSpPr>
            <p:nvPr/>
          </p:nvSpPr>
          <p:spPr bwMode="auto">
            <a:xfrm>
              <a:off x="2970" y="2707"/>
              <a:ext cx="995" cy="5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86" y="0"/>
                </a:cxn>
                <a:cxn ang="0">
                  <a:pos x="995" y="275"/>
                </a:cxn>
                <a:cxn ang="0">
                  <a:pos x="710" y="542"/>
                </a:cxn>
                <a:cxn ang="0">
                  <a:pos x="23" y="542"/>
                </a:cxn>
                <a:cxn ang="0">
                  <a:pos x="309" y="275"/>
                </a:cxn>
                <a:cxn ang="0">
                  <a:pos x="0" y="0"/>
                </a:cxn>
              </a:cxnLst>
              <a:rect l="0" t="0" r="r" b="b"/>
              <a:pathLst>
                <a:path w="995" h="542">
                  <a:moveTo>
                    <a:pt x="0" y="0"/>
                  </a:moveTo>
                  <a:lnTo>
                    <a:pt x="686" y="0"/>
                  </a:lnTo>
                  <a:lnTo>
                    <a:pt x="995" y="275"/>
                  </a:lnTo>
                  <a:lnTo>
                    <a:pt x="710" y="542"/>
                  </a:lnTo>
                  <a:lnTo>
                    <a:pt x="23" y="542"/>
                  </a:lnTo>
                  <a:lnTo>
                    <a:pt x="309" y="2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8575" algn="ctr">
              <a:solidFill>
                <a:srgbClr val="168CB3"/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63" name="Freeform 81"/>
            <p:cNvSpPr>
              <a:spLocks/>
            </p:cNvSpPr>
            <p:nvPr/>
          </p:nvSpPr>
          <p:spPr bwMode="auto">
            <a:xfrm>
              <a:off x="3739" y="2707"/>
              <a:ext cx="1008" cy="5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99" y="0"/>
                </a:cxn>
                <a:cxn ang="0">
                  <a:pos x="1008" y="275"/>
                </a:cxn>
                <a:cxn ang="0">
                  <a:pos x="723" y="542"/>
                </a:cxn>
                <a:cxn ang="0">
                  <a:pos x="24" y="542"/>
                </a:cxn>
                <a:cxn ang="0">
                  <a:pos x="310" y="275"/>
                </a:cxn>
                <a:cxn ang="0">
                  <a:pos x="0" y="0"/>
                </a:cxn>
              </a:cxnLst>
              <a:rect l="0" t="0" r="r" b="b"/>
              <a:pathLst>
                <a:path w="1008" h="542">
                  <a:moveTo>
                    <a:pt x="0" y="0"/>
                  </a:moveTo>
                  <a:lnTo>
                    <a:pt x="699" y="0"/>
                  </a:lnTo>
                  <a:lnTo>
                    <a:pt x="1008" y="275"/>
                  </a:lnTo>
                  <a:lnTo>
                    <a:pt x="723" y="542"/>
                  </a:lnTo>
                  <a:lnTo>
                    <a:pt x="24" y="542"/>
                  </a:lnTo>
                  <a:lnTo>
                    <a:pt x="310" y="2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8575" algn="ctr">
              <a:solidFill>
                <a:srgbClr val="168CB3"/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</p:grpSp>
      <p:sp>
        <p:nvSpPr>
          <p:cNvPr id="64" name="Rectangle 87"/>
          <p:cNvSpPr>
            <a:spLocks noChangeArrowheads="1"/>
          </p:cNvSpPr>
          <p:nvPr/>
        </p:nvSpPr>
        <p:spPr bwMode="auto">
          <a:xfrm>
            <a:off x="2395404" y="4246464"/>
            <a:ext cx="77457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TEXT</a:t>
            </a:r>
            <a:endParaRPr kumimoji="1" lang="ko-KR" altLang="ko-KR" sz="1600" b="0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65" name="Rectangle 88"/>
          <p:cNvSpPr>
            <a:spLocks noChangeArrowheads="1"/>
          </p:cNvSpPr>
          <p:nvPr/>
        </p:nvSpPr>
        <p:spPr bwMode="auto">
          <a:xfrm>
            <a:off x="3909879" y="4246464"/>
            <a:ext cx="77457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TEXT</a:t>
            </a:r>
            <a:endParaRPr kumimoji="1" lang="ko-KR" altLang="ko-KR" sz="1600" b="0" i="0" u="none" strike="noStrike" cap="none" normalizeH="0" baseline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66" name="Rectangle 89"/>
          <p:cNvSpPr>
            <a:spLocks noChangeArrowheads="1"/>
          </p:cNvSpPr>
          <p:nvPr/>
        </p:nvSpPr>
        <p:spPr bwMode="auto">
          <a:xfrm>
            <a:off x="5275129" y="4246464"/>
            <a:ext cx="77457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TEXT</a:t>
            </a:r>
            <a:endParaRPr kumimoji="1" lang="ko-KR" altLang="ko-KR" sz="1600" b="0" i="0" u="none" strike="noStrike" cap="none" normalizeH="0" baseline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67" name="Rectangle 90"/>
          <p:cNvSpPr>
            <a:spLocks noChangeArrowheads="1"/>
          </p:cNvSpPr>
          <p:nvPr/>
        </p:nvSpPr>
        <p:spPr bwMode="auto">
          <a:xfrm>
            <a:off x="6499092" y="4246464"/>
            <a:ext cx="77457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TEXT</a:t>
            </a:r>
            <a:endParaRPr kumimoji="1" lang="ko-KR" altLang="ko-KR" sz="1600" b="0" i="0" u="none" strike="noStrike" cap="none" normalizeH="0" baseline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68" name="Rectangle 91"/>
          <p:cNvSpPr>
            <a:spLocks noChangeArrowheads="1"/>
          </p:cNvSpPr>
          <p:nvPr/>
        </p:nvSpPr>
        <p:spPr bwMode="auto">
          <a:xfrm>
            <a:off x="7702417" y="4246464"/>
            <a:ext cx="77457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TEXT</a:t>
            </a:r>
            <a:endParaRPr kumimoji="1" lang="ko-KR" altLang="ko-KR" sz="1600" b="0" i="0" u="none" strike="noStrike" cap="none" normalizeH="0" baseline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pSp>
        <p:nvGrpSpPr>
          <p:cNvPr id="5" name="Group 93"/>
          <p:cNvGrpSpPr>
            <a:grpSpLocks/>
          </p:cNvGrpSpPr>
          <p:nvPr/>
        </p:nvGrpSpPr>
        <p:grpSpPr bwMode="auto">
          <a:xfrm>
            <a:off x="2212777" y="5160863"/>
            <a:ext cx="6359525" cy="860425"/>
            <a:chOff x="1394" y="3438"/>
            <a:chExt cx="4006" cy="542"/>
          </a:xfrm>
        </p:grpSpPr>
        <p:sp>
          <p:nvSpPr>
            <p:cNvPr id="70" name="Freeform 94"/>
            <p:cNvSpPr>
              <a:spLocks/>
            </p:cNvSpPr>
            <p:nvPr/>
          </p:nvSpPr>
          <p:spPr bwMode="auto">
            <a:xfrm>
              <a:off x="2067" y="3438"/>
              <a:ext cx="1126" cy="5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16" y="0"/>
                </a:cxn>
                <a:cxn ang="0">
                  <a:pos x="1126" y="275"/>
                </a:cxn>
                <a:cxn ang="0">
                  <a:pos x="841" y="542"/>
                </a:cxn>
                <a:cxn ang="0">
                  <a:pos x="24" y="542"/>
                </a:cxn>
                <a:cxn ang="0">
                  <a:pos x="309" y="275"/>
                </a:cxn>
                <a:cxn ang="0">
                  <a:pos x="0" y="0"/>
                </a:cxn>
              </a:cxnLst>
              <a:rect l="0" t="0" r="r" b="b"/>
              <a:pathLst>
                <a:path w="1126" h="542">
                  <a:moveTo>
                    <a:pt x="0" y="0"/>
                  </a:moveTo>
                  <a:lnTo>
                    <a:pt x="816" y="0"/>
                  </a:lnTo>
                  <a:lnTo>
                    <a:pt x="1126" y="275"/>
                  </a:lnTo>
                  <a:lnTo>
                    <a:pt x="841" y="542"/>
                  </a:lnTo>
                  <a:lnTo>
                    <a:pt x="24" y="542"/>
                  </a:lnTo>
                  <a:lnTo>
                    <a:pt x="309" y="2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8575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1800" b="0"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71" name="Freeform 95"/>
            <p:cNvSpPr>
              <a:spLocks/>
            </p:cNvSpPr>
            <p:nvPr/>
          </p:nvSpPr>
          <p:spPr bwMode="auto">
            <a:xfrm>
              <a:off x="1394" y="3438"/>
              <a:ext cx="906" cy="542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597" y="0"/>
                </a:cxn>
                <a:cxn ang="0">
                  <a:pos x="906" y="275"/>
                </a:cxn>
                <a:cxn ang="0">
                  <a:pos x="622" y="542"/>
                </a:cxn>
                <a:cxn ang="0">
                  <a:pos x="56" y="542"/>
                </a:cxn>
                <a:cxn ang="0">
                  <a:pos x="39" y="539"/>
                </a:cxn>
                <a:cxn ang="0">
                  <a:pos x="23" y="531"/>
                </a:cxn>
                <a:cxn ang="0">
                  <a:pos x="11" y="519"/>
                </a:cxn>
                <a:cxn ang="0">
                  <a:pos x="2" y="503"/>
                </a:cxn>
                <a:cxn ang="0">
                  <a:pos x="0" y="485"/>
                </a:cxn>
                <a:cxn ang="0">
                  <a:pos x="0" y="57"/>
                </a:cxn>
                <a:cxn ang="0">
                  <a:pos x="2" y="39"/>
                </a:cxn>
                <a:cxn ang="0">
                  <a:pos x="11" y="23"/>
                </a:cxn>
                <a:cxn ang="0">
                  <a:pos x="23" y="11"/>
                </a:cxn>
                <a:cxn ang="0">
                  <a:pos x="39" y="4"/>
                </a:cxn>
                <a:cxn ang="0">
                  <a:pos x="56" y="0"/>
                </a:cxn>
              </a:cxnLst>
              <a:rect l="0" t="0" r="r" b="b"/>
              <a:pathLst>
                <a:path w="906" h="542">
                  <a:moveTo>
                    <a:pt x="56" y="0"/>
                  </a:moveTo>
                  <a:lnTo>
                    <a:pt x="597" y="0"/>
                  </a:lnTo>
                  <a:lnTo>
                    <a:pt x="906" y="275"/>
                  </a:lnTo>
                  <a:lnTo>
                    <a:pt x="622" y="542"/>
                  </a:lnTo>
                  <a:lnTo>
                    <a:pt x="56" y="542"/>
                  </a:lnTo>
                  <a:lnTo>
                    <a:pt x="39" y="539"/>
                  </a:lnTo>
                  <a:lnTo>
                    <a:pt x="23" y="531"/>
                  </a:lnTo>
                  <a:lnTo>
                    <a:pt x="11" y="519"/>
                  </a:lnTo>
                  <a:lnTo>
                    <a:pt x="2" y="503"/>
                  </a:lnTo>
                  <a:lnTo>
                    <a:pt x="0" y="485"/>
                  </a:lnTo>
                  <a:lnTo>
                    <a:pt x="0" y="57"/>
                  </a:lnTo>
                  <a:lnTo>
                    <a:pt x="2" y="39"/>
                  </a:lnTo>
                  <a:lnTo>
                    <a:pt x="11" y="23"/>
                  </a:lnTo>
                  <a:lnTo>
                    <a:pt x="23" y="11"/>
                  </a:lnTo>
                  <a:lnTo>
                    <a:pt x="39" y="4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28575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1800" b="0"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72" name="Freeform 96"/>
            <p:cNvSpPr>
              <a:spLocks/>
            </p:cNvSpPr>
            <p:nvPr/>
          </p:nvSpPr>
          <p:spPr bwMode="auto">
            <a:xfrm>
              <a:off x="4522" y="3438"/>
              <a:ext cx="878" cy="5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23" y="0"/>
                </a:cxn>
                <a:cxn ang="0">
                  <a:pos x="840" y="4"/>
                </a:cxn>
                <a:cxn ang="0">
                  <a:pos x="855" y="11"/>
                </a:cxn>
                <a:cxn ang="0">
                  <a:pos x="868" y="23"/>
                </a:cxn>
                <a:cxn ang="0">
                  <a:pos x="876" y="39"/>
                </a:cxn>
                <a:cxn ang="0">
                  <a:pos x="878" y="57"/>
                </a:cxn>
                <a:cxn ang="0">
                  <a:pos x="878" y="485"/>
                </a:cxn>
                <a:cxn ang="0">
                  <a:pos x="876" y="503"/>
                </a:cxn>
                <a:cxn ang="0">
                  <a:pos x="868" y="519"/>
                </a:cxn>
                <a:cxn ang="0">
                  <a:pos x="855" y="531"/>
                </a:cxn>
                <a:cxn ang="0">
                  <a:pos x="840" y="539"/>
                </a:cxn>
                <a:cxn ang="0">
                  <a:pos x="823" y="542"/>
                </a:cxn>
                <a:cxn ang="0">
                  <a:pos x="24" y="542"/>
                </a:cxn>
                <a:cxn ang="0">
                  <a:pos x="309" y="275"/>
                </a:cxn>
                <a:cxn ang="0">
                  <a:pos x="0" y="0"/>
                </a:cxn>
              </a:cxnLst>
              <a:rect l="0" t="0" r="r" b="b"/>
              <a:pathLst>
                <a:path w="878" h="542">
                  <a:moveTo>
                    <a:pt x="0" y="0"/>
                  </a:moveTo>
                  <a:lnTo>
                    <a:pt x="823" y="0"/>
                  </a:lnTo>
                  <a:lnTo>
                    <a:pt x="840" y="4"/>
                  </a:lnTo>
                  <a:lnTo>
                    <a:pt x="855" y="11"/>
                  </a:lnTo>
                  <a:lnTo>
                    <a:pt x="868" y="23"/>
                  </a:lnTo>
                  <a:lnTo>
                    <a:pt x="876" y="39"/>
                  </a:lnTo>
                  <a:lnTo>
                    <a:pt x="878" y="57"/>
                  </a:lnTo>
                  <a:lnTo>
                    <a:pt x="878" y="485"/>
                  </a:lnTo>
                  <a:lnTo>
                    <a:pt x="876" y="503"/>
                  </a:lnTo>
                  <a:lnTo>
                    <a:pt x="868" y="519"/>
                  </a:lnTo>
                  <a:lnTo>
                    <a:pt x="855" y="531"/>
                  </a:lnTo>
                  <a:lnTo>
                    <a:pt x="840" y="539"/>
                  </a:lnTo>
                  <a:lnTo>
                    <a:pt x="823" y="542"/>
                  </a:lnTo>
                  <a:lnTo>
                    <a:pt x="24" y="542"/>
                  </a:lnTo>
                  <a:lnTo>
                    <a:pt x="309" y="2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8575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1800" b="0"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73" name="Freeform 97"/>
            <p:cNvSpPr>
              <a:spLocks/>
            </p:cNvSpPr>
            <p:nvPr/>
          </p:nvSpPr>
          <p:spPr bwMode="auto">
            <a:xfrm>
              <a:off x="2970" y="3438"/>
              <a:ext cx="995" cy="5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86" y="0"/>
                </a:cxn>
                <a:cxn ang="0">
                  <a:pos x="995" y="275"/>
                </a:cxn>
                <a:cxn ang="0">
                  <a:pos x="710" y="542"/>
                </a:cxn>
                <a:cxn ang="0">
                  <a:pos x="23" y="542"/>
                </a:cxn>
                <a:cxn ang="0">
                  <a:pos x="309" y="275"/>
                </a:cxn>
                <a:cxn ang="0">
                  <a:pos x="0" y="0"/>
                </a:cxn>
              </a:cxnLst>
              <a:rect l="0" t="0" r="r" b="b"/>
              <a:pathLst>
                <a:path w="995" h="542">
                  <a:moveTo>
                    <a:pt x="0" y="0"/>
                  </a:moveTo>
                  <a:lnTo>
                    <a:pt x="686" y="0"/>
                  </a:lnTo>
                  <a:lnTo>
                    <a:pt x="995" y="275"/>
                  </a:lnTo>
                  <a:lnTo>
                    <a:pt x="710" y="542"/>
                  </a:lnTo>
                  <a:lnTo>
                    <a:pt x="23" y="542"/>
                  </a:lnTo>
                  <a:lnTo>
                    <a:pt x="309" y="2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8575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1800" b="0"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74" name="Freeform 98"/>
            <p:cNvSpPr>
              <a:spLocks/>
            </p:cNvSpPr>
            <p:nvPr/>
          </p:nvSpPr>
          <p:spPr bwMode="auto">
            <a:xfrm>
              <a:off x="3739" y="3438"/>
              <a:ext cx="1008" cy="5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99" y="0"/>
                </a:cxn>
                <a:cxn ang="0">
                  <a:pos x="1008" y="275"/>
                </a:cxn>
                <a:cxn ang="0">
                  <a:pos x="723" y="542"/>
                </a:cxn>
                <a:cxn ang="0">
                  <a:pos x="24" y="542"/>
                </a:cxn>
                <a:cxn ang="0">
                  <a:pos x="310" y="275"/>
                </a:cxn>
                <a:cxn ang="0">
                  <a:pos x="0" y="0"/>
                </a:cxn>
              </a:cxnLst>
              <a:rect l="0" t="0" r="r" b="b"/>
              <a:pathLst>
                <a:path w="1008" h="542">
                  <a:moveTo>
                    <a:pt x="0" y="0"/>
                  </a:moveTo>
                  <a:lnTo>
                    <a:pt x="699" y="0"/>
                  </a:lnTo>
                  <a:lnTo>
                    <a:pt x="1008" y="275"/>
                  </a:lnTo>
                  <a:lnTo>
                    <a:pt x="723" y="542"/>
                  </a:lnTo>
                  <a:lnTo>
                    <a:pt x="24" y="542"/>
                  </a:lnTo>
                  <a:lnTo>
                    <a:pt x="310" y="2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8575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1800" b="0"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</p:grpSp>
      <p:sp>
        <p:nvSpPr>
          <p:cNvPr id="75" name="Rectangle 104"/>
          <p:cNvSpPr>
            <a:spLocks noChangeArrowheads="1"/>
          </p:cNvSpPr>
          <p:nvPr/>
        </p:nvSpPr>
        <p:spPr bwMode="auto">
          <a:xfrm>
            <a:off x="2395404" y="5418038"/>
            <a:ext cx="77457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TEXT</a:t>
            </a:r>
            <a:endParaRPr kumimoji="1" lang="ko-KR" altLang="ko-KR" sz="1600" b="0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6" name="Rectangle 105"/>
          <p:cNvSpPr>
            <a:spLocks noChangeArrowheads="1"/>
          </p:cNvSpPr>
          <p:nvPr/>
        </p:nvSpPr>
        <p:spPr bwMode="auto">
          <a:xfrm>
            <a:off x="3909879" y="5418038"/>
            <a:ext cx="77457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TEXT</a:t>
            </a:r>
            <a:endParaRPr kumimoji="1" lang="ko-KR" altLang="ko-KR" sz="1600" b="0" i="0" u="none" strike="noStrike" cap="none" normalizeH="0" baseline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7" name="Rectangle 106"/>
          <p:cNvSpPr>
            <a:spLocks noChangeArrowheads="1"/>
          </p:cNvSpPr>
          <p:nvPr/>
        </p:nvSpPr>
        <p:spPr bwMode="auto">
          <a:xfrm>
            <a:off x="5275129" y="5418038"/>
            <a:ext cx="77457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TEXT</a:t>
            </a:r>
            <a:endParaRPr kumimoji="1" lang="ko-KR" altLang="ko-KR" sz="1600" b="0" i="0" u="none" strike="noStrike" cap="none" normalizeH="0" baseline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8" name="Rectangle 107"/>
          <p:cNvSpPr>
            <a:spLocks noChangeArrowheads="1"/>
          </p:cNvSpPr>
          <p:nvPr/>
        </p:nvSpPr>
        <p:spPr bwMode="auto">
          <a:xfrm>
            <a:off x="6499092" y="5418038"/>
            <a:ext cx="77457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TEXT</a:t>
            </a:r>
            <a:endParaRPr kumimoji="1" lang="ko-KR" altLang="ko-KR" sz="1600" b="0" i="0" u="none" strike="noStrike" cap="none" normalizeH="0" baseline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9" name="Rectangle 108"/>
          <p:cNvSpPr>
            <a:spLocks noChangeArrowheads="1"/>
          </p:cNvSpPr>
          <p:nvPr/>
        </p:nvSpPr>
        <p:spPr bwMode="auto">
          <a:xfrm>
            <a:off x="7702417" y="5418038"/>
            <a:ext cx="77457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TEXT</a:t>
            </a:r>
            <a:endParaRPr kumimoji="1" lang="ko-KR" altLang="ko-KR" sz="1600" b="0" i="0" u="none" strike="noStrike" cap="none" normalizeH="0" baseline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80" name="AutoShape 6"/>
          <p:cNvSpPr>
            <a:spLocks noChangeArrowheads="1"/>
          </p:cNvSpPr>
          <p:nvPr/>
        </p:nvSpPr>
        <p:spPr bwMode="auto">
          <a:xfrm>
            <a:off x="539552" y="2808188"/>
            <a:ext cx="1514475" cy="864096"/>
          </a:xfrm>
          <a:prstGeom prst="roundRect">
            <a:avLst>
              <a:gd name="adj" fmla="val 17328"/>
            </a:avLst>
          </a:prstGeom>
          <a:solidFill>
            <a:srgbClr val="70C3CE"/>
          </a:solidFill>
          <a:ln w="28575">
            <a:solidFill>
              <a:srgbClr val="42AF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Rectangle 11"/>
          <p:cNvSpPr>
            <a:spLocks noChangeArrowheads="1"/>
          </p:cNvSpPr>
          <p:nvPr/>
        </p:nvSpPr>
        <p:spPr bwMode="auto">
          <a:xfrm>
            <a:off x="641802" y="3070959"/>
            <a:ext cx="1309974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CONTENTS</a:t>
            </a:r>
            <a:endParaRPr kumimoji="1" lang="ko-KR" altLang="ko-KR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82" name="AutoShape 6"/>
          <p:cNvSpPr>
            <a:spLocks noChangeArrowheads="1"/>
          </p:cNvSpPr>
          <p:nvPr/>
        </p:nvSpPr>
        <p:spPr bwMode="auto">
          <a:xfrm>
            <a:off x="539552" y="4027388"/>
            <a:ext cx="1514475" cy="864096"/>
          </a:xfrm>
          <a:prstGeom prst="roundRect">
            <a:avLst>
              <a:gd name="adj" fmla="val 17328"/>
            </a:avLst>
          </a:prstGeom>
          <a:solidFill>
            <a:srgbClr val="168CB3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3" name="Rectangle 11"/>
          <p:cNvSpPr>
            <a:spLocks noChangeArrowheads="1"/>
          </p:cNvSpPr>
          <p:nvPr/>
        </p:nvSpPr>
        <p:spPr bwMode="auto">
          <a:xfrm>
            <a:off x="641802" y="4290159"/>
            <a:ext cx="1309974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CONTENTS</a:t>
            </a:r>
            <a:endParaRPr kumimoji="1" lang="ko-KR" altLang="ko-KR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84" name="AutoShape 6"/>
          <p:cNvSpPr>
            <a:spLocks noChangeArrowheads="1"/>
          </p:cNvSpPr>
          <p:nvPr/>
        </p:nvSpPr>
        <p:spPr bwMode="auto">
          <a:xfrm>
            <a:off x="539552" y="5151338"/>
            <a:ext cx="1514475" cy="864096"/>
          </a:xfrm>
          <a:prstGeom prst="roundRect">
            <a:avLst>
              <a:gd name="adj" fmla="val 17328"/>
            </a:avLst>
          </a:prstGeom>
          <a:solidFill>
            <a:schemeClr val="bg1">
              <a:lumMod val="5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Rectangle 11"/>
          <p:cNvSpPr>
            <a:spLocks noChangeArrowheads="1"/>
          </p:cNvSpPr>
          <p:nvPr/>
        </p:nvSpPr>
        <p:spPr bwMode="auto">
          <a:xfrm>
            <a:off x="641802" y="5414109"/>
            <a:ext cx="1309974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CONTENTS</a:t>
            </a:r>
            <a:endParaRPr kumimoji="1" lang="ko-KR" altLang="ko-KR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30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Click to edit title style</a:t>
            </a:r>
          </a:p>
        </p:txBody>
      </p:sp>
      <p:graphicFrame>
        <p:nvGraphicFramePr>
          <p:cNvPr id="82" name="Object 4"/>
          <p:cNvGraphicFramePr>
            <a:graphicFrameLocks noChangeAspect="1"/>
          </p:cNvGraphicFramePr>
          <p:nvPr/>
        </p:nvGraphicFramePr>
        <p:xfrm>
          <a:off x="398214" y="1130895"/>
          <a:ext cx="8350250" cy="4565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6" name="Rectangle 18"/>
          <p:cNvSpPr>
            <a:spLocks noChangeArrowheads="1"/>
          </p:cNvSpPr>
          <p:nvPr/>
        </p:nvSpPr>
        <p:spPr bwMode="auto">
          <a:xfrm>
            <a:off x="899592" y="4911824"/>
            <a:ext cx="1536700" cy="1066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HY견고딕" pitchFamily="18" charset="-127"/>
                <a:cs typeface="굴림" pitchFamily="50" charset="-127"/>
              </a:rPr>
              <a:t>CONTENTS</a:t>
            </a:r>
            <a:r>
              <a:rPr kumimoji="1" lang="en-US" altLang="ko-KR" sz="1400" b="1" i="0" u="none" strike="noStrike" kern="0" cap="none" spc="0" normalizeH="0" baseline="0" noProof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HY견고딕" pitchFamily="18" charset="-127"/>
                <a:cs typeface="굴림" pitchFamily="50" charset="-127"/>
              </a:rPr>
              <a:t> </a:t>
            </a:r>
            <a:endParaRPr kumimoji="1" lang="en-US" altLang="ko-KR" sz="14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Arial" pitchFamily="34" charset="0"/>
              <a:ea typeface="HY견고딕" pitchFamily="18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HY견고딕" pitchFamily="18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HY견고딕" pitchFamily="18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HY견고딕" pitchFamily="18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HY견고딕" pitchFamily="18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HY견고딕" pitchFamily="18" charset="-127"/>
                <a:cs typeface="굴림" pitchFamily="50" charset="-127"/>
              </a:rPr>
              <a:t>your own text will look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HY견고딕" pitchFamily="18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HY견고딕" pitchFamily="18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HY견고딕" pitchFamily="18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HY견고딕" pitchFamily="18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HY견고딕" pitchFamily="18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HY견고딕" pitchFamily="18" charset="-127"/>
                <a:cs typeface="굴림" pitchFamily="50" charset="-127"/>
              </a:rPr>
              <a:t>own text.</a:t>
            </a:r>
            <a:endParaRPr kumimoji="1" lang="ko-KR" altLang="ko-KR" sz="18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pSp>
        <p:nvGrpSpPr>
          <p:cNvPr id="2" name="그룹 111"/>
          <p:cNvGrpSpPr/>
          <p:nvPr/>
        </p:nvGrpSpPr>
        <p:grpSpPr>
          <a:xfrm>
            <a:off x="674043" y="4869158"/>
            <a:ext cx="403474" cy="1296147"/>
            <a:chOff x="674043" y="4869158"/>
            <a:chExt cx="403474" cy="1296147"/>
          </a:xfrm>
        </p:grpSpPr>
        <p:sp>
          <p:nvSpPr>
            <p:cNvPr id="108" name="평행 사변형 107"/>
            <p:cNvSpPr/>
            <p:nvPr/>
          </p:nvSpPr>
          <p:spPr>
            <a:xfrm rot="5400000" flipH="1" flipV="1">
              <a:off x="249423" y="5337212"/>
              <a:ext cx="1296147" cy="360040"/>
            </a:xfrm>
            <a:prstGeom prst="parallelogram">
              <a:avLst>
                <a:gd name="adj" fmla="val 38479"/>
              </a:avLst>
            </a:prstGeom>
            <a:gradFill flip="none" rotWithShape="1">
              <a:gsLst>
                <a:gs pos="0">
                  <a:schemeClr val="bg1">
                    <a:lumMod val="65000"/>
                    <a:alpha val="58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모서리가 둥근 직사각형 96"/>
            <p:cNvSpPr/>
            <p:nvPr/>
          </p:nvSpPr>
          <p:spPr>
            <a:xfrm>
              <a:off x="674043" y="4869160"/>
              <a:ext cx="144016" cy="1152128"/>
            </a:xfrm>
            <a:prstGeom prst="roundRect">
              <a:avLst>
                <a:gd name="adj" fmla="val 38713"/>
              </a:avLst>
            </a:prstGeom>
            <a:solidFill>
              <a:srgbClr val="FADA2F"/>
            </a:solidFill>
            <a:ln w="1016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8" name="Rectangle 18"/>
          <p:cNvSpPr>
            <a:spLocks noChangeArrowheads="1"/>
          </p:cNvSpPr>
          <p:nvPr/>
        </p:nvSpPr>
        <p:spPr bwMode="auto">
          <a:xfrm>
            <a:off x="2931641" y="4911824"/>
            <a:ext cx="1536700" cy="1066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HY견고딕" pitchFamily="18" charset="-127"/>
                <a:cs typeface="굴림" pitchFamily="50" charset="-127"/>
              </a:rPr>
              <a:t>CONTENTS</a:t>
            </a:r>
            <a:r>
              <a:rPr kumimoji="1" lang="en-US" altLang="ko-KR" sz="1400" b="1" i="0" u="none" strike="noStrike" kern="0" cap="none" spc="0" normalizeH="0" baseline="0" noProof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HY견고딕" pitchFamily="18" charset="-127"/>
                <a:cs typeface="굴림" pitchFamily="50" charset="-127"/>
              </a:rPr>
              <a:t> </a:t>
            </a:r>
            <a:endParaRPr kumimoji="1" lang="en-US" altLang="ko-KR" sz="14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Arial" pitchFamily="34" charset="0"/>
              <a:ea typeface="HY견고딕" pitchFamily="18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HY견고딕" pitchFamily="18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HY견고딕" pitchFamily="18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HY견고딕" pitchFamily="18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HY견고딕" pitchFamily="18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HY견고딕" pitchFamily="18" charset="-127"/>
                <a:cs typeface="굴림" pitchFamily="50" charset="-127"/>
              </a:rPr>
              <a:t>your own text will look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HY견고딕" pitchFamily="18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HY견고딕" pitchFamily="18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HY견고딕" pitchFamily="18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HY견고딕" pitchFamily="18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HY견고딕" pitchFamily="18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HY견고딕" pitchFamily="18" charset="-127"/>
                <a:cs typeface="굴림" pitchFamily="50" charset="-127"/>
              </a:rPr>
              <a:t>own text.</a:t>
            </a:r>
            <a:endParaRPr kumimoji="1" lang="ko-KR" altLang="ko-KR" sz="18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pSp>
        <p:nvGrpSpPr>
          <p:cNvPr id="3" name="그룹 112"/>
          <p:cNvGrpSpPr/>
          <p:nvPr/>
        </p:nvGrpSpPr>
        <p:grpSpPr>
          <a:xfrm>
            <a:off x="2706092" y="4869159"/>
            <a:ext cx="400251" cy="1296147"/>
            <a:chOff x="2706092" y="4869159"/>
            <a:chExt cx="400251" cy="1296147"/>
          </a:xfrm>
        </p:grpSpPr>
        <p:sp>
          <p:nvSpPr>
            <p:cNvPr id="109" name="평행 사변형 108"/>
            <p:cNvSpPr/>
            <p:nvPr/>
          </p:nvSpPr>
          <p:spPr>
            <a:xfrm rot="5400000" flipH="1" flipV="1">
              <a:off x="2278249" y="5337213"/>
              <a:ext cx="1296147" cy="360040"/>
            </a:xfrm>
            <a:prstGeom prst="parallelogram">
              <a:avLst>
                <a:gd name="adj" fmla="val 38479"/>
              </a:avLst>
            </a:prstGeom>
            <a:gradFill flip="none" rotWithShape="1">
              <a:gsLst>
                <a:gs pos="0">
                  <a:schemeClr val="bg1">
                    <a:lumMod val="65000"/>
                    <a:alpha val="58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모서리가 둥근 직사각형 98"/>
            <p:cNvSpPr/>
            <p:nvPr/>
          </p:nvSpPr>
          <p:spPr>
            <a:xfrm>
              <a:off x="2706092" y="4869160"/>
              <a:ext cx="144016" cy="1152128"/>
            </a:xfrm>
            <a:prstGeom prst="roundRect">
              <a:avLst>
                <a:gd name="adj" fmla="val 38713"/>
              </a:avLst>
            </a:prstGeom>
            <a:solidFill>
              <a:srgbClr val="70C3CE"/>
            </a:solidFill>
            <a:ln w="1016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0" name="Rectangle 18"/>
          <p:cNvSpPr>
            <a:spLocks noChangeArrowheads="1"/>
          </p:cNvSpPr>
          <p:nvPr/>
        </p:nvSpPr>
        <p:spPr bwMode="auto">
          <a:xfrm>
            <a:off x="4963690" y="4911824"/>
            <a:ext cx="1536700" cy="1066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HY견고딕" pitchFamily="18" charset="-127"/>
                <a:cs typeface="굴림" pitchFamily="50" charset="-127"/>
              </a:rPr>
              <a:t>CONTENTS</a:t>
            </a:r>
            <a:r>
              <a:rPr kumimoji="1" lang="en-US" altLang="ko-KR" sz="1400" b="1" i="0" u="none" strike="noStrike" kern="0" cap="none" spc="0" normalizeH="0" baseline="0" noProof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HY견고딕" pitchFamily="18" charset="-127"/>
                <a:cs typeface="굴림" pitchFamily="50" charset="-127"/>
              </a:rPr>
              <a:t> </a:t>
            </a:r>
            <a:endParaRPr kumimoji="1" lang="en-US" altLang="ko-KR" sz="14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Arial" pitchFamily="34" charset="0"/>
              <a:ea typeface="HY견고딕" pitchFamily="18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HY견고딕" pitchFamily="18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HY견고딕" pitchFamily="18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HY견고딕" pitchFamily="18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HY견고딕" pitchFamily="18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HY견고딕" pitchFamily="18" charset="-127"/>
                <a:cs typeface="굴림" pitchFamily="50" charset="-127"/>
              </a:rPr>
              <a:t>your own text will look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HY견고딕" pitchFamily="18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HY견고딕" pitchFamily="18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HY견고딕" pitchFamily="18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HY견고딕" pitchFamily="18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HY견고딕" pitchFamily="18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HY견고딕" pitchFamily="18" charset="-127"/>
                <a:cs typeface="굴림" pitchFamily="50" charset="-127"/>
              </a:rPr>
              <a:t>own text.</a:t>
            </a:r>
            <a:endParaRPr kumimoji="1" lang="ko-KR" altLang="ko-KR" sz="18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pSp>
        <p:nvGrpSpPr>
          <p:cNvPr id="4" name="그룹 113"/>
          <p:cNvGrpSpPr/>
          <p:nvPr/>
        </p:nvGrpSpPr>
        <p:grpSpPr>
          <a:xfrm>
            <a:off x="4738141" y="4869160"/>
            <a:ext cx="397028" cy="1296147"/>
            <a:chOff x="4738141" y="4869160"/>
            <a:chExt cx="397028" cy="1296147"/>
          </a:xfrm>
        </p:grpSpPr>
        <p:sp>
          <p:nvSpPr>
            <p:cNvPr id="110" name="평행 사변형 109"/>
            <p:cNvSpPr/>
            <p:nvPr/>
          </p:nvSpPr>
          <p:spPr>
            <a:xfrm rot="5400000" flipH="1" flipV="1">
              <a:off x="4307075" y="5337214"/>
              <a:ext cx="1296147" cy="360040"/>
            </a:xfrm>
            <a:prstGeom prst="parallelogram">
              <a:avLst>
                <a:gd name="adj" fmla="val 38479"/>
              </a:avLst>
            </a:prstGeom>
            <a:gradFill flip="none" rotWithShape="1">
              <a:gsLst>
                <a:gs pos="0">
                  <a:schemeClr val="bg1">
                    <a:lumMod val="65000"/>
                    <a:alpha val="58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모서리가 둥근 직사각형 100"/>
            <p:cNvSpPr/>
            <p:nvPr/>
          </p:nvSpPr>
          <p:spPr>
            <a:xfrm>
              <a:off x="4738141" y="4869160"/>
              <a:ext cx="144016" cy="1152128"/>
            </a:xfrm>
            <a:prstGeom prst="roundRect">
              <a:avLst>
                <a:gd name="adj" fmla="val 38713"/>
              </a:avLst>
            </a:prstGeom>
            <a:solidFill>
              <a:srgbClr val="168CB3"/>
            </a:solidFill>
            <a:ln w="1016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2" name="Rectangle 18"/>
          <p:cNvSpPr>
            <a:spLocks noChangeArrowheads="1"/>
          </p:cNvSpPr>
          <p:nvPr/>
        </p:nvSpPr>
        <p:spPr bwMode="auto">
          <a:xfrm>
            <a:off x="6995740" y="4911824"/>
            <a:ext cx="1536700" cy="1066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HY견고딕" pitchFamily="18" charset="-127"/>
                <a:cs typeface="굴림" pitchFamily="50" charset="-127"/>
              </a:rPr>
              <a:t>CONTENTS</a:t>
            </a:r>
            <a:r>
              <a:rPr kumimoji="1" lang="en-US" altLang="ko-KR" sz="1400" b="1" i="0" u="none" strike="noStrike" kern="0" cap="none" spc="0" normalizeH="0" baseline="0" noProof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HY견고딕" pitchFamily="18" charset="-127"/>
                <a:cs typeface="굴림" pitchFamily="50" charset="-127"/>
              </a:rPr>
              <a:t> </a:t>
            </a:r>
            <a:endParaRPr kumimoji="1" lang="en-US" altLang="ko-KR" sz="14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Arial" pitchFamily="34" charset="0"/>
              <a:ea typeface="HY견고딕" pitchFamily="18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HY견고딕" pitchFamily="18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HY견고딕" pitchFamily="18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HY견고딕" pitchFamily="18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HY견고딕" pitchFamily="18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HY견고딕" pitchFamily="18" charset="-127"/>
                <a:cs typeface="굴림" pitchFamily="50" charset="-127"/>
              </a:rPr>
              <a:t>your own text will look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HY견고딕" pitchFamily="18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HY견고딕" pitchFamily="18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HY견고딕" pitchFamily="18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HY견고딕" pitchFamily="18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HY견고딕" pitchFamily="18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HY견고딕" pitchFamily="18" charset="-127"/>
                <a:cs typeface="굴림" pitchFamily="50" charset="-127"/>
              </a:rPr>
              <a:t>own text.</a:t>
            </a:r>
            <a:endParaRPr kumimoji="1" lang="ko-KR" altLang="ko-KR" sz="18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pSp>
        <p:nvGrpSpPr>
          <p:cNvPr id="5" name="그룹 114"/>
          <p:cNvGrpSpPr/>
          <p:nvPr/>
        </p:nvGrpSpPr>
        <p:grpSpPr>
          <a:xfrm>
            <a:off x="6770191" y="4869160"/>
            <a:ext cx="393804" cy="1296147"/>
            <a:chOff x="6770191" y="4869160"/>
            <a:chExt cx="393804" cy="1296147"/>
          </a:xfrm>
        </p:grpSpPr>
        <p:sp>
          <p:nvSpPr>
            <p:cNvPr id="111" name="평행 사변형 110"/>
            <p:cNvSpPr/>
            <p:nvPr/>
          </p:nvSpPr>
          <p:spPr>
            <a:xfrm rot="5400000" flipH="1" flipV="1">
              <a:off x="6335901" y="5337214"/>
              <a:ext cx="1296147" cy="360040"/>
            </a:xfrm>
            <a:prstGeom prst="parallelogram">
              <a:avLst>
                <a:gd name="adj" fmla="val 38479"/>
              </a:avLst>
            </a:prstGeom>
            <a:gradFill flip="none" rotWithShape="1">
              <a:gsLst>
                <a:gs pos="0">
                  <a:schemeClr val="bg1">
                    <a:lumMod val="65000"/>
                    <a:alpha val="58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모서리가 둥근 직사각형 102"/>
            <p:cNvSpPr/>
            <p:nvPr/>
          </p:nvSpPr>
          <p:spPr>
            <a:xfrm>
              <a:off x="6770191" y="4869160"/>
              <a:ext cx="144016" cy="1152128"/>
            </a:xfrm>
            <a:prstGeom prst="roundRect">
              <a:avLst>
                <a:gd name="adj" fmla="val 38713"/>
              </a:avLst>
            </a:prstGeom>
            <a:solidFill>
              <a:schemeClr val="bg1">
                <a:lumMod val="50000"/>
              </a:schemeClr>
            </a:solidFill>
            <a:ln w="1016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72"/>
          <p:cNvGrpSpPr/>
          <p:nvPr/>
        </p:nvGrpSpPr>
        <p:grpSpPr>
          <a:xfrm>
            <a:off x="2987900" y="4423952"/>
            <a:ext cx="1723043" cy="2120998"/>
            <a:chOff x="2987900" y="4423952"/>
            <a:chExt cx="1723043" cy="2120998"/>
          </a:xfrm>
        </p:grpSpPr>
        <p:sp>
          <p:nvSpPr>
            <p:cNvPr id="65" name="평행 사변형 64"/>
            <p:cNvSpPr/>
            <p:nvPr/>
          </p:nvSpPr>
          <p:spPr>
            <a:xfrm rot="19927525" flipH="1">
              <a:off x="3466458" y="4423952"/>
              <a:ext cx="1244485" cy="892760"/>
            </a:xfrm>
            <a:prstGeom prst="parallelogram">
              <a:avLst>
                <a:gd name="adj" fmla="val 36831"/>
              </a:avLst>
            </a:prstGeom>
            <a:gradFill flip="none" rotWithShape="1">
              <a:gsLst>
                <a:gs pos="0">
                  <a:schemeClr val="bg1">
                    <a:lumMod val="65000"/>
                    <a:alpha val="58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평행 사변형 65"/>
            <p:cNvSpPr/>
            <p:nvPr/>
          </p:nvSpPr>
          <p:spPr>
            <a:xfrm rot="19065535" flipH="1">
              <a:off x="2987900" y="5652190"/>
              <a:ext cx="1244485" cy="892760"/>
            </a:xfrm>
            <a:prstGeom prst="parallelogram">
              <a:avLst>
                <a:gd name="adj" fmla="val 36831"/>
              </a:avLst>
            </a:prstGeom>
            <a:gradFill flip="none" rotWithShape="1">
              <a:gsLst>
                <a:gs pos="0">
                  <a:schemeClr val="bg1">
                    <a:lumMod val="65000"/>
                    <a:alpha val="58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73"/>
          <p:cNvGrpSpPr/>
          <p:nvPr/>
        </p:nvGrpSpPr>
        <p:grpSpPr>
          <a:xfrm>
            <a:off x="5559158" y="4603760"/>
            <a:ext cx="1689974" cy="1974871"/>
            <a:chOff x="5559158" y="4603760"/>
            <a:chExt cx="1689974" cy="1974871"/>
          </a:xfrm>
        </p:grpSpPr>
        <p:sp>
          <p:nvSpPr>
            <p:cNvPr id="60" name="평행 사변형 59"/>
            <p:cNvSpPr/>
            <p:nvPr/>
          </p:nvSpPr>
          <p:spPr>
            <a:xfrm rot="18965290" flipH="1">
              <a:off x="5559158" y="5685871"/>
              <a:ext cx="1244485" cy="892760"/>
            </a:xfrm>
            <a:prstGeom prst="parallelogram">
              <a:avLst>
                <a:gd name="adj" fmla="val 36831"/>
              </a:avLst>
            </a:prstGeom>
            <a:gradFill flip="none" rotWithShape="1">
              <a:gsLst>
                <a:gs pos="0">
                  <a:schemeClr val="bg1">
                    <a:lumMod val="65000"/>
                    <a:alpha val="58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평행 사변형 60"/>
            <p:cNvSpPr/>
            <p:nvPr/>
          </p:nvSpPr>
          <p:spPr>
            <a:xfrm rot="19927525" flipH="1">
              <a:off x="6004647" y="4603760"/>
              <a:ext cx="1244485" cy="892760"/>
            </a:xfrm>
            <a:prstGeom prst="parallelogram">
              <a:avLst>
                <a:gd name="adj" fmla="val 36831"/>
              </a:avLst>
            </a:prstGeom>
            <a:gradFill flip="none" rotWithShape="1">
              <a:gsLst>
                <a:gs pos="0">
                  <a:schemeClr val="bg1">
                    <a:lumMod val="65000"/>
                    <a:alpha val="58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71"/>
          <p:cNvGrpSpPr/>
          <p:nvPr/>
        </p:nvGrpSpPr>
        <p:grpSpPr>
          <a:xfrm>
            <a:off x="4791081" y="2290747"/>
            <a:ext cx="2710746" cy="1840479"/>
            <a:chOff x="4791081" y="2290747"/>
            <a:chExt cx="2710746" cy="1840479"/>
          </a:xfrm>
        </p:grpSpPr>
        <p:sp>
          <p:nvSpPr>
            <p:cNvPr id="58" name="평행 사변형 57"/>
            <p:cNvSpPr/>
            <p:nvPr/>
          </p:nvSpPr>
          <p:spPr>
            <a:xfrm rot="20609853" flipH="1">
              <a:off x="6257342" y="2290747"/>
              <a:ext cx="1244485" cy="892760"/>
            </a:xfrm>
            <a:prstGeom prst="parallelogram">
              <a:avLst>
                <a:gd name="adj" fmla="val 57328"/>
              </a:avLst>
            </a:prstGeom>
            <a:gradFill flip="none" rotWithShape="1">
              <a:gsLst>
                <a:gs pos="0">
                  <a:schemeClr val="bg1">
                    <a:lumMod val="65000"/>
                    <a:alpha val="58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평행 사변형 58"/>
            <p:cNvSpPr/>
            <p:nvPr/>
          </p:nvSpPr>
          <p:spPr>
            <a:xfrm rot="18965290" flipH="1">
              <a:off x="4791081" y="3238466"/>
              <a:ext cx="1244485" cy="892760"/>
            </a:xfrm>
            <a:prstGeom prst="parallelogram">
              <a:avLst>
                <a:gd name="adj" fmla="val 36831"/>
              </a:avLst>
            </a:prstGeom>
            <a:gradFill flip="none" rotWithShape="1">
              <a:gsLst>
                <a:gs pos="0">
                  <a:schemeClr val="bg1">
                    <a:lumMod val="65000"/>
                    <a:alpha val="58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70"/>
          <p:cNvGrpSpPr/>
          <p:nvPr/>
        </p:nvGrpSpPr>
        <p:grpSpPr>
          <a:xfrm>
            <a:off x="3051429" y="2074723"/>
            <a:ext cx="1786102" cy="1958201"/>
            <a:chOff x="3051429" y="2074723"/>
            <a:chExt cx="1786102" cy="1958201"/>
          </a:xfrm>
        </p:grpSpPr>
        <p:sp>
          <p:nvSpPr>
            <p:cNvPr id="53" name="평행 사변형 52"/>
            <p:cNvSpPr/>
            <p:nvPr/>
          </p:nvSpPr>
          <p:spPr>
            <a:xfrm rot="20609853" flipH="1">
              <a:off x="3593046" y="2074723"/>
              <a:ext cx="1244485" cy="892760"/>
            </a:xfrm>
            <a:prstGeom prst="parallelogram">
              <a:avLst>
                <a:gd name="adj" fmla="val 57328"/>
              </a:avLst>
            </a:prstGeom>
            <a:gradFill flip="none" rotWithShape="1">
              <a:gsLst>
                <a:gs pos="0">
                  <a:schemeClr val="bg1">
                    <a:lumMod val="65000"/>
                    <a:alpha val="58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평행 사변형 51"/>
            <p:cNvSpPr/>
            <p:nvPr/>
          </p:nvSpPr>
          <p:spPr>
            <a:xfrm rot="18965290" flipH="1">
              <a:off x="3051429" y="3140164"/>
              <a:ext cx="1244485" cy="892760"/>
            </a:xfrm>
            <a:prstGeom prst="parallelogram">
              <a:avLst>
                <a:gd name="adj" fmla="val 36831"/>
              </a:avLst>
            </a:prstGeom>
            <a:gradFill flip="none" rotWithShape="1">
              <a:gsLst>
                <a:gs pos="0">
                  <a:schemeClr val="bg1">
                    <a:lumMod val="65000"/>
                    <a:alpha val="58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4738" name="Rectangle 30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Click to edit title style</a:t>
            </a:r>
          </a:p>
        </p:txBody>
      </p:sp>
      <p:sp>
        <p:nvSpPr>
          <p:cNvPr id="24" name="자유형 23"/>
          <p:cNvSpPr/>
          <p:nvPr/>
        </p:nvSpPr>
        <p:spPr bwMode="auto">
          <a:xfrm rot="16200000" flipH="1">
            <a:off x="2195736" y="1484311"/>
            <a:ext cx="2304257" cy="2304256"/>
          </a:xfrm>
          <a:custGeom>
            <a:avLst/>
            <a:gdLst>
              <a:gd name="connsiteX0" fmla="*/ 1152128 w 2304256"/>
              <a:gd name="connsiteY0" fmla="*/ 2304256 h 2304256"/>
              <a:gd name="connsiteX1" fmla="*/ 337450 w 2304256"/>
              <a:gd name="connsiteY1" fmla="*/ 1966805 h 2304256"/>
              <a:gd name="connsiteX2" fmla="*/ 0 w 2304256"/>
              <a:gd name="connsiteY2" fmla="*/ 1152127 h 2304256"/>
              <a:gd name="connsiteX3" fmla="*/ 337452 w 2304256"/>
              <a:gd name="connsiteY3" fmla="*/ 337450 h 2304256"/>
              <a:gd name="connsiteX4" fmla="*/ 1152130 w 2304256"/>
              <a:gd name="connsiteY4" fmla="*/ 1 h 2304256"/>
              <a:gd name="connsiteX5" fmla="*/ 1966807 w 2304256"/>
              <a:gd name="connsiteY5" fmla="*/ 337453 h 2304256"/>
              <a:gd name="connsiteX6" fmla="*/ 2304256 w 2304256"/>
              <a:gd name="connsiteY6" fmla="*/ 1152131 h 2304256"/>
              <a:gd name="connsiteX7" fmla="*/ 1966806 w 2304256"/>
              <a:gd name="connsiteY7" fmla="*/ 1966809 h 2304256"/>
              <a:gd name="connsiteX8" fmla="*/ 2304256 w 2304256"/>
              <a:gd name="connsiteY8" fmla="*/ 1966806 h 2304256"/>
              <a:gd name="connsiteX9" fmla="*/ 2304256 w 2304256"/>
              <a:gd name="connsiteY9" fmla="*/ 2304256 h 2304256"/>
              <a:gd name="connsiteX10" fmla="*/ 1152128 w 2304256"/>
              <a:gd name="connsiteY10" fmla="*/ 2304256 h 2304256"/>
              <a:gd name="connsiteX0" fmla="*/ 1152128 w 2304257"/>
              <a:gd name="connsiteY0" fmla="*/ 2304256 h 2304256"/>
              <a:gd name="connsiteX1" fmla="*/ 337450 w 2304257"/>
              <a:gd name="connsiteY1" fmla="*/ 1966805 h 2304256"/>
              <a:gd name="connsiteX2" fmla="*/ 0 w 2304257"/>
              <a:gd name="connsiteY2" fmla="*/ 1152127 h 2304256"/>
              <a:gd name="connsiteX3" fmla="*/ 337452 w 2304257"/>
              <a:gd name="connsiteY3" fmla="*/ 337450 h 2304256"/>
              <a:gd name="connsiteX4" fmla="*/ 1152130 w 2304257"/>
              <a:gd name="connsiteY4" fmla="*/ 1 h 2304256"/>
              <a:gd name="connsiteX5" fmla="*/ 1966807 w 2304257"/>
              <a:gd name="connsiteY5" fmla="*/ 337453 h 2304256"/>
              <a:gd name="connsiteX6" fmla="*/ 2304256 w 2304257"/>
              <a:gd name="connsiteY6" fmla="*/ 1152131 h 2304256"/>
              <a:gd name="connsiteX7" fmla="*/ 1966806 w 2304257"/>
              <a:gd name="connsiteY7" fmla="*/ 1966809 h 2304256"/>
              <a:gd name="connsiteX8" fmla="*/ 2304256 w 2304257"/>
              <a:gd name="connsiteY8" fmla="*/ 2304256 h 2304256"/>
              <a:gd name="connsiteX9" fmla="*/ 1152128 w 2304257"/>
              <a:gd name="connsiteY9" fmla="*/ 2304256 h 2304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04257" h="2304256">
                <a:moveTo>
                  <a:pt x="1152128" y="2304256"/>
                </a:moveTo>
                <a:cubicBezTo>
                  <a:pt x="846565" y="2304256"/>
                  <a:pt x="553516" y="2182871"/>
                  <a:pt x="337450" y="1966805"/>
                </a:cubicBezTo>
                <a:cubicBezTo>
                  <a:pt x="121384" y="1750739"/>
                  <a:pt x="0" y="1457690"/>
                  <a:pt x="0" y="1152127"/>
                </a:cubicBezTo>
                <a:cubicBezTo>
                  <a:pt x="0" y="846564"/>
                  <a:pt x="121385" y="553515"/>
                  <a:pt x="337452" y="337450"/>
                </a:cubicBezTo>
                <a:cubicBezTo>
                  <a:pt x="553518" y="121384"/>
                  <a:pt x="846567" y="0"/>
                  <a:pt x="1152130" y="1"/>
                </a:cubicBezTo>
                <a:cubicBezTo>
                  <a:pt x="1457693" y="1"/>
                  <a:pt x="1750742" y="121386"/>
                  <a:pt x="1966807" y="337453"/>
                </a:cubicBezTo>
                <a:cubicBezTo>
                  <a:pt x="2182873" y="553519"/>
                  <a:pt x="2304257" y="846568"/>
                  <a:pt x="2304256" y="1152131"/>
                </a:cubicBezTo>
                <a:cubicBezTo>
                  <a:pt x="2304256" y="1457694"/>
                  <a:pt x="2182871" y="1750743"/>
                  <a:pt x="1966806" y="1966809"/>
                </a:cubicBezTo>
                <a:lnTo>
                  <a:pt x="2304256" y="2304256"/>
                </a:lnTo>
                <a:lnTo>
                  <a:pt x="1152128" y="2304256"/>
                </a:lnTo>
                <a:close/>
              </a:path>
            </a:pathLst>
          </a:custGeom>
          <a:solidFill>
            <a:srgbClr val="FADA2F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/>
          </a:p>
        </p:txBody>
      </p:sp>
      <p:sp>
        <p:nvSpPr>
          <p:cNvPr id="25" name="자유형 24"/>
          <p:cNvSpPr/>
          <p:nvPr/>
        </p:nvSpPr>
        <p:spPr bwMode="auto">
          <a:xfrm rot="10800000" flipV="1">
            <a:off x="4644007" y="1484310"/>
            <a:ext cx="2304257" cy="2304256"/>
          </a:xfrm>
          <a:custGeom>
            <a:avLst/>
            <a:gdLst>
              <a:gd name="connsiteX0" fmla="*/ 1152128 w 2304256"/>
              <a:gd name="connsiteY0" fmla="*/ 2304256 h 2304256"/>
              <a:gd name="connsiteX1" fmla="*/ 337450 w 2304256"/>
              <a:gd name="connsiteY1" fmla="*/ 1966805 h 2304256"/>
              <a:gd name="connsiteX2" fmla="*/ 0 w 2304256"/>
              <a:gd name="connsiteY2" fmla="*/ 1152127 h 2304256"/>
              <a:gd name="connsiteX3" fmla="*/ 337452 w 2304256"/>
              <a:gd name="connsiteY3" fmla="*/ 337450 h 2304256"/>
              <a:gd name="connsiteX4" fmla="*/ 1152130 w 2304256"/>
              <a:gd name="connsiteY4" fmla="*/ 1 h 2304256"/>
              <a:gd name="connsiteX5" fmla="*/ 1966807 w 2304256"/>
              <a:gd name="connsiteY5" fmla="*/ 337453 h 2304256"/>
              <a:gd name="connsiteX6" fmla="*/ 2304256 w 2304256"/>
              <a:gd name="connsiteY6" fmla="*/ 1152131 h 2304256"/>
              <a:gd name="connsiteX7" fmla="*/ 1966806 w 2304256"/>
              <a:gd name="connsiteY7" fmla="*/ 1966809 h 2304256"/>
              <a:gd name="connsiteX8" fmla="*/ 2304256 w 2304256"/>
              <a:gd name="connsiteY8" fmla="*/ 1966806 h 2304256"/>
              <a:gd name="connsiteX9" fmla="*/ 2304256 w 2304256"/>
              <a:gd name="connsiteY9" fmla="*/ 2304256 h 2304256"/>
              <a:gd name="connsiteX10" fmla="*/ 1152128 w 2304256"/>
              <a:gd name="connsiteY10" fmla="*/ 2304256 h 2304256"/>
              <a:gd name="connsiteX0" fmla="*/ 1152128 w 2304257"/>
              <a:gd name="connsiteY0" fmla="*/ 2304256 h 2304256"/>
              <a:gd name="connsiteX1" fmla="*/ 337450 w 2304257"/>
              <a:gd name="connsiteY1" fmla="*/ 1966805 h 2304256"/>
              <a:gd name="connsiteX2" fmla="*/ 0 w 2304257"/>
              <a:gd name="connsiteY2" fmla="*/ 1152127 h 2304256"/>
              <a:gd name="connsiteX3" fmla="*/ 337452 w 2304257"/>
              <a:gd name="connsiteY3" fmla="*/ 337450 h 2304256"/>
              <a:gd name="connsiteX4" fmla="*/ 1152130 w 2304257"/>
              <a:gd name="connsiteY4" fmla="*/ 1 h 2304256"/>
              <a:gd name="connsiteX5" fmla="*/ 1966807 w 2304257"/>
              <a:gd name="connsiteY5" fmla="*/ 337453 h 2304256"/>
              <a:gd name="connsiteX6" fmla="*/ 2304256 w 2304257"/>
              <a:gd name="connsiteY6" fmla="*/ 1152131 h 2304256"/>
              <a:gd name="connsiteX7" fmla="*/ 1966806 w 2304257"/>
              <a:gd name="connsiteY7" fmla="*/ 1966809 h 2304256"/>
              <a:gd name="connsiteX8" fmla="*/ 2304256 w 2304257"/>
              <a:gd name="connsiteY8" fmla="*/ 2304256 h 2304256"/>
              <a:gd name="connsiteX9" fmla="*/ 1152128 w 2304257"/>
              <a:gd name="connsiteY9" fmla="*/ 2304256 h 2304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04257" h="2304256">
                <a:moveTo>
                  <a:pt x="1152128" y="2304256"/>
                </a:moveTo>
                <a:cubicBezTo>
                  <a:pt x="846565" y="2304256"/>
                  <a:pt x="553516" y="2182871"/>
                  <a:pt x="337450" y="1966805"/>
                </a:cubicBezTo>
                <a:cubicBezTo>
                  <a:pt x="121384" y="1750739"/>
                  <a:pt x="0" y="1457690"/>
                  <a:pt x="0" y="1152127"/>
                </a:cubicBezTo>
                <a:cubicBezTo>
                  <a:pt x="0" y="846564"/>
                  <a:pt x="121385" y="553515"/>
                  <a:pt x="337452" y="337450"/>
                </a:cubicBezTo>
                <a:cubicBezTo>
                  <a:pt x="553518" y="121384"/>
                  <a:pt x="846567" y="0"/>
                  <a:pt x="1152130" y="1"/>
                </a:cubicBezTo>
                <a:cubicBezTo>
                  <a:pt x="1457693" y="1"/>
                  <a:pt x="1750742" y="121386"/>
                  <a:pt x="1966807" y="337453"/>
                </a:cubicBezTo>
                <a:cubicBezTo>
                  <a:pt x="2182873" y="553519"/>
                  <a:pt x="2304257" y="846568"/>
                  <a:pt x="2304256" y="1152131"/>
                </a:cubicBezTo>
                <a:cubicBezTo>
                  <a:pt x="2304256" y="1457694"/>
                  <a:pt x="2182871" y="1750743"/>
                  <a:pt x="1966806" y="1966809"/>
                </a:cubicBezTo>
                <a:lnTo>
                  <a:pt x="2304256" y="2304256"/>
                </a:lnTo>
                <a:lnTo>
                  <a:pt x="1152128" y="2304256"/>
                </a:lnTo>
                <a:close/>
              </a:path>
            </a:pathLst>
          </a:custGeom>
          <a:solidFill>
            <a:srgbClr val="70C3CE"/>
          </a:solidFill>
          <a:ln w="28575">
            <a:solidFill>
              <a:srgbClr val="42AF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자유형 25"/>
          <p:cNvSpPr/>
          <p:nvPr/>
        </p:nvSpPr>
        <p:spPr bwMode="auto">
          <a:xfrm flipV="1">
            <a:off x="2195736" y="4004595"/>
            <a:ext cx="2304257" cy="2304256"/>
          </a:xfrm>
          <a:custGeom>
            <a:avLst/>
            <a:gdLst>
              <a:gd name="connsiteX0" fmla="*/ 1152128 w 2304256"/>
              <a:gd name="connsiteY0" fmla="*/ 2304256 h 2304256"/>
              <a:gd name="connsiteX1" fmla="*/ 337450 w 2304256"/>
              <a:gd name="connsiteY1" fmla="*/ 1966805 h 2304256"/>
              <a:gd name="connsiteX2" fmla="*/ 0 w 2304256"/>
              <a:gd name="connsiteY2" fmla="*/ 1152127 h 2304256"/>
              <a:gd name="connsiteX3" fmla="*/ 337452 w 2304256"/>
              <a:gd name="connsiteY3" fmla="*/ 337450 h 2304256"/>
              <a:gd name="connsiteX4" fmla="*/ 1152130 w 2304256"/>
              <a:gd name="connsiteY4" fmla="*/ 1 h 2304256"/>
              <a:gd name="connsiteX5" fmla="*/ 1966807 w 2304256"/>
              <a:gd name="connsiteY5" fmla="*/ 337453 h 2304256"/>
              <a:gd name="connsiteX6" fmla="*/ 2304256 w 2304256"/>
              <a:gd name="connsiteY6" fmla="*/ 1152131 h 2304256"/>
              <a:gd name="connsiteX7" fmla="*/ 1966806 w 2304256"/>
              <a:gd name="connsiteY7" fmla="*/ 1966809 h 2304256"/>
              <a:gd name="connsiteX8" fmla="*/ 2304256 w 2304256"/>
              <a:gd name="connsiteY8" fmla="*/ 1966806 h 2304256"/>
              <a:gd name="connsiteX9" fmla="*/ 2304256 w 2304256"/>
              <a:gd name="connsiteY9" fmla="*/ 2304256 h 2304256"/>
              <a:gd name="connsiteX10" fmla="*/ 1152128 w 2304256"/>
              <a:gd name="connsiteY10" fmla="*/ 2304256 h 2304256"/>
              <a:gd name="connsiteX0" fmla="*/ 1152128 w 2304257"/>
              <a:gd name="connsiteY0" fmla="*/ 2304256 h 2304256"/>
              <a:gd name="connsiteX1" fmla="*/ 337450 w 2304257"/>
              <a:gd name="connsiteY1" fmla="*/ 1966805 h 2304256"/>
              <a:gd name="connsiteX2" fmla="*/ 0 w 2304257"/>
              <a:gd name="connsiteY2" fmla="*/ 1152127 h 2304256"/>
              <a:gd name="connsiteX3" fmla="*/ 337452 w 2304257"/>
              <a:gd name="connsiteY3" fmla="*/ 337450 h 2304256"/>
              <a:gd name="connsiteX4" fmla="*/ 1152130 w 2304257"/>
              <a:gd name="connsiteY4" fmla="*/ 1 h 2304256"/>
              <a:gd name="connsiteX5" fmla="*/ 1966807 w 2304257"/>
              <a:gd name="connsiteY5" fmla="*/ 337453 h 2304256"/>
              <a:gd name="connsiteX6" fmla="*/ 2304256 w 2304257"/>
              <a:gd name="connsiteY6" fmla="*/ 1152131 h 2304256"/>
              <a:gd name="connsiteX7" fmla="*/ 1966806 w 2304257"/>
              <a:gd name="connsiteY7" fmla="*/ 1966809 h 2304256"/>
              <a:gd name="connsiteX8" fmla="*/ 2304256 w 2304257"/>
              <a:gd name="connsiteY8" fmla="*/ 2304256 h 2304256"/>
              <a:gd name="connsiteX9" fmla="*/ 1152128 w 2304257"/>
              <a:gd name="connsiteY9" fmla="*/ 2304256 h 2304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04257" h="2304256">
                <a:moveTo>
                  <a:pt x="1152128" y="2304256"/>
                </a:moveTo>
                <a:cubicBezTo>
                  <a:pt x="846565" y="2304256"/>
                  <a:pt x="553516" y="2182871"/>
                  <a:pt x="337450" y="1966805"/>
                </a:cubicBezTo>
                <a:cubicBezTo>
                  <a:pt x="121384" y="1750739"/>
                  <a:pt x="0" y="1457690"/>
                  <a:pt x="0" y="1152127"/>
                </a:cubicBezTo>
                <a:cubicBezTo>
                  <a:pt x="0" y="846564"/>
                  <a:pt x="121385" y="553515"/>
                  <a:pt x="337452" y="337450"/>
                </a:cubicBezTo>
                <a:cubicBezTo>
                  <a:pt x="553518" y="121384"/>
                  <a:pt x="846567" y="0"/>
                  <a:pt x="1152130" y="1"/>
                </a:cubicBezTo>
                <a:cubicBezTo>
                  <a:pt x="1457693" y="1"/>
                  <a:pt x="1750742" y="121386"/>
                  <a:pt x="1966807" y="337453"/>
                </a:cubicBezTo>
                <a:cubicBezTo>
                  <a:pt x="2182873" y="553519"/>
                  <a:pt x="2304257" y="846568"/>
                  <a:pt x="2304256" y="1152131"/>
                </a:cubicBezTo>
                <a:cubicBezTo>
                  <a:pt x="2304256" y="1457694"/>
                  <a:pt x="2182871" y="1750743"/>
                  <a:pt x="1966806" y="1966809"/>
                </a:cubicBezTo>
                <a:lnTo>
                  <a:pt x="2304256" y="2304256"/>
                </a:lnTo>
                <a:lnTo>
                  <a:pt x="1152128" y="2304256"/>
                </a:lnTo>
                <a:close/>
              </a:path>
            </a:pathLst>
          </a:custGeom>
          <a:solidFill>
            <a:srgbClr val="168CB3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자유형 33"/>
          <p:cNvSpPr/>
          <p:nvPr/>
        </p:nvSpPr>
        <p:spPr bwMode="auto">
          <a:xfrm rot="5400000" flipH="1">
            <a:off x="4644007" y="4004594"/>
            <a:ext cx="2304257" cy="2304256"/>
          </a:xfrm>
          <a:custGeom>
            <a:avLst/>
            <a:gdLst>
              <a:gd name="connsiteX0" fmla="*/ 1152128 w 2304256"/>
              <a:gd name="connsiteY0" fmla="*/ 2304256 h 2304256"/>
              <a:gd name="connsiteX1" fmla="*/ 337450 w 2304256"/>
              <a:gd name="connsiteY1" fmla="*/ 1966805 h 2304256"/>
              <a:gd name="connsiteX2" fmla="*/ 0 w 2304256"/>
              <a:gd name="connsiteY2" fmla="*/ 1152127 h 2304256"/>
              <a:gd name="connsiteX3" fmla="*/ 337452 w 2304256"/>
              <a:gd name="connsiteY3" fmla="*/ 337450 h 2304256"/>
              <a:gd name="connsiteX4" fmla="*/ 1152130 w 2304256"/>
              <a:gd name="connsiteY4" fmla="*/ 1 h 2304256"/>
              <a:gd name="connsiteX5" fmla="*/ 1966807 w 2304256"/>
              <a:gd name="connsiteY5" fmla="*/ 337453 h 2304256"/>
              <a:gd name="connsiteX6" fmla="*/ 2304256 w 2304256"/>
              <a:gd name="connsiteY6" fmla="*/ 1152131 h 2304256"/>
              <a:gd name="connsiteX7" fmla="*/ 1966806 w 2304256"/>
              <a:gd name="connsiteY7" fmla="*/ 1966809 h 2304256"/>
              <a:gd name="connsiteX8" fmla="*/ 2304256 w 2304256"/>
              <a:gd name="connsiteY8" fmla="*/ 1966806 h 2304256"/>
              <a:gd name="connsiteX9" fmla="*/ 2304256 w 2304256"/>
              <a:gd name="connsiteY9" fmla="*/ 2304256 h 2304256"/>
              <a:gd name="connsiteX10" fmla="*/ 1152128 w 2304256"/>
              <a:gd name="connsiteY10" fmla="*/ 2304256 h 2304256"/>
              <a:gd name="connsiteX0" fmla="*/ 1152128 w 2304257"/>
              <a:gd name="connsiteY0" fmla="*/ 2304256 h 2304256"/>
              <a:gd name="connsiteX1" fmla="*/ 337450 w 2304257"/>
              <a:gd name="connsiteY1" fmla="*/ 1966805 h 2304256"/>
              <a:gd name="connsiteX2" fmla="*/ 0 w 2304257"/>
              <a:gd name="connsiteY2" fmla="*/ 1152127 h 2304256"/>
              <a:gd name="connsiteX3" fmla="*/ 337452 w 2304257"/>
              <a:gd name="connsiteY3" fmla="*/ 337450 h 2304256"/>
              <a:gd name="connsiteX4" fmla="*/ 1152130 w 2304257"/>
              <a:gd name="connsiteY4" fmla="*/ 1 h 2304256"/>
              <a:gd name="connsiteX5" fmla="*/ 1966807 w 2304257"/>
              <a:gd name="connsiteY5" fmla="*/ 337453 h 2304256"/>
              <a:gd name="connsiteX6" fmla="*/ 2304256 w 2304257"/>
              <a:gd name="connsiteY6" fmla="*/ 1152131 h 2304256"/>
              <a:gd name="connsiteX7" fmla="*/ 1966806 w 2304257"/>
              <a:gd name="connsiteY7" fmla="*/ 1966809 h 2304256"/>
              <a:gd name="connsiteX8" fmla="*/ 2304256 w 2304257"/>
              <a:gd name="connsiteY8" fmla="*/ 2304256 h 2304256"/>
              <a:gd name="connsiteX9" fmla="*/ 1152128 w 2304257"/>
              <a:gd name="connsiteY9" fmla="*/ 2304256 h 2304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04257" h="2304256">
                <a:moveTo>
                  <a:pt x="1152128" y="2304256"/>
                </a:moveTo>
                <a:cubicBezTo>
                  <a:pt x="846565" y="2304256"/>
                  <a:pt x="553516" y="2182871"/>
                  <a:pt x="337450" y="1966805"/>
                </a:cubicBezTo>
                <a:cubicBezTo>
                  <a:pt x="121384" y="1750739"/>
                  <a:pt x="0" y="1457690"/>
                  <a:pt x="0" y="1152127"/>
                </a:cubicBezTo>
                <a:cubicBezTo>
                  <a:pt x="0" y="846564"/>
                  <a:pt x="121385" y="553515"/>
                  <a:pt x="337452" y="337450"/>
                </a:cubicBezTo>
                <a:cubicBezTo>
                  <a:pt x="553518" y="121384"/>
                  <a:pt x="846567" y="0"/>
                  <a:pt x="1152130" y="1"/>
                </a:cubicBezTo>
                <a:cubicBezTo>
                  <a:pt x="1457693" y="1"/>
                  <a:pt x="1750742" y="121386"/>
                  <a:pt x="1966807" y="337453"/>
                </a:cubicBezTo>
                <a:cubicBezTo>
                  <a:pt x="2182873" y="553519"/>
                  <a:pt x="2304257" y="846568"/>
                  <a:pt x="2304256" y="1152131"/>
                </a:cubicBezTo>
                <a:cubicBezTo>
                  <a:pt x="2304256" y="1457694"/>
                  <a:pt x="2182871" y="1750743"/>
                  <a:pt x="1966806" y="1966809"/>
                </a:cubicBezTo>
                <a:lnTo>
                  <a:pt x="2304256" y="2304256"/>
                </a:lnTo>
                <a:lnTo>
                  <a:pt x="1152128" y="230425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35" name="Rectangle 18"/>
          <p:cNvSpPr>
            <a:spLocks noChangeArrowheads="1"/>
          </p:cNvSpPr>
          <p:nvPr/>
        </p:nvSpPr>
        <p:spPr bwMode="auto">
          <a:xfrm>
            <a:off x="539552" y="4305942"/>
            <a:ext cx="1536700" cy="1066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HY견고딕" pitchFamily="18" charset="-127"/>
                <a:cs typeface="굴림" pitchFamily="50" charset="-127"/>
              </a:rPr>
              <a:t>CONTENTS</a:t>
            </a:r>
            <a:r>
              <a:rPr kumimoji="1" lang="en-US" altLang="ko-KR" sz="1400" b="1" i="0" u="none" strike="noStrike" kern="0" cap="none" spc="0" normalizeH="0" baseline="0" noProof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HY견고딕" pitchFamily="18" charset="-127"/>
                <a:cs typeface="굴림" pitchFamily="50" charset="-127"/>
              </a:rPr>
              <a:t> </a:t>
            </a:r>
            <a:endParaRPr kumimoji="1" lang="en-US" altLang="ko-KR" sz="14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Arial" pitchFamily="34" charset="0"/>
              <a:ea typeface="HY견고딕" pitchFamily="18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HY견고딕" pitchFamily="18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HY견고딕" pitchFamily="18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HY견고딕" pitchFamily="18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HY견고딕" pitchFamily="18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HY견고딕" pitchFamily="18" charset="-127"/>
                <a:cs typeface="굴림" pitchFamily="50" charset="-127"/>
              </a:rPr>
              <a:t>your own text will look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HY견고딕" pitchFamily="18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HY견고딕" pitchFamily="18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HY견고딕" pitchFamily="18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HY견고딕" pitchFamily="18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HY견고딕" pitchFamily="18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HY견고딕" pitchFamily="18" charset="-127"/>
                <a:cs typeface="굴림" pitchFamily="50" charset="-127"/>
              </a:rPr>
              <a:t>own text.</a:t>
            </a:r>
            <a:endParaRPr kumimoji="1" lang="ko-KR" altLang="ko-KR" sz="18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6" name="Rectangle 19"/>
          <p:cNvSpPr>
            <a:spLocks noChangeArrowheads="1"/>
          </p:cNvSpPr>
          <p:nvPr/>
        </p:nvSpPr>
        <p:spPr bwMode="auto">
          <a:xfrm>
            <a:off x="7153473" y="4305942"/>
            <a:ext cx="1450975" cy="1066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HY견고딕" pitchFamily="18" charset="-127"/>
                <a:cs typeface="굴림" pitchFamily="50" charset="-127"/>
              </a:rPr>
              <a:t>CONTENTS</a:t>
            </a:r>
            <a:r>
              <a:rPr kumimoji="1" lang="en-US" altLang="ko-KR" sz="1400" b="1" i="0" u="none" strike="noStrike" kern="0" cap="none" spc="0" normalizeH="0" baseline="0" noProof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HY견고딕" pitchFamily="18" charset="-127"/>
                <a:cs typeface="굴림" pitchFamily="50" charset="-127"/>
              </a:rPr>
              <a:t> </a:t>
            </a:r>
            <a:endParaRPr kumimoji="1" lang="en-US" altLang="ko-KR" sz="14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Arial" pitchFamily="34" charset="0"/>
              <a:ea typeface="HY견고딕" pitchFamily="18" charset="-127"/>
              <a:cs typeface="굴림" pitchFamily="50" charset="-127"/>
            </a:endParaRPr>
          </a:p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HY견고딕" pitchFamily="18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HY견고딕" pitchFamily="18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HY견고딕" pitchFamily="18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HY견고딕" pitchFamily="18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HY견고딕" pitchFamily="18" charset="-127"/>
                <a:cs typeface="굴림" pitchFamily="50" charset="-127"/>
              </a:rPr>
              <a:t>your own text will look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HY견고딕" pitchFamily="18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HY견고딕" pitchFamily="18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HY견고딕" pitchFamily="18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HY견고딕" pitchFamily="18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HY견고딕" pitchFamily="18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HY견고딕" pitchFamily="18" charset="-127"/>
                <a:cs typeface="굴림" pitchFamily="50" charset="-127"/>
              </a:rPr>
              <a:t>own text.</a:t>
            </a:r>
            <a:endParaRPr kumimoji="1" lang="ko-KR" altLang="ko-KR" sz="18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7" name="Rectangle 123"/>
          <p:cNvSpPr>
            <a:spLocks noChangeArrowheads="1"/>
          </p:cNvSpPr>
          <p:nvPr/>
        </p:nvSpPr>
        <p:spPr bwMode="auto">
          <a:xfrm>
            <a:off x="2492896" y="1988366"/>
            <a:ext cx="1709936" cy="12618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0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itchFamily="34" charset="0"/>
                <a:ea typeface="HY견고딕" pitchFamily="18" charset="-127"/>
                <a:cs typeface="Arial" pitchFamily="34" charset="0"/>
              </a:rPr>
              <a:t>A</a:t>
            </a:r>
            <a:endParaRPr kumimoji="1" lang="en-US" altLang="ko-KR" sz="1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itchFamily="34" charset="0"/>
              <a:ea typeface="HY견고딕" pitchFamily="18" charset="-127"/>
              <a:cs typeface="Arial" pitchFamily="34" charset="0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itchFamily="34" charset="0"/>
                <a:ea typeface="HY견고딕" pitchFamily="18" charset="-127"/>
                <a:cs typeface="Arial" pitchFamily="34" charset="0"/>
              </a:rPr>
              <a:t>CONTENTS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Arial" pitchFamily="34" charset="0"/>
              </a:rPr>
              <a:t>ADD TEXT</a:t>
            </a:r>
            <a:endParaRPr kumimoji="1" lang="ko-KR" altLang="ko-KR" sz="1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sp>
        <p:nvSpPr>
          <p:cNvPr id="38" name="Rectangle 123"/>
          <p:cNvSpPr>
            <a:spLocks noChangeArrowheads="1"/>
          </p:cNvSpPr>
          <p:nvPr/>
        </p:nvSpPr>
        <p:spPr bwMode="auto">
          <a:xfrm>
            <a:off x="4950296" y="1988366"/>
            <a:ext cx="1709936" cy="12618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HY견고딕" pitchFamily="18" charset="-127"/>
                <a:cs typeface="Arial" pitchFamily="34" charset="0"/>
              </a:rPr>
              <a:t>B</a:t>
            </a:r>
            <a:endParaRPr kumimoji="1" lang="en-US" altLang="ko-KR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HY견고딕" pitchFamily="18" charset="-127"/>
              <a:cs typeface="Arial" pitchFamily="34" charset="0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HY견고딕" pitchFamily="18" charset="-127"/>
                <a:cs typeface="Arial" pitchFamily="34" charset="0"/>
              </a:rPr>
              <a:t>CONTENTS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Arial" pitchFamily="34" charset="0"/>
              </a:rPr>
              <a:t>ADD TEXT</a:t>
            </a:r>
            <a:endParaRPr kumimoji="1" lang="ko-KR" altLang="ko-KR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sp>
        <p:nvSpPr>
          <p:cNvPr id="39" name="Rectangle 123"/>
          <p:cNvSpPr>
            <a:spLocks noChangeArrowheads="1"/>
          </p:cNvSpPr>
          <p:nvPr/>
        </p:nvSpPr>
        <p:spPr bwMode="auto">
          <a:xfrm>
            <a:off x="2492896" y="4481997"/>
            <a:ext cx="1709936" cy="12618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HY견고딕" pitchFamily="18" charset="-127"/>
                <a:cs typeface="Arial" pitchFamily="34" charset="0"/>
              </a:rPr>
              <a:t>C</a:t>
            </a:r>
            <a:endParaRPr kumimoji="1" lang="en-US" altLang="ko-KR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HY견고딕" pitchFamily="18" charset="-127"/>
              <a:cs typeface="Arial" pitchFamily="34" charset="0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HY견고딕" pitchFamily="18" charset="-127"/>
                <a:cs typeface="Arial" pitchFamily="34" charset="0"/>
              </a:rPr>
              <a:t>CONTENTS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Arial" pitchFamily="34" charset="0"/>
              </a:rPr>
              <a:t>ADD TEXT</a:t>
            </a:r>
            <a:endParaRPr kumimoji="1" lang="ko-KR" altLang="ko-KR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sp>
        <p:nvSpPr>
          <p:cNvPr id="40" name="Rectangle 123"/>
          <p:cNvSpPr>
            <a:spLocks noChangeArrowheads="1"/>
          </p:cNvSpPr>
          <p:nvPr/>
        </p:nvSpPr>
        <p:spPr bwMode="auto">
          <a:xfrm>
            <a:off x="4950296" y="4481997"/>
            <a:ext cx="1709936" cy="12618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HY견고딕" pitchFamily="18" charset="-127"/>
                <a:cs typeface="Arial" pitchFamily="34" charset="0"/>
              </a:rPr>
              <a:t>D</a:t>
            </a:r>
            <a:endParaRPr kumimoji="1" lang="en-US" altLang="ko-KR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HY견고딕" pitchFamily="18" charset="-127"/>
              <a:cs typeface="Arial" pitchFamily="34" charset="0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HY견고딕" pitchFamily="18" charset="-127"/>
                <a:cs typeface="Arial" pitchFamily="34" charset="0"/>
              </a:rPr>
              <a:t>CONTENTS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Arial" pitchFamily="34" charset="0"/>
              </a:rPr>
              <a:t>ADD TEXT</a:t>
            </a:r>
            <a:endParaRPr kumimoji="1" lang="ko-KR" altLang="ko-KR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sp>
        <p:nvSpPr>
          <p:cNvPr id="41" name="Rectangle 18"/>
          <p:cNvSpPr>
            <a:spLocks noChangeArrowheads="1"/>
          </p:cNvSpPr>
          <p:nvPr/>
        </p:nvSpPr>
        <p:spPr bwMode="auto">
          <a:xfrm>
            <a:off x="539552" y="2581917"/>
            <a:ext cx="1536700" cy="1066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HY견고딕" pitchFamily="18" charset="-127"/>
                <a:cs typeface="굴림" pitchFamily="50" charset="-127"/>
              </a:rPr>
              <a:t>CONTENTS</a:t>
            </a:r>
            <a:r>
              <a:rPr kumimoji="1" lang="en-US" altLang="ko-KR" sz="1400" b="1" i="0" u="none" strike="noStrike" kern="0" cap="none" spc="0" normalizeH="0" baseline="0" noProof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HY견고딕" pitchFamily="18" charset="-127"/>
                <a:cs typeface="굴림" pitchFamily="50" charset="-127"/>
              </a:rPr>
              <a:t> </a:t>
            </a:r>
            <a:endParaRPr kumimoji="1" lang="en-US" altLang="ko-KR" sz="14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Arial" pitchFamily="34" charset="0"/>
              <a:ea typeface="HY견고딕" pitchFamily="18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HY견고딕" pitchFamily="18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HY견고딕" pitchFamily="18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HY견고딕" pitchFamily="18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HY견고딕" pitchFamily="18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HY견고딕" pitchFamily="18" charset="-127"/>
                <a:cs typeface="굴림" pitchFamily="50" charset="-127"/>
              </a:rPr>
              <a:t>your own text will look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HY견고딕" pitchFamily="18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HY견고딕" pitchFamily="18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HY견고딕" pitchFamily="18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HY견고딕" pitchFamily="18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HY견고딕" pitchFamily="18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HY견고딕" pitchFamily="18" charset="-127"/>
                <a:cs typeface="굴림" pitchFamily="50" charset="-127"/>
              </a:rPr>
              <a:t>own text.</a:t>
            </a:r>
            <a:endParaRPr kumimoji="1" lang="ko-KR" altLang="ko-KR" sz="18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2" name="Rectangle 19"/>
          <p:cNvSpPr>
            <a:spLocks noChangeArrowheads="1"/>
          </p:cNvSpPr>
          <p:nvPr/>
        </p:nvSpPr>
        <p:spPr bwMode="auto">
          <a:xfrm>
            <a:off x="7153473" y="2581917"/>
            <a:ext cx="1450975" cy="1066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HY견고딕" pitchFamily="18" charset="-127"/>
                <a:cs typeface="굴림" pitchFamily="50" charset="-127"/>
              </a:rPr>
              <a:t>CONTENTS</a:t>
            </a:r>
            <a:r>
              <a:rPr kumimoji="1" lang="en-US" altLang="ko-KR" sz="1400" b="1" i="0" u="none" strike="noStrike" kern="0" cap="none" spc="0" normalizeH="0" baseline="0" noProof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HY견고딕" pitchFamily="18" charset="-127"/>
                <a:cs typeface="굴림" pitchFamily="50" charset="-127"/>
              </a:rPr>
              <a:t> </a:t>
            </a:r>
            <a:endParaRPr kumimoji="1" lang="en-US" altLang="ko-KR" sz="14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Arial" pitchFamily="34" charset="0"/>
              <a:ea typeface="HY견고딕" pitchFamily="18" charset="-127"/>
              <a:cs typeface="굴림" pitchFamily="50" charset="-127"/>
            </a:endParaRPr>
          </a:p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HY견고딕" pitchFamily="18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HY견고딕" pitchFamily="18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HY견고딕" pitchFamily="18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HY견고딕" pitchFamily="18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HY견고딕" pitchFamily="18" charset="-127"/>
                <a:cs typeface="굴림" pitchFamily="50" charset="-127"/>
              </a:rPr>
              <a:t>your own text will look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HY견고딕" pitchFamily="18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HY견고딕" pitchFamily="18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HY견고딕" pitchFamily="18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HY견고딕" pitchFamily="18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HY견고딕" pitchFamily="18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HY견고딕" pitchFamily="18" charset="-127"/>
                <a:cs typeface="굴림" pitchFamily="50" charset="-127"/>
              </a:rPr>
              <a:t>own text.</a:t>
            </a:r>
            <a:endParaRPr kumimoji="1" lang="ko-KR" altLang="ko-KR" sz="18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평행 사변형 78"/>
          <p:cNvSpPr/>
          <p:nvPr/>
        </p:nvSpPr>
        <p:spPr>
          <a:xfrm rot="18965290" flipH="1">
            <a:off x="4641586" y="2915093"/>
            <a:ext cx="1244485" cy="892760"/>
          </a:xfrm>
          <a:prstGeom prst="parallelogram">
            <a:avLst>
              <a:gd name="adj" fmla="val 36831"/>
            </a:avLst>
          </a:prstGeom>
          <a:gradFill flip="none" rotWithShape="1">
            <a:gsLst>
              <a:gs pos="0">
                <a:schemeClr val="bg1">
                  <a:lumMod val="65000"/>
                  <a:alpha val="58000"/>
                </a:schemeClr>
              </a:gs>
              <a:gs pos="100000">
                <a:schemeClr val="bg1">
                  <a:lumMod val="50000"/>
                  <a:shade val="100000"/>
                  <a:satMod val="11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평행 사변형 76"/>
          <p:cNvSpPr/>
          <p:nvPr/>
        </p:nvSpPr>
        <p:spPr>
          <a:xfrm rot="2634710">
            <a:off x="3172851" y="2915092"/>
            <a:ext cx="1244485" cy="892760"/>
          </a:xfrm>
          <a:prstGeom prst="parallelogram">
            <a:avLst>
              <a:gd name="adj" fmla="val 36831"/>
            </a:avLst>
          </a:prstGeom>
          <a:gradFill flip="none" rotWithShape="1">
            <a:gsLst>
              <a:gs pos="0">
                <a:schemeClr val="bg1">
                  <a:lumMod val="65000"/>
                  <a:alpha val="58000"/>
                </a:schemeClr>
              </a:gs>
              <a:gs pos="100000">
                <a:schemeClr val="bg1">
                  <a:lumMod val="50000"/>
                  <a:shade val="100000"/>
                  <a:satMod val="11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738" name="Rectangle 30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Click to edit title style</a:t>
            </a:r>
          </a:p>
        </p:txBody>
      </p:sp>
      <p:sp>
        <p:nvSpPr>
          <p:cNvPr id="61" name="직사각형 60"/>
          <p:cNvSpPr/>
          <p:nvPr/>
        </p:nvSpPr>
        <p:spPr bwMode="auto">
          <a:xfrm>
            <a:off x="755576" y="2204864"/>
            <a:ext cx="2736304" cy="1008112"/>
          </a:xfrm>
          <a:prstGeom prst="rect">
            <a:avLst/>
          </a:prstGeom>
          <a:solidFill>
            <a:srgbClr val="FADA2F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62" name="평행 사변형 61"/>
          <p:cNvSpPr/>
          <p:nvPr/>
        </p:nvSpPr>
        <p:spPr bwMode="auto">
          <a:xfrm rot="16200000" flipH="1" flipV="1">
            <a:off x="3380095" y="2316649"/>
            <a:ext cx="1267569" cy="1044000"/>
          </a:xfrm>
          <a:prstGeom prst="parallelogram">
            <a:avLst/>
          </a:prstGeom>
          <a:solidFill>
            <a:schemeClr val="bg1">
              <a:lumMod val="50000"/>
            </a:schemeClr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63" name="직사각형 62"/>
          <p:cNvSpPr/>
          <p:nvPr/>
        </p:nvSpPr>
        <p:spPr bwMode="auto">
          <a:xfrm flipH="1">
            <a:off x="5580112" y="2204865"/>
            <a:ext cx="2736304" cy="1008112"/>
          </a:xfrm>
          <a:prstGeom prst="rect">
            <a:avLst/>
          </a:prstGeom>
          <a:solidFill>
            <a:srgbClr val="70C3CE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/>
          </a:p>
        </p:txBody>
      </p:sp>
      <p:sp>
        <p:nvSpPr>
          <p:cNvPr id="64" name="평행 사변형 63"/>
          <p:cNvSpPr/>
          <p:nvPr/>
        </p:nvSpPr>
        <p:spPr bwMode="auto">
          <a:xfrm rot="5400000" flipV="1">
            <a:off x="4424328" y="2316650"/>
            <a:ext cx="1267569" cy="1044000"/>
          </a:xfrm>
          <a:prstGeom prst="parallelogram">
            <a:avLst/>
          </a:prstGeom>
          <a:solidFill>
            <a:srgbClr val="168CB3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65" name="대각선 방향의 모서리가 잘린 사각형 64"/>
          <p:cNvSpPr/>
          <p:nvPr/>
        </p:nvSpPr>
        <p:spPr bwMode="auto">
          <a:xfrm>
            <a:off x="755576" y="3573016"/>
            <a:ext cx="3528392" cy="2592288"/>
          </a:xfrm>
          <a:prstGeom prst="snip2DiagRect">
            <a:avLst>
              <a:gd name="adj1" fmla="val 0"/>
              <a:gd name="adj2" fmla="val 45694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대각선 방향의 모서리가 잘린 사각형 65"/>
          <p:cNvSpPr/>
          <p:nvPr/>
        </p:nvSpPr>
        <p:spPr bwMode="auto">
          <a:xfrm flipH="1">
            <a:off x="4788024" y="3573016"/>
            <a:ext cx="3528392" cy="2592288"/>
          </a:xfrm>
          <a:prstGeom prst="snip2DiagRect">
            <a:avLst>
              <a:gd name="adj1" fmla="val 0"/>
              <a:gd name="adj2" fmla="val 45694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indent="0" algn="ctr">
              <a:lnSpc>
                <a:spcPct val="100000"/>
              </a:lnSpc>
              <a:buClrTx/>
              <a:buSzTx/>
              <a:buFontTx/>
              <a:buNone/>
              <a:tabLst/>
            </a:pP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67" name="Rectangle 53"/>
          <p:cNvSpPr>
            <a:spLocks noChangeArrowheads="1"/>
          </p:cNvSpPr>
          <p:nvPr/>
        </p:nvSpPr>
        <p:spPr bwMode="auto">
          <a:xfrm>
            <a:off x="1034083" y="3810063"/>
            <a:ext cx="2241773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1.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your own text will look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굴림" pitchFamily="50" charset="-127"/>
              </a:rPr>
              <a:t>2.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굴림" pitchFamily="50" charset="-127"/>
              </a:rPr>
              <a:t>your own text will look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굴림" pitchFamily="50" charset="-127"/>
              </a:rPr>
              <a:t>own text.</a:t>
            </a: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68" name="Rectangle 53"/>
          <p:cNvSpPr>
            <a:spLocks noChangeArrowheads="1"/>
          </p:cNvSpPr>
          <p:nvPr/>
        </p:nvSpPr>
        <p:spPr bwMode="auto">
          <a:xfrm>
            <a:off x="1826171" y="4890183"/>
            <a:ext cx="2241773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1.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your own text will look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굴림" pitchFamily="50" charset="-127"/>
              </a:rPr>
              <a:t>2.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굴림" pitchFamily="50" charset="-127"/>
              </a:rPr>
              <a:t>your own text will look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굴림" pitchFamily="50" charset="-127"/>
              </a:rPr>
              <a:t>own text.</a:t>
            </a: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69" name="Rectangle 53"/>
          <p:cNvSpPr>
            <a:spLocks noChangeArrowheads="1"/>
          </p:cNvSpPr>
          <p:nvPr/>
        </p:nvSpPr>
        <p:spPr bwMode="auto">
          <a:xfrm>
            <a:off x="5796136" y="3810063"/>
            <a:ext cx="2241773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1.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your own text will look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굴림" pitchFamily="50" charset="-127"/>
              </a:rPr>
              <a:t>2.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굴림" pitchFamily="50" charset="-127"/>
              </a:rPr>
              <a:t>your own text will look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굴림" pitchFamily="50" charset="-127"/>
              </a:rPr>
              <a:t>own text.</a:t>
            </a: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0" name="Rectangle 53"/>
          <p:cNvSpPr>
            <a:spLocks noChangeArrowheads="1"/>
          </p:cNvSpPr>
          <p:nvPr/>
        </p:nvSpPr>
        <p:spPr bwMode="auto">
          <a:xfrm>
            <a:off x="4932040" y="4890183"/>
            <a:ext cx="2241773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1.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your own text will look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굴림" pitchFamily="50" charset="-127"/>
              </a:rPr>
              <a:t>2.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굴림" pitchFamily="50" charset="-127"/>
              </a:rPr>
              <a:t>your own text will look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  <a:cs typeface="굴림" pitchFamily="50" charset="-127"/>
              </a:rPr>
              <a:t>own text.</a:t>
            </a: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1" name="Rectangle 96"/>
          <p:cNvSpPr>
            <a:spLocks noChangeArrowheads="1"/>
          </p:cNvSpPr>
          <p:nvPr/>
        </p:nvSpPr>
        <p:spPr bwMode="auto">
          <a:xfrm>
            <a:off x="3635896" y="2505090"/>
            <a:ext cx="792088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4000" dirty="0">
                <a:solidFill>
                  <a:schemeClr val="bg1"/>
                </a:solidFill>
                <a:latin typeface="Arial" pitchFamily="34" charset="0"/>
                <a:cs typeface="굴림" pitchFamily="50" charset="-127"/>
              </a:rPr>
              <a:t>A</a:t>
            </a: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2" name="Rectangle 96"/>
          <p:cNvSpPr>
            <a:spLocks noChangeArrowheads="1"/>
          </p:cNvSpPr>
          <p:nvPr/>
        </p:nvSpPr>
        <p:spPr bwMode="auto">
          <a:xfrm>
            <a:off x="4663058" y="2505090"/>
            <a:ext cx="792088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4000" dirty="0">
                <a:solidFill>
                  <a:schemeClr val="bg1"/>
                </a:solidFill>
                <a:latin typeface="Arial" pitchFamily="34" charset="0"/>
                <a:cs typeface="굴림" pitchFamily="50" charset="-127"/>
              </a:rPr>
              <a:t>B</a:t>
            </a: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3" name="Rectangle 96"/>
          <p:cNvSpPr>
            <a:spLocks noChangeArrowheads="1"/>
          </p:cNvSpPr>
          <p:nvPr/>
        </p:nvSpPr>
        <p:spPr bwMode="auto">
          <a:xfrm>
            <a:off x="1403648" y="2416533"/>
            <a:ext cx="144016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굴림" pitchFamily="50" charset="-127"/>
              </a:rPr>
              <a:t>ADD TEXT </a:t>
            </a: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CONTENTS</a:t>
            </a:r>
            <a:endParaRPr kumimoji="1" lang="ko-KR" altLang="ko-KR" sz="20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4" name="Rectangle 96"/>
          <p:cNvSpPr>
            <a:spLocks noChangeArrowheads="1"/>
          </p:cNvSpPr>
          <p:nvPr/>
        </p:nvSpPr>
        <p:spPr bwMode="auto">
          <a:xfrm>
            <a:off x="6228184" y="2416534"/>
            <a:ext cx="144016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solidFill>
                  <a:schemeClr val="bg1"/>
                </a:solidFill>
                <a:latin typeface="Arial" pitchFamily="34" charset="0"/>
                <a:cs typeface="굴림" pitchFamily="50" charset="-127"/>
              </a:rPr>
              <a:t>ADD TEXT </a:t>
            </a: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CONTENTS</a:t>
            </a:r>
            <a:endParaRPr kumimoji="1" lang="ko-KR" altLang="ko-KR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5" name="Rectangle 96"/>
          <p:cNvSpPr>
            <a:spLocks noChangeArrowheads="1"/>
          </p:cNvSpPr>
          <p:nvPr/>
        </p:nvSpPr>
        <p:spPr bwMode="auto">
          <a:xfrm>
            <a:off x="3818012" y="3852337"/>
            <a:ext cx="144016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굴림" pitchFamily="50" charset="-127"/>
              </a:rPr>
              <a:t>ADD TEXT </a:t>
            </a: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CONTENTS</a:t>
            </a:r>
            <a:endParaRPr kumimoji="1" lang="ko-KR" altLang="ko-KR" sz="2000" b="0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6" name="Rectangle 53"/>
          <p:cNvSpPr>
            <a:spLocks noChangeArrowheads="1"/>
          </p:cNvSpPr>
          <p:nvPr/>
        </p:nvSpPr>
        <p:spPr bwMode="auto">
          <a:xfrm>
            <a:off x="1403648" y="1340768"/>
            <a:ext cx="6172199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Arial" pitchFamily="34" charset="0"/>
                <a:cs typeface="Arial" pitchFamily="34" charset="0"/>
              </a:rPr>
              <a:t>CONTENTS</a:t>
            </a:r>
            <a:r>
              <a:rPr kumimoji="0" lang="en-US" altLang="ko-KR" sz="14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uLnTx/>
                <a:uFillTx/>
                <a:latin typeface="Arial" pitchFamily="34" charset="0"/>
                <a:cs typeface="Arial" pitchFamily="34" charset="0"/>
              </a:rPr>
              <a:t>The text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uLnTx/>
                <a:uFillTx/>
                <a:latin typeface="Arial" pitchFamily="34" charset="0"/>
                <a:cs typeface="Arial" pitchFamily="34" charset="0"/>
              </a:rPr>
              <a:t>demonstrates How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uLnTx/>
                <a:uFillTx/>
                <a:latin typeface="Arial" pitchFamily="34" charset="0"/>
                <a:cs typeface="Arial" pitchFamily="34" charset="0"/>
              </a:rPr>
              <a:t>your own text will look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uLnTx/>
                <a:uFillTx/>
                <a:latin typeface="Arial" pitchFamily="34" charset="0"/>
                <a:cs typeface="Arial" pitchFamily="34" charset="0"/>
              </a:rPr>
              <a:t>when you replace the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uLnTx/>
                <a:uFillTx/>
                <a:latin typeface="Arial" pitchFamily="34" charset="0"/>
                <a:cs typeface="Arial" pitchFamily="34" charset="0"/>
              </a:rPr>
              <a:t>placeholder with your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uLnTx/>
                <a:uFillTx/>
                <a:latin typeface="Arial" pitchFamily="34" charset="0"/>
                <a:cs typeface="Arial" pitchFamily="34" charset="0"/>
              </a:rPr>
              <a:t>own text.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uLnTx/>
                <a:uFillTx/>
                <a:latin typeface="Arial" pitchFamily="34" charset="0"/>
                <a:cs typeface="Arial" pitchFamily="34" charset="0"/>
              </a:rPr>
              <a:t>The text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uLnTx/>
                <a:uFillTx/>
                <a:latin typeface="Arial" pitchFamily="34" charset="0"/>
                <a:cs typeface="Arial" pitchFamily="34" charset="0"/>
              </a:rPr>
              <a:t>demonstrates How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uLnTx/>
                <a:uFillTx/>
                <a:latin typeface="Arial" pitchFamily="34" charset="0"/>
                <a:cs typeface="Arial" pitchFamily="34" charset="0"/>
              </a:rPr>
              <a:t>your own text will look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uLnTx/>
                <a:uFillTx/>
                <a:latin typeface="Arial" pitchFamily="34" charset="0"/>
                <a:cs typeface="Arial" pitchFamily="34" charset="0"/>
              </a:rPr>
              <a:t>when you replace the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uLnTx/>
                <a:uFillTx/>
                <a:latin typeface="Arial" pitchFamily="34" charset="0"/>
                <a:cs typeface="Arial" pitchFamily="34" charset="0"/>
              </a:rPr>
              <a:t>placeholder with your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uLnTx/>
                <a:uFillTx/>
                <a:latin typeface="Arial" pitchFamily="34" charset="0"/>
                <a:cs typeface="Arial" pitchFamily="34" charset="0"/>
              </a:rPr>
              <a:t>own text.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자유형 47"/>
          <p:cNvSpPr/>
          <p:nvPr/>
        </p:nvSpPr>
        <p:spPr bwMode="auto">
          <a:xfrm rot="10800000" flipH="1">
            <a:off x="4793357" y="3501008"/>
            <a:ext cx="3672408" cy="2088232"/>
          </a:xfrm>
          <a:custGeom>
            <a:avLst/>
            <a:gdLst>
              <a:gd name="connsiteX0" fmla="*/ 0 w 2520280"/>
              <a:gd name="connsiteY0" fmla="*/ 1296144 h 1296144"/>
              <a:gd name="connsiteX1" fmla="*/ 828858 w 2520280"/>
              <a:gd name="connsiteY1" fmla="*/ 0 h 1296144"/>
              <a:gd name="connsiteX2" fmla="*/ 1691422 w 2520280"/>
              <a:gd name="connsiteY2" fmla="*/ 0 h 1296144"/>
              <a:gd name="connsiteX3" fmla="*/ 2520280 w 2520280"/>
              <a:gd name="connsiteY3" fmla="*/ 1296144 h 1296144"/>
              <a:gd name="connsiteX4" fmla="*/ 0 w 2520280"/>
              <a:gd name="connsiteY4" fmla="*/ 1296144 h 1296144"/>
              <a:gd name="connsiteX0" fmla="*/ 1152128 w 3672408"/>
              <a:gd name="connsiteY0" fmla="*/ 2088232 h 2088232"/>
              <a:gd name="connsiteX1" fmla="*/ 0 w 3672408"/>
              <a:gd name="connsiteY1" fmla="*/ 0 h 2088232"/>
              <a:gd name="connsiteX2" fmla="*/ 2843550 w 3672408"/>
              <a:gd name="connsiteY2" fmla="*/ 792088 h 2088232"/>
              <a:gd name="connsiteX3" fmla="*/ 3672408 w 3672408"/>
              <a:gd name="connsiteY3" fmla="*/ 2088232 h 2088232"/>
              <a:gd name="connsiteX4" fmla="*/ 1152128 w 3672408"/>
              <a:gd name="connsiteY4" fmla="*/ 2088232 h 2088232"/>
              <a:gd name="connsiteX0" fmla="*/ 1152128 w 3672408"/>
              <a:gd name="connsiteY0" fmla="*/ 2088232 h 2088232"/>
              <a:gd name="connsiteX1" fmla="*/ 0 w 3672408"/>
              <a:gd name="connsiteY1" fmla="*/ 0 h 2088232"/>
              <a:gd name="connsiteX2" fmla="*/ 576064 w 3672408"/>
              <a:gd name="connsiteY2" fmla="*/ 0 h 2088232"/>
              <a:gd name="connsiteX3" fmla="*/ 3672408 w 3672408"/>
              <a:gd name="connsiteY3" fmla="*/ 2088232 h 2088232"/>
              <a:gd name="connsiteX4" fmla="*/ 1152128 w 3672408"/>
              <a:gd name="connsiteY4" fmla="*/ 2088232 h 2088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72408" h="2088232">
                <a:moveTo>
                  <a:pt x="1152128" y="2088232"/>
                </a:moveTo>
                <a:lnTo>
                  <a:pt x="0" y="0"/>
                </a:lnTo>
                <a:lnTo>
                  <a:pt x="576064" y="0"/>
                </a:lnTo>
                <a:lnTo>
                  <a:pt x="3672408" y="2088232"/>
                </a:lnTo>
                <a:lnTo>
                  <a:pt x="1152128" y="208823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38100">
            <a:noFill/>
            <a:headEnd/>
            <a:tailEnd/>
          </a:ln>
          <a:effectLst/>
        </p:spPr>
        <p:txBody>
          <a:bodyPr wrap="square" anchor="ctr">
            <a:noAutofit/>
          </a:bodyPr>
          <a:lstStyle/>
          <a:p>
            <a:pPr marR="0" indent="0" algn="ctr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lang="ko-KR" altLang="en-US" ker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맑은 고딕"/>
              <a:cs typeface="Arial" pitchFamily="34" charset="0"/>
            </a:endParaRPr>
          </a:p>
        </p:txBody>
      </p:sp>
      <p:sp>
        <p:nvSpPr>
          <p:cNvPr id="244738" name="Rectangle 30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Click to edit title style</a:t>
            </a:r>
          </a:p>
        </p:txBody>
      </p:sp>
      <p:sp>
        <p:nvSpPr>
          <p:cNvPr id="47" name="자유형 46"/>
          <p:cNvSpPr/>
          <p:nvPr/>
        </p:nvSpPr>
        <p:spPr bwMode="auto">
          <a:xfrm rot="10800000">
            <a:off x="698426" y="3501008"/>
            <a:ext cx="3672408" cy="2088232"/>
          </a:xfrm>
          <a:custGeom>
            <a:avLst/>
            <a:gdLst>
              <a:gd name="connsiteX0" fmla="*/ 0 w 2520280"/>
              <a:gd name="connsiteY0" fmla="*/ 1296144 h 1296144"/>
              <a:gd name="connsiteX1" fmla="*/ 828858 w 2520280"/>
              <a:gd name="connsiteY1" fmla="*/ 0 h 1296144"/>
              <a:gd name="connsiteX2" fmla="*/ 1691422 w 2520280"/>
              <a:gd name="connsiteY2" fmla="*/ 0 h 1296144"/>
              <a:gd name="connsiteX3" fmla="*/ 2520280 w 2520280"/>
              <a:gd name="connsiteY3" fmla="*/ 1296144 h 1296144"/>
              <a:gd name="connsiteX4" fmla="*/ 0 w 2520280"/>
              <a:gd name="connsiteY4" fmla="*/ 1296144 h 1296144"/>
              <a:gd name="connsiteX0" fmla="*/ 1152128 w 3672408"/>
              <a:gd name="connsiteY0" fmla="*/ 2088232 h 2088232"/>
              <a:gd name="connsiteX1" fmla="*/ 0 w 3672408"/>
              <a:gd name="connsiteY1" fmla="*/ 0 h 2088232"/>
              <a:gd name="connsiteX2" fmla="*/ 2843550 w 3672408"/>
              <a:gd name="connsiteY2" fmla="*/ 792088 h 2088232"/>
              <a:gd name="connsiteX3" fmla="*/ 3672408 w 3672408"/>
              <a:gd name="connsiteY3" fmla="*/ 2088232 h 2088232"/>
              <a:gd name="connsiteX4" fmla="*/ 1152128 w 3672408"/>
              <a:gd name="connsiteY4" fmla="*/ 2088232 h 2088232"/>
              <a:gd name="connsiteX0" fmla="*/ 1152128 w 3672408"/>
              <a:gd name="connsiteY0" fmla="*/ 2088232 h 2088232"/>
              <a:gd name="connsiteX1" fmla="*/ 0 w 3672408"/>
              <a:gd name="connsiteY1" fmla="*/ 0 h 2088232"/>
              <a:gd name="connsiteX2" fmla="*/ 576064 w 3672408"/>
              <a:gd name="connsiteY2" fmla="*/ 0 h 2088232"/>
              <a:gd name="connsiteX3" fmla="*/ 3672408 w 3672408"/>
              <a:gd name="connsiteY3" fmla="*/ 2088232 h 2088232"/>
              <a:gd name="connsiteX4" fmla="*/ 1152128 w 3672408"/>
              <a:gd name="connsiteY4" fmla="*/ 2088232 h 2088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72408" h="2088232">
                <a:moveTo>
                  <a:pt x="1152128" y="2088232"/>
                </a:moveTo>
                <a:lnTo>
                  <a:pt x="0" y="0"/>
                </a:lnTo>
                <a:lnTo>
                  <a:pt x="576064" y="0"/>
                </a:lnTo>
                <a:lnTo>
                  <a:pt x="3672408" y="2088232"/>
                </a:lnTo>
                <a:lnTo>
                  <a:pt x="1152128" y="2088232"/>
                </a:lnTo>
                <a:close/>
              </a:path>
            </a:pathLst>
          </a:custGeom>
          <a:solidFill>
            <a:srgbClr val="FFC000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ko-KR" altLang="en-US" dirty="0">
              <a:solidFill>
                <a:schemeClr val="lt1"/>
              </a:solidFill>
            </a:endParaRPr>
          </a:p>
        </p:txBody>
      </p:sp>
      <p:sp>
        <p:nvSpPr>
          <p:cNvPr id="49" name="사다리꼴 48"/>
          <p:cNvSpPr/>
          <p:nvPr/>
        </p:nvSpPr>
        <p:spPr bwMode="auto">
          <a:xfrm rot="10800000">
            <a:off x="3324620" y="3501004"/>
            <a:ext cx="2495154" cy="2088235"/>
          </a:xfrm>
          <a:prstGeom prst="trapezoid">
            <a:avLst>
              <a:gd name="adj" fmla="val 55892"/>
            </a:avLst>
          </a:prstGeom>
          <a:solidFill>
            <a:srgbClr val="42AFBE"/>
          </a:solidFill>
          <a:ln w="38100">
            <a:noFill/>
            <a:headEnd/>
            <a:tailEnd/>
          </a:ln>
          <a:effectLst/>
        </p:spPr>
        <p:txBody>
          <a:bodyPr wrap="square" anchor="ctr">
            <a:no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1800" ker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맑은 고딕"/>
              <a:cs typeface="Arial" pitchFamily="34" charset="0"/>
            </a:endParaRPr>
          </a:p>
        </p:txBody>
      </p:sp>
      <p:grpSp>
        <p:nvGrpSpPr>
          <p:cNvPr id="2" name="그룹 73"/>
          <p:cNvGrpSpPr/>
          <p:nvPr/>
        </p:nvGrpSpPr>
        <p:grpSpPr>
          <a:xfrm>
            <a:off x="3218706" y="5373216"/>
            <a:ext cx="2880317" cy="936104"/>
            <a:chOff x="3218706" y="5373216"/>
            <a:chExt cx="2880317" cy="936104"/>
          </a:xfrm>
        </p:grpSpPr>
        <p:sp>
          <p:nvSpPr>
            <p:cNvPr id="68" name="평행 사변형 67"/>
            <p:cNvSpPr/>
            <p:nvPr/>
          </p:nvSpPr>
          <p:spPr>
            <a:xfrm flipH="1">
              <a:off x="3228228" y="5877272"/>
              <a:ext cx="2870795" cy="432048"/>
            </a:xfrm>
            <a:prstGeom prst="parallelogram">
              <a:avLst>
                <a:gd name="adj" fmla="val 50701"/>
              </a:avLst>
            </a:prstGeom>
            <a:gradFill flip="none" rotWithShape="1">
              <a:gsLst>
                <a:gs pos="0">
                  <a:schemeClr val="bg1">
                    <a:lumMod val="50000"/>
                    <a:alpha val="41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모서리가 둥근 직사각형 49"/>
            <p:cNvSpPr/>
            <p:nvPr/>
          </p:nvSpPr>
          <p:spPr bwMode="auto">
            <a:xfrm>
              <a:off x="3218706" y="5373216"/>
              <a:ext cx="2664296" cy="5760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CONTENTS</a:t>
              </a:r>
              <a:endPara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7" name="Rectangle 53"/>
          <p:cNvSpPr>
            <a:spLocks noChangeArrowheads="1"/>
          </p:cNvSpPr>
          <p:nvPr/>
        </p:nvSpPr>
        <p:spPr bwMode="auto">
          <a:xfrm>
            <a:off x="751359" y="4869160"/>
            <a:ext cx="1819275" cy="9763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굴림" pitchFamily="50" charset="-127"/>
              </a:rPr>
              <a:t>TEXT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굴림" pitchFamily="50" charset="-127"/>
              </a:rPr>
              <a:t>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your own text will look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ko-KR" altLang="ko-K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58" name="Rectangle 53"/>
          <p:cNvSpPr>
            <a:spLocks noChangeArrowheads="1"/>
          </p:cNvSpPr>
          <p:nvPr/>
        </p:nvSpPr>
        <p:spPr bwMode="auto">
          <a:xfrm>
            <a:off x="6675090" y="4869160"/>
            <a:ext cx="1762125" cy="9763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굴림" pitchFamily="50" charset="-127"/>
              </a:rPr>
              <a:t>TEXT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굴림" pitchFamily="50" charset="-127"/>
              </a:rPr>
              <a:t> </a:t>
            </a:r>
          </a:p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your own text will look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ko-KR" altLang="ko-K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59" name="Text Box 76"/>
          <p:cNvSpPr txBox="1">
            <a:spLocks noChangeArrowheads="1"/>
          </p:cNvSpPr>
          <p:nvPr/>
        </p:nvSpPr>
        <p:spPr bwMode="auto">
          <a:xfrm>
            <a:off x="4032136" y="4005064"/>
            <a:ext cx="108012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</a:rPr>
              <a:t>TEXT</a:t>
            </a:r>
          </a:p>
        </p:txBody>
      </p:sp>
      <p:sp>
        <p:nvSpPr>
          <p:cNvPr id="60" name="Text Box 76"/>
          <p:cNvSpPr txBox="1">
            <a:spLocks noChangeArrowheads="1"/>
          </p:cNvSpPr>
          <p:nvPr/>
        </p:nvSpPr>
        <p:spPr bwMode="auto">
          <a:xfrm>
            <a:off x="5879986" y="4005064"/>
            <a:ext cx="108012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</a:rPr>
              <a:t>TEXT</a:t>
            </a:r>
          </a:p>
        </p:txBody>
      </p:sp>
      <p:sp>
        <p:nvSpPr>
          <p:cNvPr id="61" name="Text Box 76"/>
          <p:cNvSpPr txBox="1">
            <a:spLocks noChangeArrowheads="1"/>
          </p:cNvSpPr>
          <p:nvPr/>
        </p:nvSpPr>
        <p:spPr bwMode="auto">
          <a:xfrm>
            <a:off x="2203336" y="4005064"/>
            <a:ext cx="108012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</a:rPr>
              <a:t>TEXT</a:t>
            </a:r>
          </a:p>
        </p:txBody>
      </p:sp>
      <p:sp>
        <p:nvSpPr>
          <p:cNvPr id="51" name="직사각형 50"/>
          <p:cNvSpPr/>
          <p:nvPr/>
        </p:nvSpPr>
        <p:spPr bwMode="auto">
          <a:xfrm>
            <a:off x="717476" y="1772816"/>
            <a:ext cx="2492449" cy="1728192"/>
          </a:xfrm>
          <a:prstGeom prst="rect">
            <a:avLst/>
          </a:prstGeom>
          <a:solidFill>
            <a:srgbClr val="FADA2F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/>
          </a:p>
        </p:txBody>
      </p:sp>
      <p:sp>
        <p:nvSpPr>
          <p:cNvPr id="63" name="직사각형 62"/>
          <p:cNvSpPr/>
          <p:nvPr/>
        </p:nvSpPr>
        <p:spPr bwMode="auto">
          <a:xfrm>
            <a:off x="812726" y="1854349"/>
            <a:ext cx="2281014" cy="156412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2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/>
          </a:p>
        </p:txBody>
      </p:sp>
      <p:sp>
        <p:nvSpPr>
          <p:cNvPr id="54" name="Rectangle 15"/>
          <p:cNvSpPr>
            <a:spLocks noChangeArrowheads="1"/>
          </p:cNvSpPr>
          <p:nvPr/>
        </p:nvSpPr>
        <p:spPr bwMode="auto">
          <a:xfrm>
            <a:off x="878446" y="1988840"/>
            <a:ext cx="2160240" cy="12618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CONTENTS</a:t>
            </a:r>
            <a:r>
              <a:rPr kumimoji="1" lang="en-US" altLang="ko-KR" sz="1600" b="1" i="0" u="none" strike="noStrike" kern="0" cap="none" spc="0" normalizeH="0" baseline="0" noProof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endParaRPr kumimoji="1" lang="en-US" altLang="ko-KR" sz="16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1.</a:t>
            </a:r>
            <a:r>
              <a:rPr kumimoji="1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The text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demonstrates How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your own text will look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when you replace the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placeholder with your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own text.</a:t>
            </a:r>
            <a:endParaRPr kumimoji="1" lang="en-US" altLang="ko-KR" sz="10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2.</a:t>
            </a:r>
            <a:r>
              <a:rPr kumimoji="1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The text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demonstrates How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your own text will look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when you replace the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placeholder with your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own text.</a:t>
            </a:r>
            <a:endParaRPr kumimoji="1" lang="ko-KR" altLang="ko-KR" sz="18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5962650" y="1772816"/>
            <a:ext cx="2475756" cy="1728192"/>
          </a:xfrm>
          <a:prstGeom prst="rect">
            <a:avLst/>
          </a:prstGeom>
          <a:solidFill>
            <a:srgbClr val="168CB3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6061001" y="1854349"/>
            <a:ext cx="2281014" cy="156412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2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/>
          </a:p>
        </p:txBody>
      </p:sp>
      <p:sp>
        <p:nvSpPr>
          <p:cNvPr id="56" name="Rectangle 15"/>
          <p:cNvSpPr>
            <a:spLocks noChangeArrowheads="1"/>
          </p:cNvSpPr>
          <p:nvPr/>
        </p:nvSpPr>
        <p:spPr bwMode="auto">
          <a:xfrm>
            <a:off x="6117196" y="1988840"/>
            <a:ext cx="2160240" cy="12618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CONTENTS</a:t>
            </a:r>
            <a:r>
              <a:rPr kumimoji="1" lang="en-US" altLang="ko-KR" sz="1600" b="1" i="0" u="none" strike="noStrike" kern="0" cap="none" spc="0" normalizeH="0" baseline="0" noProof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endParaRPr kumimoji="1" lang="en-US" altLang="ko-KR" sz="16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1.</a:t>
            </a:r>
            <a:r>
              <a:rPr kumimoji="1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The text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demonstrates How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your own text will look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when you replace the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placeholder with your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own text.</a:t>
            </a:r>
            <a:endParaRPr kumimoji="1" lang="en-US" altLang="ko-KR" sz="10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2.</a:t>
            </a:r>
            <a:r>
              <a:rPr kumimoji="1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The text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demonstrates How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your own text will look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when you replace the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placeholder with your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own text.</a:t>
            </a:r>
            <a:endParaRPr kumimoji="1" lang="ko-KR" altLang="ko-KR" sz="18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3327326" y="1772816"/>
            <a:ext cx="2482924" cy="1728192"/>
          </a:xfrm>
          <a:prstGeom prst="rect">
            <a:avLst/>
          </a:prstGeom>
          <a:solidFill>
            <a:srgbClr val="70C3CE"/>
          </a:solidFill>
          <a:ln w="28575">
            <a:solidFill>
              <a:srgbClr val="42AF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직사각형 63"/>
          <p:cNvSpPr/>
          <p:nvPr/>
        </p:nvSpPr>
        <p:spPr bwMode="auto">
          <a:xfrm>
            <a:off x="3441626" y="1854349"/>
            <a:ext cx="2281014" cy="156412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2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/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3497821" y="1988840"/>
            <a:ext cx="2160240" cy="12618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CONTENTS</a:t>
            </a:r>
            <a:r>
              <a:rPr kumimoji="1" lang="en-US" altLang="ko-KR" sz="1600" b="1" i="0" u="none" strike="noStrike" kern="0" cap="none" spc="0" normalizeH="0" baseline="0" noProof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endParaRPr kumimoji="1" lang="en-US" altLang="ko-KR" sz="16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1.</a:t>
            </a:r>
            <a:r>
              <a:rPr kumimoji="1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The text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demonstrates How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your own text will look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when you replace the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placeholder with your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own text.</a:t>
            </a:r>
            <a:endParaRPr kumimoji="1" lang="en-US" altLang="ko-KR" sz="10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2.</a:t>
            </a:r>
            <a:r>
              <a:rPr kumimoji="1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The text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demonstrates How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your own text will look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when you replace the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placeholder with your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kern="0" cap="none" spc="0" normalizeH="0" baseline="0" noProof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own text.</a:t>
            </a:r>
            <a:endParaRPr kumimoji="1" lang="ko-KR" altLang="ko-KR" sz="18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30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팀 구조</a:t>
            </a:r>
            <a:endParaRPr lang="en-US" altLang="ko-KR" dirty="0"/>
          </a:p>
        </p:txBody>
      </p:sp>
      <p:grpSp>
        <p:nvGrpSpPr>
          <p:cNvPr id="2" name="그룹 136"/>
          <p:cNvGrpSpPr/>
          <p:nvPr/>
        </p:nvGrpSpPr>
        <p:grpSpPr>
          <a:xfrm>
            <a:off x="2142778" y="2204864"/>
            <a:ext cx="4813523" cy="2232251"/>
            <a:chOff x="1905001" y="1772816"/>
            <a:chExt cx="5248274" cy="2376268"/>
          </a:xfrm>
        </p:grpSpPr>
        <p:grpSp>
          <p:nvGrpSpPr>
            <p:cNvPr id="3" name="그룹 132"/>
            <p:cNvGrpSpPr/>
            <p:nvPr/>
          </p:nvGrpSpPr>
          <p:grpSpPr>
            <a:xfrm>
              <a:off x="1905001" y="3158976"/>
              <a:ext cx="5248274" cy="990108"/>
              <a:chOff x="828675" y="4255659"/>
              <a:chExt cx="3286125" cy="399517"/>
            </a:xfrm>
          </p:grpSpPr>
          <p:cxnSp>
            <p:nvCxnSpPr>
              <p:cNvPr id="14" name="직선 연결선 13"/>
              <p:cNvCxnSpPr/>
              <p:nvPr/>
            </p:nvCxnSpPr>
            <p:spPr bwMode="auto">
              <a:xfrm>
                <a:off x="828675" y="4255660"/>
                <a:ext cx="3286125" cy="0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5" name="직선 연결선 14"/>
              <p:cNvCxnSpPr/>
              <p:nvPr/>
            </p:nvCxnSpPr>
            <p:spPr bwMode="auto">
              <a:xfrm>
                <a:off x="828675" y="4255659"/>
                <a:ext cx="0" cy="399516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6" name="직선 연결선 15"/>
              <p:cNvCxnSpPr/>
              <p:nvPr/>
            </p:nvCxnSpPr>
            <p:spPr bwMode="auto">
              <a:xfrm>
                <a:off x="4111239" y="4255659"/>
                <a:ext cx="0" cy="399517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cxnSp>
          <p:nvCxnSpPr>
            <p:cNvPr id="12" name="직선 연결선 11"/>
            <p:cNvCxnSpPr>
              <a:cxnSpLocks/>
            </p:cNvCxnSpPr>
            <p:nvPr/>
          </p:nvCxnSpPr>
          <p:spPr>
            <a:xfrm>
              <a:off x="4529139" y="2833886"/>
              <a:ext cx="0" cy="1315196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" name="직선 연결선 12"/>
            <p:cNvCxnSpPr/>
            <p:nvPr/>
          </p:nvCxnSpPr>
          <p:spPr>
            <a:xfrm>
              <a:off x="4529138" y="1772816"/>
              <a:ext cx="0" cy="108012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4" name="그룹 62"/>
          <p:cNvGrpSpPr/>
          <p:nvPr/>
        </p:nvGrpSpPr>
        <p:grpSpPr>
          <a:xfrm>
            <a:off x="3770387" y="1412776"/>
            <a:ext cx="1919546" cy="1617957"/>
            <a:chOff x="3770387" y="1412776"/>
            <a:chExt cx="1919546" cy="1617957"/>
          </a:xfrm>
        </p:grpSpPr>
        <p:sp>
          <p:nvSpPr>
            <p:cNvPr id="46" name="자유형 45"/>
            <p:cNvSpPr/>
            <p:nvPr/>
          </p:nvSpPr>
          <p:spPr>
            <a:xfrm rot="20310878" flipH="1">
              <a:off x="4136717" y="2220006"/>
              <a:ext cx="1553216" cy="810727"/>
            </a:xfrm>
            <a:custGeom>
              <a:avLst/>
              <a:gdLst>
                <a:gd name="connsiteX0" fmla="*/ 0 w 1782199"/>
                <a:gd name="connsiteY0" fmla="*/ 810727 h 810727"/>
                <a:gd name="connsiteX1" fmla="*/ 298599 w 1782199"/>
                <a:gd name="connsiteY1" fmla="*/ 0 h 810727"/>
                <a:gd name="connsiteX2" fmla="*/ 1782199 w 1782199"/>
                <a:gd name="connsiteY2" fmla="*/ 0 h 810727"/>
                <a:gd name="connsiteX3" fmla="*/ 1483600 w 1782199"/>
                <a:gd name="connsiteY3" fmla="*/ 810727 h 810727"/>
                <a:gd name="connsiteX4" fmla="*/ 0 w 1782199"/>
                <a:gd name="connsiteY4" fmla="*/ 810727 h 810727"/>
                <a:gd name="connsiteX0" fmla="*/ 0 w 1641194"/>
                <a:gd name="connsiteY0" fmla="*/ 838264 h 838264"/>
                <a:gd name="connsiteX1" fmla="*/ 298599 w 1641194"/>
                <a:gd name="connsiteY1" fmla="*/ 27537 h 838264"/>
                <a:gd name="connsiteX2" fmla="*/ 1641194 w 1641194"/>
                <a:gd name="connsiteY2" fmla="*/ 0 h 838264"/>
                <a:gd name="connsiteX3" fmla="*/ 1483600 w 1641194"/>
                <a:gd name="connsiteY3" fmla="*/ 838264 h 838264"/>
                <a:gd name="connsiteX4" fmla="*/ 0 w 1641194"/>
                <a:gd name="connsiteY4" fmla="*/ 838264 h 838264"/>
                <a:gd name="connsiteX0" fmla="*/ 0 w 1679685"/>
                <a:gd name="connsiteY0" fmla="*/ 810727 h 810727"/>
                <a:gd name="connsiteX1" fmla="*/ 298599 w 1679685"/>
                <a:gd name="connsiteY1" fmla="*/ 0 h 810727"/>
                <a:gd name="connsiteX2" fmla="*/ 1679685 w 1679685"/>
                <a:gd name="connsiteY2" fmla="*/ 266853 h 810727"/>
                <a:gd name="connsiteX3" fmla="*/ 1483600 w 1679685"/>
                <a:gd name="connsiteY3" fmla="*/ 810727 h 810727"/>
                <a:gd name="connsiteX4" fmla="*/ 0 w 1679685"/>
                <a:gd name="connsiteY4" fmla="*/ 810727 h 810727"/>
                <a:gd name="connsiteX0" fmla="*/ 0 w 1538959"/>
                <a:gd name="connsiteY0" fmla="*/ 485684 h 810727"/>
                <a:gd name="connsiteX1" fmla="*/ 157873 w 1538959"/>
                <a:gd name="connsiteY1" fmla="*/ 0 h 810727"/>
                <a:gd name="connsiteX2" fmla="*/ 1538959 w 1538959"/>
                <a:gd name="connsiteY2" fmla="*/ 266853 h 810727"/>
                <a:gd name="connsiteX3" fmla="*/ 1342874 w 1538959"/>
                <a:gd name="connsiteY3" fmla="*/ 810727 h 810727"/>
                <a:gd name="connsiteX4" fmla="*/ 0 w 1538959"/>
                <a:gd name="connsiteY4" fmla="*/ 485684 h 810727"/>
                <a:gd name="connsiteX0" fmla="*/ 0 w 1553216"/>
                <a:gd name="connsiteY0" fmla="*/ 646067 h 810727"/>
                <a:gd name="connsiteX1" fmla="*/ 172130 w 1553216"/>
                <a:gd name="connsiteY1" fmla="*/ 0 h 810727"/>
                <a:gd name="connsiteX2" fmla="*/ 1553216 w 1553216"/>
                <a:gd name="connsiteY2" fmla="*/ 266853 h 810727"/>
                <a:gd name="connsiteX3" fmla="*/ 1357131 w 1553216"/>
                <a:gd name="connsiteY3" fmla="*/ 810727 h 810727"/>
                <a:gd name="connsiteX4" fmla="*/ 0 w 1553216"/>
                <a:gd name="connsiteY4" fmla="*/ 646067 h 810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3216" h="810727">
                  <a:moveTo>
                    <a:pt x="0" y="646067"/>
                  </a:moveTo>
                  <a:lnTo>
                    <a:pt x="172130" y="0"/>
                  </a:lnTo>
                  <a:lnTo>
                    <a:pt x="1553216" y="266853"/>
                  </a:lnTo>
                  <a:lnTo>
                    <a:pt x="1357131" y="810727"/>
                  </a:lnTo>
                  <a:lnTo>
                    <a:pt x="0" y="64606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65000"/>
                    <a:alpha val="4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육각형 16"/>
            <p:cNvSpPr/>
            <p:nvPr/>
          </p:nvSpPr>
          <p:spPr>
            <a:xfrm>
              <a:off x="3770387" y="1412776"/>
              <a:ext cx="1584176" cy="1365669"/>
            </a:xfrm>
            <a:prstGeom prst="hexagon">
              <a:avLst/>
            </a:prstGeom>
            <a:solidFill>
              <a:srgbClr val="FADA2F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Rectangle 96"/>
          <p:cNvSpPr>
            <a:spLocks noChangeArrowheads="1"/>
          </p:cNvSpPr>
          <p:nvPr/>
        </p:nvSpPr>
        <p:spPr bwMode="auto">
          <a:xfrm>
            <a:off x="5527880" y="1813752"/>
            <a:ext cx="255860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1400" b="1" noProof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프로젝트별 조직이라고 가정</a:t>
            </a:r>
            <a:r>
              <a:rPr lang="en-US" altLang="ko-KR" sz="1400" b="1" noProof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400" b="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1000" noProof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팀 프로젝트를 위해 모인 인원</a:t>
            </a:r>
            <a:endParaRPr lang="en-US" altLang="ko-KR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Rectangle 54"/>
          <p:cNvSpPr>
            <a:spLocks noChangeArrowheads="1"/>
          </p:cNvSpPr>
          <p:nvPr/>
        </p:nvSpPr>
        <p:spPr bwMode="auto">
          <a:xfrm>
            <a:off x="3539505" y="1772445"/>
            <a:ext cx="2016224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210 M고딕 070" panose="02020603020101020101" pitchFamily="18" charset="-127"/>
                <a:ea typeface="210 M고딕 070" panose="02020603020101020101" pitchFamily="18" charset="-127"/>
              </a:rPr>
              <a:t>그릴</a:t>
            </a:r>
            <a:b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210 M고딕 070" panose="02020603020101020101" pitchFamily="18" charset="-127"/>
                <a:ea typeface="210 M고딕 070" panose="02020603020101020101" pitchFamily="18" charset="-127"/>
              </a:rPr>
            </a:b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210 M고딕 070" panose="02020603020101020101" pitchFamily="18" charset="-127"/>
                <a:ea typeface="210 M고딕 070" panose="02020603020101020101" pitchFamily="18" charset="-127"/>
              </a:rPr>
              <a:t>그린</a:t>
            </a:r>
            <a:endParaRPr lang="en-US" altLang="ko-KR" sz="900" dirty="0">
              <a:solidFill>
                <a:schemeClr val="tx1">
                  <a:lumMod val="65000"/>
                  <a:lumOff val="35000"/>
                </a:schemeClr>
              </a:solidFill>
              <a:latin typeface="210 M고딕 070" panose="02020603020101020101" pitchFamily="18" charset="-127"/>
              <a:ea typeface="210 M고딕 070" panose="02020603020101020101" pitchFamily="18" charset="-127"/>
            </a:endParaRPr>
          </a:p>
        </p:txBody>
      </p:sp>
      <p:grpSp>
        <p:nvGrpSpPr>
          <p:cNvPr id="11" name="그룹 65"/>
          <p:cNvGrpSpPr/>
          <p:nvPr/>
        </p:nvGrpSpPr>
        <p:grpSpPr>
          <a:xfrm>
            <a:off x="1348366" y="4437113"/>
            <a:ext cx="1854666" cy="1568575"/>
            <a:chOff x="404614" y="4871643"/>
            <a:chExt cx="1854666" cy="1568575"/>
          </a:xfrm>
        </p:grpSpPr>
        <p:sp>
          <p:nvSpPr>
            <p:cNvPr id="48" name="자유형 47"/>
            <p:cNvSpPr/>
            <p:nvPr/>
          </p:nvSpPr>
          <p:spPr>
            <a:xfrm rot="20310878" flipH="1">
              <a:off x="706064" y="5629491"/>
              <a:ext cx="1553216" cy="810727"/>
            </a:xfrm>
            <a:custGeom>
              <a:avLst/>
              <a:gdLst>
                <a:gd name="connsiteX0" fmla="*/ 0 w 1782199"/>
                <a:gd name="connsiteY0" fmla="*/ 810727 h 810727"/>
                <a:gd name="connsiteX1" fmla="*/ 298599 w 1782199"/>
                <a:gd name="connsiteY1" fmla="*/ 0 h 810727"/>
                <a:gd name="connsiteX2" fmla="*/ 1782199 w 1782199"/>
                <a:gd name="connsiteY2" fmla="*/ 0 h 810727"/>
                <a:gd name="connsiteX3" fmla="*/ 1483600 w 1782199"/>
                <a:gd name="connsiteY3" fmla="*/ 810727 h 810727"/>
                <a:gd name="connsiteX4" fmla="*/ 0 w 1782199"/>
                <a:gd name="connsiteY4" fmla="*/ 810727 h 810727"/>
                <a:gd name="connsiteX0" fmla="*/ 0 w 1641194"/>
                <a:gd name="connsiteY0" fmla="*/ 838264 h 838264"/>
                <a:gd name="connsiteX1" fmla="*/ 298599 w 1641194"/>
                <a:gd name="connsiteY1" fmla="*/ 27537 h 838264"/>
                <a:gd name="connsiteX2" fmla="*/ 1641194 w 1641194"/>
                <a:gd name="connsiteY2" fmla="*/ 0 h 838264"/>
                <a:gd name="connsiteX3" fmla="*/ 1483600 w 1641194"/>
                <a:gd name="connsiteY3" fmla="*/ 838264 h 838264"/>
                <a:gd name="connsiteX4" fmla="*/ 0 w 1641194"/>
                <a:gd name="connsiteY4" fmla="*/ 838264 h 838264"/>
                <a:gd name="connsiteX0" fmla="*/ 0 w 1679685"/>
                <a:gd name="connsiteY0" fmla="*/ 810727 h 810727"/>
                <a:gd name="connsiteX1" fmla="*/ 298599 w 1679685"/>
                <a:gd name="connsiteY1" fmla="*/ 0 h 810727"/>
                <a:gd name="connsiteX2" fmla="*/ 1679685 w 1679685"/>
                <a:gd name="connsiteY2" fmla="*/ 266853 h 810727"/>
                <a:gd name="connsiteX3" fmla="*/ 1483600 w 1679685"/>
                <a:gd name="connsiteY3" fmla="*/ 810727 h 810727"/>
                <a:gd name="connsiteX4" fmla="*/ 0 w 1679685"/>
                <a:gd name="connsiteY4" fmla="*/ 810727 h 810727"/>
                <a:gd name="connsiteX0" fmla="*/ 0 w 1538959"/>
                <a:gd name="connsiteY0" fmla="*/ 485684 h 810727"/>
                <a:gd name="connsiteX1" fmla="*/ 157873 w 1538959"/>
                <a:gd name="connsiteY1" fmla="*/ 0 h 810727"/>
                <a:gd name="connsiteX2" fmla="*/ 1538959 w 1538959"/>
                <a:gd name="connsiteY2" fmla="*/ 266853 h 810727"/>
                <a:gd name="connsiteX3" fmla="*/ 1342874 w 1538959"/>
                <a:gd name="connsiteY3" fmla="*/ 810727 h 810727"/>
                <a:gd name="connsiteX4" fmla="*/ 0 w 1538959"/>
                <a:gd name="connsiteY4" fmla="*/ 485684 h 810727"/>
                <a:gd name="connsiteX0" fmla="*/ 0 w 1553216"/>
                <a:gd name="connsiteY0" fmla="*/ 646067 h 810727"/>
                <a:gd name="connsiteX1" fmla="*/ 172130 w 1553216"/>
                <a:gd name="connsiteY1" fmla="*/ 0 h 810727"/>
                <a:gd name="connsiteX2" fmla="*/ 1553216 w 1553216"/>
                <a:gd name="connsiteY2" fmla="*/ 266853 h 810727"/>
                <a:gd name="connsiteX3" fmla="*/ 1357131 w 1553216"/>
                <a:gd name="connsiteY3" fmla="*/ 810727 h 810727"/>
                <a:gd name="connsiteX4" fmla="*/ 0 w 1553216"/>
                <a:gd name="connsiteY4" fmla="*/ 646067 h 810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3216" h="810727">
                  <a:moveTo>
                    <a:pt x="0" y="646067"/>
                  </a:moveTo>
                  <a:lnTo>
                    <a:pt x="172130" y="0"/>
                  </a:lnTo>
                  <a:lnTo>
                    <a:pt x="1553216" y="266853"/>
                  </a:lnTo>
                  <a:lnTo>
                    <a:pt x="1357131" y="810727"/>
                  </a:lnTo>
                  <a:lnTo>
                    <a:pt x="0" y="64606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65000"/>
                    <a:alpha val="4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육각형 41"/>
            <p:cNvSpPr/>
            <p:nvPr/>
          </p:nvSpPr>
          <p:spPr>
            <a:xfrm>
              <a:off x="404614" y="4871643"/>
              <a:ext cx="1584176" cy="1365669"/>
            </a:xfrm>
            <a:prstGeom prst="hexagon">
              <a:avLst/>
            </a:prstGeom>
            <a:solidFill>
              <a:srgbClr val="168CB3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698385" y="4935281"/>
            <a:ext cx="8841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오혜진</a:t>
            </a:r>
            <a:endParaRPr lang="en-US" altLang="ko-KR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8" name="그룹 66"/>
          <p:cNvGrpSpPr/>
          <p:nvPr/>
        </p:nvGrpSpPr>
        <p:grpSpPr>
          <a:xfrm>
            <a:off x="3772293" y="4437113"/>
            <a:ext cx="1848193" cy="1568575"/>
            <a:chOff x="2297038" y="4871643"/>
            <a:chExt cx="1848193" cy="1568575"/>
          </a:xfrm>
        </p:grpSpPr>
        <p:sp>
          <p:nvSpPr>
            <p:cNvPr id="49" name="자유형 48"/>
            <p:cNvSpPr/>
            <p:nvPr/>
          </p:nvSpPr>
          <p:spPr>
            <a:xfrm rot="20310878" flipH="1">
              <a:off x="2592015" y="5629491"/>
              <a:ext cx="1553216" cy="810727"/>
            </a:xfrm>
            <a:custGeom>
              <a:avLst/>
              <a:gdLst>
                <a:gd name="connsiteX0" fmla="*/ 0 w 1782199"/>
                <a:gd name="connsiteY0" fmla="*/ 810727 h 810727"/>
                <a:gd name="connsiteX1" fmla="*/ 298599 w 1782199"/>
                <a:gd name="connsiteY1" fmla="*/ 0 h 810727"/>
                <a:gd name="connsiteX2" fmla="*/ 1782199 w 1782199"/>
                <a:gd name="connsiteY2" fmla="*/ 0 h 810727"/>
                <a:gd name="connsiteX3" fmla="*/ 1483600 w 1782199"/>
                <a:gd name="connsiteY3" fmla="*/ 810727 h 810727"/>
                <a:gd name="connsiteX4" fmla="*/ 0 w 1782199"/>
                <a:gd name="connsiteY4" fmla="*/ 810727 h 810727"/>
                <a:gd name="connsiteX0" fmla="*/ 0 w 1641194"/>
                <a:gd name="connsiteY0" fmla="*/ 838264 h 838264"/>
                <a:gd name="connsiteX1" fmla="*/ 298599 w 1641194"/>
                <a:gd name="connsiteY1" fmla="*/ 27537 h 838264"/>
                <a:gd name="connsiteX2" fmla="*/ 1641194 w 1641194"/>
                <a:gd name="connsiteY2" fmla="*/ 0 h 838264"/>
                <a:gd name="connsiteX3" fmla="*/ 1483600 w 1641194"/>
                <a:gd name="connsiteY3" fmla="*/ 838264 h 838264"/>
                <a:gd name="connsiteX4" fmla="*/ 0 w 1641194"/>
                <a:gd name="connsiteY4" fmla="*/ 838264 h 838264"/>
                <a:gd name="connsiteX0" fmla="*/ 0 w 1679685"/>
                <a:gd name="connsiteY0" fmla="*/ 810727 h 810727"/>
                <a:gd name="connsiteX1" fmla="*/ 298599 w 1679685"/>
                <a:gd name="connsiteY1" fmla="*/ 0 h 810727"/>
                <a:gd name="connsiteX2" fmla="*/ 1679685 w 1679685"/>
                <a:gd name="connsiteY2" fmla="*/ 266853 h 810727"/>
                <a:gd name="connsiteX3" fmla="*/ 1483600 w 1679685"/>
                <a:gd name="connsiteY3" fmla="*/ 810727 h 810727"/>
                <a:gd name="connsiteX4" fmla="*/ 0 w 1679685"/>
                <a:gd name="connsiteY4" fmla="*/ 810727 h 810727"/>
                <a:gd name="connsiteX0" fmla="*/ 0 w 1538959"/>
                <a:gd name="connsiteY0" fmla="*/ 485684 h 810727"/>
                <a:gd name="connsiteX1" fmla="*/ 157873 w 1538959"/>
                <a:gd name="connsiteY1" fmla="*/ 0 h 810727"/>
                <a:gd name="connsiteX2" fmla="*/ 1538959 w 1538959"/>
                <a:gd name="connsiteY2" fmla="*/ 266853 h 810727"/>
                <a:gd name="connsiteX3" fmla="*/ 1342874 w 1538959"/>
                <a:gd name="connsiteY3" fmla="*/ 810727 h 810727"/>
                <a:gd name="connsiteX4" fmla="*/ 0 w 1538959"/>
                <a:gd name="connsiteY4" fmla="*/ 485684 h 810727"/>
                <a:gd name="connsiteX0" fmla="*/ 0 w 1553216"/>
                <a:gd name="connsiteY0" fmla="*/ 646067 h 810727"/>
                <a:gd name="connsiteX1" fmla="*/ 172130 w 1553216"/>
                <a:gd name="connsiteY1" fmla="*/ 0 h 810727"/>
                <a:gd name="connsiteX2" fmla="*/ 1553216 w 1553216"/>
                <a:gd name="connsiteY2" fmla="*/ 266853 h 810727"/>
                <a:gd name="connsiteX3" fmla="*/ 1357131 w 1553216"/>
                <a:gd name="connsiteY3" fmla="*/ 810727 h 810727"/>
                <a:gd name="connsiteX4" fmla="*/ 0 w 1553216"/>
                <a:gd name="connsiteY4" fmla="*/ 646067 h 810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3216" h="810727">
                  <a:moveTo>
                    <a:pt x="0" y="646067"/>
                  </a:moveTo>
                  <a:lnTo>
                    <a:pt x="172130" y="0"/>
                  </a:lnTo>
                  <a:lnTo>
                    <a:pt x="1553216" y="266853"/>
                  </a:lnTo>
                  <a:lnTo>
                    <a:pt x="1357131" y="810727"/>
                  </a:lnTo>
                  <a:lnTo>
                    <a:pt x="0" y="64606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65000"/>
                    <a:alpha val="4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육각형 43"/>
            <p:cNvSpPr/>
            <p:nvPr/>
          </p:nvSpPr>
          <p:spPr>
            <a:xfrm>
              <a:off x="2297038" y="4871643"/>
              <a:ext cx="1584176" cy="1365669"/>
            </a:xfrm>
            <a:prstGeom prst="hexagon">
              <a:avLst/>
            </a:prstGeom>
            <a:solidFill>
              <a:srgbClr val="168CB3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4113043" y="4938682"/>
            <a:ext cx="8841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b="1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천세륜</a:t>
            </a:r>
            <a:endParaRPr lang="en-US" altLang="ko-KR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lang="en-US" altLang="ko-KR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56" name="그룹 66">
            <a:extLst>
              <a:ext uri="{FF2B5EF4-FFF2-40B4-BE49-F238E27FC236}">
                <a16:creationId xmlns:a16="http://schemas.microsoft.com/office/drawing/2014/main" id="{8F7D162E-3F93-46EC-847A-4987812E956B}"/>
              </a:ext>
            </a:extLst>
          </p:cNvPr>
          <p:cNvGrpSpPr/>
          <p:nvPr/>
        </p:nvGrpSpPr>
        <p:grpSpPr>
          <a:xfrm>
            <a:off x="6156176" y="4437113"/>
            <a:ext cx="1848193" cy="1568575"/>
            <a:chOff x="2297038" y="4871643"/>
            <a:chExt cx="1848193" cy="1568575"/>
          </a:xfrm>
        </p:grpSpPr>
        <p:sp>
          <p:nvSpPr>
            <p:cNvPr id="57" name="자유형 48">
              <a:extLst>
                <a:ext uri="{FF2B5EF4-FFF2-40B4-BE49-F238E27FC236}">
                  <a16:creationId xmlns:a16="http://schemas.microsoft.com/office/drawing/2014/main" id="{72D2DEC2-A7A8-48FF-AFC5-35984B649D73}"/>
                </a:ext>
              </a:extLst>
            </p:cNvPr>
            <p:cNvSpPr/>
            <p:nvPr/>
          </p:nvSpPr>
          <p:spPr>
            <a:xfrm rot="20310878" flipH="1">
              <a:off x="2592015" y="5629491"/>
              <a:ext cx="1553216" cy="810727"/>
            </a:xfrm>
            <a:custGeom>
              <a:avLst/>
              <a:gdLst>
                <a:gd name="connsiteX0" fmla="*/ 0 w 1782199"/>
                <a:gd name="connsiteY0" fmla="*/ 810727 h 810727"/>
                <a:gd name="connsiteX1" fmla="*/ 298599 w 1782199"/>
                <a:gd name="connsiteY1" fmla="*/ 0 h 810727"/>
                <a:gd name="connsiteX2" fmla="*/ 1782199 w 1782199"/>
                <a:gd name="connsiteY2" fmla="*/ 0 h 810727"/>
                <a:gd name="connsiteX3" fmla="*/ 1483600 w 1782199"/>
                <a:gd name="connsiteY3" fmla="*/ 810727 h 810727"/>
                <a:gd name="connsiteX4" fmla="*/ 0 w 1782199"/>
                <a:gd name="connsiteY4" fmla="*/ 810727 h 810727"/>
                <a:gd name="connsiteX0" fmla="*/ 0 w 1641194"/>
                <a:gd name="connsiteY0" fmla="*/ 838264 h 838264"/>
                <a:gd name="connsiteX1" fmla="*/ 298599 w 1641194"/>
                <a:gd name="connsiteY1" fmla="*/ 27537 h 838264"/>
                <a:gd name="connsiteX2" fmla="*/ 1641194 w 1641194"/>
                <a:gd name="connsiteY2" fmla="*/ 0 h 838264"/>
                <a:gd name="connsiteX3" fmla="*/ 1483600 w 1641194"/>
                <a:gd name="connsiteY3" fmla="*/ 838264 h 838264"/>
                <a:gd name="connsiteX4" fmla="*/ 0 w 1641194"/>
                <a:gd name="connsiteY4" fmla="*/ 838264 h 838264"/>
                <a:gd name="connsiteX0" fmla="*/ 0 w 1679685"/>
                <a:gd name="connsiteY0" fmla="*/ 810727 h 810727"/>
                <a:gd name="connsiteX1" fmla="*/ 298599 w 1679685"/>
                <a:gd name="connsiteY1" fmla="*/ 0 h 810727"/>
                <a:gd name="connsiteX2" fmla="*/ 1679685 w 1679685"/>
                <a:gd name="connsiteY2" fmla="*/ 266853 h 810727"/>
                <a:gd name="connsiteX3" fmla="*/ 1483600 w 1679685"/>
                <a:gd name="connsiteY3" fmla="*/ 810727 h 810727"/>
                <a:gd name="connsiteX4" fmla="*/ 0 w 1679685"/>
                <a:gd name="connsiteY4" fmla="*/ 810727 h 810727"/>
                <a:gd name="connsiteX0" fmla="*/ 0 w 1538959"/>
                <a:gd name="connsiteY0" fmla="*/ 485684 h 810727"/>
                <a:gd name="connsiteX1" fmla="*/ 157873 w 1538959"/>
                <a:gd name="connsiteY1" fmla="*/ 0 h 810727"/>
                <a:gd name="connsiteX2" fmla="*/ 1538959 w 1538959"/>
                <a:gd name="connsiteY2" fmla="*/ 266853 h 810727"/>
                <a:gd name="connsiteX3" fmla="*/ 1342874 w 1538959"/>
                <a:gd name="connsiteY3" fmla="*/ 810727 h 810727"/>
                <a:gd name="connsiteX4" fmla="*/ 0 w 1538959"/>
                <a:gd name="connsiteY4" fmla="*/ 485684 h 810727"/>
                <a:gd name="connsiteX0" fmla="*/ 0 w 1553216"/>
                <a:gd name="connsiteY0" fmla="*/ 646067 h 810727"/>
                <a:gd name="connsiteX1" fmla="*/ 172130 w 1553216"/>
                <a:gd name="connsiteY1" fmla="*/ 0 h 810727"/>
                <a:gd name="connsiteX2" fmla="*/ 1553216 w 1553216"/>
                <a:gd name="connsiteY2" fmla="*/ 266853 h 810727"/>
                <a:gd name="connsiteX3" fmla="*/ 1357131 w 1553216"/>
                <a:gd name="connsiteY3" fmla="*/ 810727 h 810727"/>
                <a:gd name="connsiteX4" fmla="*/ 0 w 1553216"/>
                <a:gd name="connsiteY4" fmla="*/ 646067 h 810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3216" h="810727">
                  <a:moveTo>
                    <a:pt x="0" y="646067"/>
                  </a:moveTo>
                  <a:lnTo>
                    <a:pt x="172130" y="0"/>
                  </a:lnTo>
                  <a:lnTo>
                    <a:pt x="1553216" y="266853"/>
                  </a:lnTo>
                  <a:lnTo>
                    <a:pt x="1357131" y="810727"/>
                  </a:lnTo>
                  <a:lnTo>
                    <a:pt x="0" y="64606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65000"/>
                    <a:alpha val="4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육각형 57">
              <a:extLst>
                <a:ext uri="{FF2B5EF4-FFF2-40B4-BE49-F238E27FC236}">
                  <a16:creationId xmlns:a16="http://schemas.microsoft.com/office/drawing/2014/main" id="{08EE6C87-B687-4425-8314-9B037974BF15}"/>
                </a:ext>
              </a:extLst>
            </p:cNvPr>
            <p:cNvSpPr/>
            <p:nvPr/>
          </p:nvSpPr>
          <p:spPr>
            <a:xfrm>
              <a:off x="2297038" y="4871643"/>
              <a:ext cx="1584176" cy="1365669"/>
            </a:xfrm>
            <a:prstGeom prst="hexagon">
              <a:avLst/>
            </a:prstGeom>
            <a:solidFill>
              <a:srgbClr val="168CB3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2F8258C-CB56-4B0F-A0A1-66740E55377C}"/>
              </a:ext>
            </a:extLst>
          </p:cNvPr>
          <p:cNvSpPr/>
          <p:nvPr/>
        </p:nvSpPr>
        <p:spPr>
          <a:xfrm>
            <a:off x="6506195" y="4935281"/>
            <a:ext cx="8841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b="1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오규진</a:t>
            </a:r>
            <a:endParaRPr lang="en-US" altLang="ko-KR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3" name="Rectangle 96">
            <a:extLst>
              <a:ext uri="{FF2B5EF4-FFF2-40B4-BE49-F238E27FC236}">
                <a16:creationId xmlns:a16="http://schemas.microsoft.com/office/drawing/2014/main" id="{5EEE444F-EBA2-4D21-8CC8-4EE987B20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618" y="5895108"/>
            <a:ext cx="1307735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1400" b="1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백엔드</a:t>
            </a:r>
            <a:r>
              <a:rPr lang="en-US" altLang="ko-KR" sz="1400" b="1" noProof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400" b="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1000" noProof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서버 측 개발 담당</a:t>
            </a:r>
            <a:endParaRPr lang="en-US" altLang="ko-KR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Rectangle 96">
            <a:extLst>
              <a:ext uri="{FF2B5EF4-FFF2-40B4-BE49-F238E27FC236}">
                <a16:creationId xmlns:a16="http://schemas.microsoft.com/office/drawing/2014/main" id="{CDBD0441-ADC0-4291-B96C-462B9E582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3749" y="5895108"/>
            <a:ext cx="146081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1400" b="1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프론트엔드</a:t>
            </a:r>
            <a:r>
              <a:rPr lang="en-US" altLang="ko-KR" sz="1400" b="1" noProof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400" b="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1000" noProof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인터페이스 개발 담당</a:t>
            </a:r>
            <a:endParaRPr lang="en-US" altLang="ko-KR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Rectangle 96">
            <a:extLst>
              <a:ext uri="{FF2B5EF4-FFF2-40B4-BE49-F238E27FC236}">
                <a16:creationId xmlns:a16="http://schemas.microsoft.com/office/drawing/2014/main" id="{4A2E5073-A84C-4BB7-B979-8417E2DA4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0954" y="5895108"/>
            <a:ext cx="1307735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1400" b="1" noProof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빅데이터</a:t>
            </a:r>
            <a:r>
              <a:rPr lang="en-US" altLang="ko-KR" sz="1400" b="1" noProof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400" b="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1000" noProof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분석</a:t>
            </a:r>
            <a:r>
              <a:rPr lang="en-US" altLang="ko-KR" sz="1000" noProof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000" noProof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시각화</a:t>
            </a:r>
            <a:endParaRPr lang="en-US" altLang="ko-KR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지도"/>
          <p:cNvPicPr>
            <a:picLocks noChangeAspect="1" noChangeArrowheads="1"/>
          </p:cNvPicPr>
          <p:nvPr/>
        </p:nvPicPr>
        <p:blipFill>
          <a:blip r:embed="rId2" cstate="print">
            <a:grayscl/>
            <a:lum bright="10000"/>
          </a:blip>
          <a:srcRect/>
          <a:stretch>
            <a:fillRect/>
          </a:stretch>
        </p:blipFill>
        <p:spPr bwMode="auto">
          <a:xfrm>
            <a:off x="490985" y="2276872"/>
            <a:ext cx="8185471" cy="4104456"/>
          </a:xfrm>
          <a:prstGeom prst="rect">
            <a:avLst/>
          </a:prstGeom>
          <a:noFill/>
          <a:effectLst/>
        </p:spPr>
      </p:pic>
      <p:sp>
        <p:nvSpPr>
          <p:cNvPr id="44" name="평행 사변형 43"/>
          <p:cNvSpPr/>
          <p:nvPr/>
        </p:nvSpPr>
        <p:spPr>
          <a:xfrm flipH="1">
            <a:off x="5652120" y="5373216"/>
            <a:ext cx="1845174" cy="432048"/>
          </a:xfrm>
          <a:prstGeom prst="parallelogram">
            <a:avLst>
              <a:gd name="adj" fmla="val 50701"/>
            </a:avLst>
          </a:prstGeom>
          <a:gradFill flip="none" rotWithShape="1">
            <a:gsLst>
              <a:gs pos="0">
                <a:schemeClr val="bg1">
                  <a:lumMod val="50000"/>
                  <a:alpha val="75000"/>
                </a:schemeClr>
              </a:gs>
              <a:gs pos="100000">
                <a:schemeClr val="bg1">
                  <a:lumMod val="50000"/>
                  <a:shade val="100000"/>
                  <a:satMod val="11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평행 사변형 41"/>
          <p:cNvSpPr/>
          <p:nvPr/>
        </p:nvSpPr>
        <p:spPr>
          <a:xfrm flipH="1">
            <a:off x="3203848" y="3284984"/>
            <a:ext cx="1845174" cy="432048"/>
          </a:xfrm>
          <a:prstGeom prst="parallelogram">
            <a:avLst>
              <a:gd name="adj" fmla="val 50701"/>
            </a:avLst>
          </a:prstGeom>
          <a:gradFill flip="none" rotWithShape="1">
            <a:gsLst>
              <a:gs pos="0">
                <a:schemeClr val="bg1">
                  <a:lumMod val="50000"/>
                  <a:alpha val="75000"/>
                </a:schemeClr>
              </a:gs>
              <a:gs pos="100000">
                <a:schemeClr val="bg1">
                  <a:lumMod val="50000"/>
                  <a:shade val="100000"/>
                  <a:satMod val="11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평행 사변형 39"/>
          <p:cNvSpPr/>
          <p:nvPr/>
        </p:nvSpPr>
        <p:spPr>
          <a:xfrm flipH="1">
            <a:off x="764676" y="3908673"/>
            <a:ext cx="1845174" cy="432048"/>
          </a:xfrm>
          <a:prstGeom prst="parallelogram">
            <a:avLst>
              <a:gd name="adj" fmla="val 50701"/>
            </a:avLst>
          </a:prstGeom>
          <a:gradFill flip="none" rotWithShape="1">
            <a:gsLst>
              <a:gs pos="0">
                <a:schemeClr val="bg1">
                  <a:lumMod val="50000"/>
                  <a:alpha val="75000"/>
                </a:schemeClr>
              </a:gs>
              <a:gs pos="100000">
                <a:schemeClr val="bg1">
                  <a:lumMod val="50000"/>
                  <a:shade val="100000"/>
                  <a:satMod val="11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738" name="Rectangle 30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Click to edit title style</a:t>
            </a:r>
          </a:p>
        </p:txBody>
      </p:sp>
      <p:grpSp>
        <p:nvGrpSpPr>
          <p:cNvPr id="2" name="그룹 31"/>
          <p:cNvGrpSpPr/>
          <p:nvPr/>
        </p:nvGrpSpPr>
        <p:grpSpPr>
          <a:xfrm>
            <a:off x="1547664" y="3935378"/>
            <a:ext cx="1358624" cy="720080"/>
            <a:chOff x="2771803" y="2852936"/>
            <a:chExt cx="1849712" cy="720080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3541395" y="3573016"/>
              <a:ext cx="1080120" cy="0"/>
            </a:xfrm>
            <a:prstGeom prst="line">
              <a:avLst/>
            </a:prstGeom>
            <a:ln w="19050">
              <a:solidFill>
                <a:srgbClr val="FFC0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2771803" y="2852936"/>
              <a:ext cx="792088" cy="720080"/>
            </a:xfrm>
            <a:prstGeom prst="line">
              <a:avLst/>
            </a:prstGeom>
            <a:ln w="19050">
              <a:solidFill>
                <a:srgbClr val="FFC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모서리가 둥근 직사각형 14"/>
          <p:cNvSpPr/>
          <p:nvPr/>
        </p:nvSpPr>
        <p:spPr>
          <a:xfrm>
            <a:off x="755576" y="3501008"/>
            <a:ext cx="1656184" cy="504056"/>
          </a:xfrm>
          <a:prstGeom prst="roundRect">
            <a:avLst/>
          </a:prstGeom>
          <a:solidFill>
            <a:srgbClr val="FADA2F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CONTENTS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" name="그룹 32"/>
          <p:cNvGrpSpPr/>
          <p:nvPr/>
        </p:nvGrpSpPr>
        <p:grpSpPr>
          <a:xfrm flipH="1">
            <a:off x="5796136" y="2927266"/>
            <a:ext cx="864096" cy="720080"/>
            <a:chOff x="2771800" y="2852936"/>
            <a:chExt cx="1862683" cy="720080"/>
          </a:xfrm>
        </p:grpSpPr>
        <p:cxnSp>
          <p:nvCxnSpPr>
            <p:cNvPr id="17" name="직선 연결선 16"/>
            <p:cNvCxnSpPr/>
            <p:nvPr/>
          </p:nvCxnSpPr>
          <p:spPr>
            <a:xfrm>
              <a:off x="3554363" y="3573016"/>
              <a:ext cx="108012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2771800" y="2852936"/>
              <a:ext cx="792088" cy="72008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모서리가 둥근 직사각형 19"/>
          <p:cNvSpPr/>
          <p:nvPr/>
        </p:nvSpPr>
        <p:spPr>
          <a:xfrm flipH="1">
            <a:off x="6516216" y="2492896"/>
            <a:ext cx="1656184" cy="504056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CONTENTS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" name="그룹 42"/>
          <p:cNvGrpSpPr/>
          <p:nvPr/>
        </p:nvGrpSpPr>
        <p:grpSpPr>
          <a:xfrm flipH="1" flipV="1">
            <a:off x="4932040" y="4423013"/>
            <a:ext cx="864096" cy="729605"/>
            <a:chOff x="2771800" y="2852936"/>
            <a:chExt cx="1862684" cy="729605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3554364" y="3582541"/>
              <a:ext cx="1080120" cy="0"/>
            </a:xfrm>
            <a:prstGeom prst="line">
              <a:avLst/>
            </a:prstGeom>
            <a:ln w="19050">
              <a:solidFill>
                <a:srgbClr val="168CB3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2771800" y="2852936"/>
              <a:ext cx="792088" cy="720080"/>
            </a:xfrm>
            <a:prstGeom prst="line">
              <a:avLst/>
            </a:prstGeom>
            <a:ln w="19050">
              <a:solidFill>
                <a:srgbClr val="168CB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모서리가 둥근 직사각형 33"/>
          <p:cNvSpPr/>
          <p:nvPr/>
        </p:nvSpPr>
        <p:spPr>
          <a:xfrm flipH="1">
            <a:off x="5652120" y="4941168"/>
            <a:ext cx="1656184" cy="504056"/>
          </a:xfrm>
          <a:prstGeom prst="roundRect">
            <a:avLst/>
          </a:prstGeom>
          <a:solidFill>
            <a:srgbClr val="168CB3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CONTENTS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4716016" y="3107286"/>
            <a:ext cx="793354" cy="0"/>
          </a:xfrm>
          <a:prstGeom prst="line">
            <a:avLst/>
          </a:prstGeom>
          <a:ln w="19050">
            <a:solidFill>
              <a:srgbClr val="42AFBE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53"/>
          <p:cNvSpPr>
            <a:spLocks noChangeArrowheads="1"/>
          </p:cNvSpPr>
          <p:nvPr/>
        </p:nvSpPr>
        <p:spPr bwMode="auto">
          <a:xfrm>
            <a:off x="3275856" y="3431322"/>
            <a:ext cx="1512168" cy="8617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>
                <a:latin typeface="Arial" pitchFamily="34" charset="0"/>
              </a:rPr>
              <a:t>The text</a:t>
            </a:r>
            <a:r>
              <a:rPr lang="en-US" altLang="ko-KR" sz="1000" dirty="0">
                <a:latin typeface="Arial" pitchFamily="34" charset="0"/>
              </a:rPr>
              <a:t> </a:t>
            </a:r>
            <a:r>
              <a:rPr lang="en-US" altLang="ko-KR" sz="1000" noProof="1">
                <a:latin typeface="Arial" pitchFamily="34" charset="0"/>
              </a:rPr>
              <a:t>demonstrates How</a:t>
            </a:r>
            <a:r>
              <a:rPr lang="en-US" altLang="ko-KR" sz="1000" dirty="0">
                <a:latin typeface="Arial" pitchFamily="34" charset="0"/>
              </a:rPr>
              <a:t> </a:t>
            </a:r>
            <a:r>
              <a:rPr lang="en-US" altLang="ko-KR" sz="1000" noProof="1">
                <a:latin typeface="Arial" pitchFamily="34" charset="0"/>
              </a:rPr>
              <a:t>your own text will look</a:t>
            </a:r>
            <a:r>
              <a:rPr lang="en-US" altLang="ko-KR" sz="1000" dirty="0">
                <a:latin typeface="Arial" pitchFamily="34" charset="0"/>
              </a:rPr>
              <a:t> </a:t>
            </a:r>
            <a:r>
              <a:rPr lang="en-US" altLang="ko-KR" sz="1000" noProof="1">
                <a:latin typeface="Arial" pitchFamily="34" charset="0"/>
              </a:rPr>
              <a:t>when you replace the</a:t>
            </a:r>
            <a:r>
              <a:rPr lang="en-US" altLang="ko-KR" sz="1000" dirty="0">
                <a:latin typeface="Arial" pitchFamily="34" charset="0"/>
              </a:rPr>
              <a:t> </a:t>
            </a:r>
            <a:r>
              <a:rPr lang="en-US" altLang="ko-KR" sz="1000" noProof="1">
                <a:latin typeface="Arial" pitchFamily="34" charset="0"/>
              </a:rPr>
              <a:t>placeholder with your</a:t>
            </a:r>
            <a:r>
              <a:rPr lang="en-US" altLang="ko-KR" sz="1000" dirty="0">
                <a:latin typeface="Arial" pitchFamily="34" charset="0"/>
              </a:rPr>
              <a:t> </a:t>
            </a:r>
            <a:r>
              <a:rPr lang="en-US" altLang="ko-KR" sz="1000" noProof="1">
                <a:latin typeface="Arial" pitchFamily="34" charset="0"/>
              </a:rPr>
              <a:t>own text.</a:t>
            </a:r>
            <a:endParaRPr lang="en-US" altLang="ko-KR" sz="400" dirty="0">
              <a:latin typeface="Arial" pitchFamily="34" charset="0"/>
            </a:endParaRPr>
          </a:p>
        </p:txBody>
      </p:sp>
      <p:sp>
        <p:nvSpPr>
          <p:cNvPr id="39" name="위쪽 리본 38"/>
          <p:cNvSpPr/>
          <p:nvPr/>
        </p:nvSpPr>
        <p:spPr>
          <a:xfrm>
            <a:off x="3131840" y="1556792"/>
            <a:ext cx="2808312" cy="504056"/>
          </a:xfrm>
          <a:prstGeom prst="ribbon2">
            <a:avLst>
              <a:gd name="adj1" fmla="val 16667"/>
              <a:gd name="adj2" fmla="val 6017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TEXT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평행 사변형 44"/>
          <p:cNvSpPr/>
          <p:nvPr/>
        </p:nvSpPr>
        <p:spPr>
          <a:xfrm flipH="1">
            <a:off x="6516216" y="2924944"/>
            <a:ext cx="1845174" cy="432048"/>
          </a:xfrm>
          <a:prstGeom prst="parallelogram">
            <a:avLst>
              <a:gd name="adj" fmla="val 50701"/>
            </a:avLst>
          </a:prstGeom>
          <a:gradFill flip="none" rotWithShape="1">
            <a:gsLst>
              <a:gs pos="0">
                <a:schemeClr val="bg1">
                  <a:lumMod val="50000"/>
                  <a:alpha val="75000"/>
                </a:schemeClr>
              </a:gs>
              <a:gs pos="100000">
                <a:schemeClr val="bg1">
                  <a:lumMod val="50000"/>
                  <a:shade val="100000"/>
                  <a:satMod val="11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Rectangle 53"/>
          <p:cNvSpPr>
            <a:spLocks noChangeArrowheads="1"/>
          </p:cNvSpPr>
          <p:nvPr/>
        </p:nvSpPr>
        <p:spPr bwMode="auto">
          <a:xfrm>
            <a:off x="899592" y="2564904"/>
            <a:ext cx="1512168" cy="8617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>
                <a:latin typeface="Arial" pitchFamily="34" charset="0"/>
              </a:rPr>
              <a:t>The text</a:t>
            </a:r>
            <a:r>
              <a:rPr lang="en-US" altLang="ko-KR" sz="1000" dirty="0">
                <a:latin typeface="Arial" pitchFamily="34" charset="0"/>
              </a:rPr>
              <a:t> </a:t>
            </a:r>
            <a:r>
              <a:rPr lang="en-US" altLang="ko-KR" sz="1000" noProof="1">
                <a:latin typeface="Arial" pitchFamily="34" charset="0"/>
              </a:rPr>
              <a:t>demonstrates How</a:t>
            </a:r>
            <a:r>
              <a:rPr lang="en-US" altLang="ko-KR" sz="1000" dirty="0">
                <a:latin typeface="Arial" pitchFamily="34" charset="0"/>
              </a:rPr>
              <a:t> </a:t>
            </a:r>
            <a:r>
              <a:rPr lang="en-US" altLang="ko-KR" sz="1000" noProof="1">
                <a:latin typeface="Arial" pitchFamily="34" charset="0"/>
              </a:rPr>
              <a:t>your own text will look</a:t>
            </a:r>
            <a:r>
              <a:rPr lang="en-US" altLang="ko-KR" sz="1000" dirty="0">
                <a:latin typeface="Arial" pitchFamily="34" charset="0"/>
              </a:rPr>
              <a:t> </a:t>
            </a:r>
            <a:r>
              <a:rPr lang="en-US" altLang="ko-KR" sz="1000" noProof="1">
                <a:latin typeface="Arial" pitchFamily="34" charset="0"/>
              </a:rPr>
              <a:t>when you replace the</a:t>
            </a:r>
            <a:r>
              <a:rPr lang="en-US" altLang="ko-KR" sz="1000" dirty="0">
                <a:latin typeface="Arial" pitchFamily="34" charset="0"/>
              </a:rPr>
              <a:t> </a:t>
            </a:r>
            <a:r>
              <a:rPr lang="en-US" altLang="ko-KR" sz="1000" noProof="1">
                <a:latin typeface="Arial" pitchFamily="34" charset="0"/>
              </a:rPr>
              <a:t>placeholder with your</a:t>
            </a:r>
            <a:r>
              <a:rPr lang="en-US" altLang="ko-KR" sz="1000" dirty="0">
                <a:latin typeface="Arial" pitchFamily="34" charset="0"/>
              </a:rPr>
              <a:t> </a:t>
            </a:r>
            <a:r>
              <a:rPr lang="en-US" altLang="ko-KR" sz="1000" noProof="1">
                <a:latin typeface="Arial" pitchFamily="34" charset="0"/>
              </a:rPr>
              <a:t>own text.</a:t>
            </a:r>
            <a:endParaRPr lang="en-US" altLang="ko-KR" sz="400" dirty="0">
              <a:latin typeface="Arial" pitchFamily="34" charset="0"/>
            </a:endParaRPr>
          </a:p>
        </p:txBody>
      </p:sp>
      <p:sp>
        <p:nvSpPr>
          <p:cNvPr id="47" name="Rectangle 53"/>
          <p:cNvSpPr>
            <a:spLocks noChangeArrowheads="1"/>
          </p:cNvSpPr>
          <p:nvPr/>
        </p:nvSpPr>
        <p:spPr bwMode="auto">
          <a:xfrm>
            <a:off x="5724128" y="5589240"/>
            <a:ext cx="1512168" cy="8617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>
                <a:latin typeface="Arial" pitchFamily="34" charset="0"/>
              </a:rPr>
              <a:t>The text</a:t>
            </a:r>
            <a:r>
              <a:rPr lang="en-US" altLang="ko-KR" sz="1000" dirty="0">
                <a:latin typeface="Arial" pitchFamily="34" charset="0"/>
              </a:rPr>
              <a:t> </a:t>
            </a:r>
            <a:r>
              <a:rPr lang="en-US" altLang="ko-KR" sz="1000" noProof="1">
                <a:latin typeface="Arial" pitchFamily="34" charset="0"/>
              </a:rPr>
              <a:t>demonstrates How</a:t>
            </a:r>
            <a:r>
              <a:rPr lang="en-US" altLang="ko-KR" sz="1000" dirty="0">
                <a:latin typeface="Arial" pitchFamily="34" charset="0"/>
              </a:rPr>
              <a:t> </a:t>
            </a:r>
            <a:r>
              <a:rPr lang="en-US" altLang="ko-KR" sz="1000" noProof="1">
                <a:latin typeface="Arial" pitchFamily="34" charset="0"/>
              </a:rPr>
              <a:t>your own text will look</a:t>
            </a:r>
            <a:r>
              <a:rPr lang="en-US" altLang="ko-KR" sz="1000" dirty="0">
                <a:latin typeface="Arial" pitchFamily="34" charset="0"/>
              </a:rPr>
              <a:t> </a:t>
            </a:r>
            <a:r>
              <a:rPr lang="en-US" altLang="ko-KR" sz="1000" noProof="1">
                <a:latin typeface="Arial" pitchFamily="34" charset="0"/>
              </a:rPr>
              <a:t>when you replace the</a:t>
            </a:r>
            <a:r>
              <a:rPr lang="en-US" altLang="ko-KR" sz="1000" dirty="0">
                <a:latin typeface="Arial" pitchFamily="34" charset="0"/>
              </a:rPr>
              <a:t> </a:t>
            </a:r>
            <a:r>
              <a:rPr lang="en-US" altLang="ko-KR" sz="1000" noProof="1">
                <a:latin typeface="Arial" pitchFamily="34" charset="0"/>
              </a:rPr>
              <a:t>placeholder with your</a:t>
            </a:r>
            <a:r>
              <a:rPr lang="en-US" altLang="ko-KR" sz="1000" dirty="0">
                <a:latin typeface="Arial" pitchFamily="34" charset="0"/>
              </a:rPr>
              <a:t> </a:t>
            </a:r>
            <a:r>
              <a:rPr lang="en-US" altLang="ko-KR" sz="1000" noProof="1">
                <a:latin typeface="Arial" pitchFamily="34" charset="0"/>
              </a:rPr>
              <a:t>own text.</a:t>
            </a:r>
            <a:endParaRPr lang="en-US" altLang="ko-KR" sz="400" dirty="0">
              <a:latin typeface="Arial" pitchFamily="34" charset="0"/>
            </a:endParaRPr>
          </a:p>
        </p:txBody>
      </p:sp>
      <p:sp>
        <p:nvSpPr>
          <p:cNvPr id="48" name="Rectangle 53"/>
          <p:cNvSpPr>
            <a:spLocks noChangeArrowheads="1"/>
          </p:cNvSpPr>
          <p:nvPr/>
        </p:nvSpPr>
        <p:spPr bwMode="auto">
          <a:xfrm>
            <a:off x="6588224" y="3140968"/>
            <a:ext cx="1512168" cy="8617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>
                <a:latin typeface="Arial" pitchFamily="34" charset="0"/>
              </a:rPr>
              <a:t>The text</a:t>
            </a:r>
            <a:r>
              <a:rPr lang="en-US" altLang="ko-KR" sz="1000" dirty="0">
                <a:latin typeface="Arial" pitchFamily="34" charset="0"/>
              </a:rPr>
              <a:t> </a:t>
            </a:r>
            <a:r>
              <a:rPr lang="en-US" altLang="ko-KR" sz="1000" noProof="1">
                <a:latin typeface="Arial" pitchFamily="34" charset="0"/>
              </a:rPr>
              <a:t>demonstrates How</a:t>
            </a:r>
            <a:r>
              <a:rPr lang="en-US" altLang="ko-KR" sz="1000" dirty="0">
                <a:latin typeface="Arial" pitchFamily="34" charset="0"/>
              </a:rPr>
              <a:t> </a:t>
            </a:r>
            <a:r>
              <a:rPr lang="en-US" altLang="ko-KR" sz="1000" noProof="1">
                <a:latin typeface="Arial" pitchFamily="34" charset="0"/>
              </a:rPr>
              <a:t>your own text will look</a:t>
            </a:r>
            <a:r>
              <a:rPr lang="en-US" altLang="ko-KR" sz="1000" dirty="0">
                <a:latin typeface="Arial" pitchFamily="34" charset="0"/>
              </a:rPr>
              <a:t> </a:t>
            </a:r>
            <a:r>
              <a:rPr lang="en-US" altLang="ko-KR" sz="1000" noProof="1">
                <a:latin typeface="Arial" pitchFamily="34" charset="0"/>
              </a:rPr>
              <a:t>when you replace the</a:t>
            </a:r>
            <a:r>
              <a:rPr lang="en-US" altLang="ko-KR" sz="1000" dirty="0">
                <a:latin typeface="Arial" pitchFamily="34" charset="0"/>
              </a:rPr>
              <a:t> </a:t>
            </a:r>
            <a:r>
              <a:rPr lang="en-US" altLang="ko-KR" sz="1000" noProof="1">
                <a:latin typeface="Arial" pitchFamily="34" charset="0"/>
              </a:rPr>
              <a:t>placeholder with your</a:t>
            </a:r>
            <a:r>
              <a:rPr lang="en-US" altLang="ko-KR" sz="1000" dirty="0">
                <a:latin typeface="Arial" pitchFamily="34" charset="0"/>
              </a:rPr>
              <a:t> </a:t>
            </a:r>
            <a:r>
              <a:rPr lang="en-US" altLang="ko-KR" sz="1000" noProof="1">
                <a:latin typeface="Arial" pitchFamily="34" charset="0"/>
              </a:rPr>
              <a:t>own text.</a:t>
            </a:r>
            <a:endParaRPr lang="en-US" altLang="ko-KR" sz="400" dirty="0">
              <a:latin typeface="Arial" pitchFamily="34" charset="0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203848" y="2855258"/>
            <a:ext cx="1656184" cy="504056"/>
          </a:xfrm>
          <a:prstGeom prst="roundRect">
            <a:avLst/>
          </a:prstGeom>
          <a:solidFill>
            <a:srgbClr val="70C3CE"/>
          </a:solidFill>
          <a:ln w="28575">
            <a:solidFill>
              <a:srgbClr val="42AF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CONTENTS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평행 사변형 96"/>
          <p:cNvSpPr/>
          <p:nvPr/>
        </p:nvSpPr>
        <p:spPr>
          <a:xfrm flipH="1">
            <a:off x="1663105" y="5157192"/>
            <a:ext cx="6397752" cy="432048"/>
          </a:xfrm>
          <a:prstGeom prst="parallelogram">
            <a:avLst>
              <a:gd name="adj" fmla="val 50701"/>
            </a:avLst>
          </a:prstGeom>
          <a:gradFill flip="none" rotWithShape="1">
            <a:gsLst>
              <a:gs pos="0">
                <a:schemeClr val="bg1">
                  <a:lumMod val="50000"/>
                  <a:alpha val="15000"/>
                </a:schemeClr>
              </a:gs>
              <a:gs pos="100000">
                <a:schemeClr val="bg1">
                  <a:lumMod val="50000"/>
                  <a:shade val="100000"/>
                  <a:satMod val="11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평행 사변형 95"/>
          <p:cNvSpPr/>
          <p:nvPr/>
        </p:nvSpPr>
        <p:spPr>
          <a:xfrm flipH="1">
            <a:off x="1312590" y="3861048"/>
            <a:ext cx="6397752" cy="432048"/>
          </a:xfrm>
          <a:prstGeom prst="parallelogram">
            <a:avLst>
              <a:gd name="adj" fmla="val 50701"/>
            </a:avLst>
          </a:prstGeom>
          <a:gradFill flip="none" rotWithShape="1">
            <a:gsLst>
              <a:gs pos="0">
                <a:schemeClr val="bg1">
                  <a:lumMod val="50000"/>
                  <a:alpha val="15000"/>
                </a:schemeClr>
              </a:gs>
              <a:gs pos="100000">
                <a:schemeClr val="bg1">
                  <a:lumMod val="50000"/>
                  <a:shade val="100000"/>
                  <a:satMod val="11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평행 사변형 97"/>
          <p:cNvSpPr/>
          <p:nvPr/>
        </p:nvSpPr>
        <p:spPr>
          <a:xfrm flipH="1">
            <a:off x="2089820" y="6445002"/>
            <a:ext cx="6397752" cy="432048"/>
          </a:xfrm>
          <a:prstGeom prst="parallelogram">
            <a:avLst>
              <a:gd name="adj" fmla="val 50701"/>
            </a:avLst>
          </a:prstGeom>
          <a:gradFill flip="none" rotWithShape="1">
            <a:gsLst>
              <a:gs pos="0">
                <a:schemeClr val="bg1">
                  <a:lumMod val="50000"/>
                  <a:alpha val="15000"/>
                </a:schemeClr>
              </a:gs>
              <a:gs pos="100000">
                <a:schemeClr val="bg1">
                  <a:lumMod val="50000"/>
                  <a:shade val="100000"/>
                  <a:satMod val="11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평행 사변형 94"/>
          <p:cNvSpPr/>
          <p:nvPr/>
        </p:nvSpPr>
        <p:spPr>
          <a:xfrm flipH="1">
            <a:off x="910552" y="2522984"/>
            <a:ext cx="6397752" cy="432048"/>
          </a:xfrm>
          <a:prstGeom prst="parallelogram">
            <a:avLst>
              <a:gd name="adj" fmla="val 50701"/>
            </a:avLst>
          </a:prstGeom>
          <a:gradFill flip="none" rotWithShape="1">
            <a:gsLst>
              <a:gs pos="0">
                <a:schemeClr val="bg1">
                  <a:lumMod val="50000"/>
                  <a:alpha val="15000"/>
                </a:schemeClr>
              </a:gs>
              <a:gs pos="100000">
                <a:schemeClr val="bg1">
                  <a:lumMod val="50000"/>
                  <a:shade val="100000"/>
                  <a:satMod val="11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738" name="Rectangle 30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Click to edit title style</a:t>
            </a:r>
          </a:p>
        </p:txBody>
      </p:sp>
      <p:sp>
        <p:nvSpPr>
          <p:cNvPr id="10" name="자유형 9"/>
          <p:cNvSpPr/>
          <p:nvPr/>
        </p:nvSpPr>
        <p:spPr>
          <a:xfrm flipH="1">
            <a:off x="943026" y="1403446"/>
            <a:ext cx="6149254" cy="1134693"/>
          </a:xfrm>
          <a:custGeom>
            <a:avLst/>
            <a:gdLst>
              <a:gd name="connsiteX0" fmla="*/ 0 w 6912768"/>
              <a:gd name="connsiteY0" fmla="*/ 0 h 1440160"/>
              <a:gd name="connsiteX1" fmla="*/ 6192688 w 6912768"/>
              <a:gd name="connsiteY1" fmla="*/ 0 h 1440160"/>
              <a:gd name="connsiteX2" fmla="*/ 6912768 w 6912768"/>
              <a:gd name="connsiteY2" fmla="*/ 720080 h 1440160"/>
              <a:gd name="connsiteX3" fmla="*/ 6912768 w 6912768"/>
              <a:gd name="connsiteY3" fmla="*/ 1440160 h 1440160"/>
              <a:gd name="connsiteX4" fmla="*/ 0 w 6912768"/>
              <a:gd name="connsiteY4" fmla="*/ 1440160 h 1440160"/>
              <a:gd name="connsiteX5" fmla="*/ 0 w 6912768"/>
              <a:gd name="connsiteY5" fmla="*/ 0 h 1440160"/>
              <a:gd name="connsiteX0" fmla="*/ 0 w 6912768"/>
              <a:gd name="connsiteY0" fmla="*/ 0 h 1440160"/>
              <a:gd name="connsiteX1" fmla="*/ 5616624 w 6912768"/>
              <a:gd name="connsiteY1" fmla="*/ 0 h 1440160"/>
              <a:gd name="connsiteX2" fmla="*/ 6912768 w 6912768"/>
              <a:gd name="connsiteY2" fmla="*/ 720080 h 1440160"/>
              <a:gd name="connsiteX3" fmla="*/ 6912768 w 6912768"/>
              <a:gd name="connsiteY3" fmla="*/ 1440160 h 1440160"/>
              <a:gd name="connsiteX4" fmla="*/ 0 w 6912768"/>
              <a:gd name="connsiteY4" fmla="*/ 1440160 h 1440160"/>
              <a:gd name="connsiteX5" fmla="*/ 0 w 6912768"/>
              <a:gd name="connsiteY5" fmla="*/ 0 h 1440160"/>
              <a:gd name="connsiteX0" fmla="*/ 0 w 6912768"/>
              <a:gd name="connsiteY0" fmla="*/ 0 h 1440160"/>
              <a:gd name="connsiteX1" fmla="*/ 5616624 w 6912768"/>
              <a:gd name="connsiteY1" fmla="*/ 0 h 1440160"/>
              <a:gd name="connsiteX2" fmla="*/ 6912768 w 6912768"/>
              <a:gd name="connsiteY2" fmla="*/ 1008112 h 1440160"/>
              <a:gd name="connsiteX3" fmla="*/ 6912768 w 6912768"/>
              <a:gd name="connsiteY3" fmla="*/ 1440160 h 1440160"/>
              <a:gd name="connsiteX4" fmla="*/ 0 w 6912768"/>
              <a:gd name="connsiteY4" fmla="*/ 1440160 h 1440160"/>
              <a:gd name="connsiteX5" fmla="*/ 0 w 6912768"/>
              <a:gd name="connsiteY5" fmla="*/ 0 h 1440160"/>
              <a:gd name="connsiteX0" fmla="*/ 0 w 6912768"/>
              <a:gd name="connsiteY0" fmla="*/ 0 h 1440160"/>
              <a:gd name="connsiteX1" fmla="*/ 5904656 w 6912768"/>
              <a:gd name="connsiteY1" fmla="*/ 0 h 1440160"/>
              <a:gd name="connsiteX2" fmla="*/ 6912768 w 6912768"/>
              <a:gd name="connsiteY2" fmla="*/ 1008112 h 1440160"/>
              <a:gd name="connsiteX3" fmla="*/ 6912768 w 6912768"/>
              <a:gd name="connsiteY3" fmla="*/ 1440160 h 1440160"/>
              <a:gd name="connsiteX4" fmla="*/ 0 w 6912768"/>
              <a:gd name="connsiteY4" fmla="*/ 1440160 h 1440160"/>
              <a:gd name="connsiteX5" fmla="*/ 0 w 6912768"/>
              <a:gd name="connsiteY5" fmla="*/ 0 h 1440160"/>
              <a:gd name="connsiteX0" fmla="*/ 0 w 6912768"/>
              <a:gd name="connsiteY0" fmla="*/ 0 h 1440160"/>
              <a:gd name="connsiteX1" fmla="*/ 6050706 w 6912768"/>
              <a:gd name="connsiteY1" fmla="*/ 0 h 1440160"/>
              <a:gd name="connsiteX2" fmla="*/ 6912768 w 6912768"/>
              <a:gd name="connsiteY2" fmla="*/ 1008112 h 1440160"/>
              <a:gd name="connsiteX3" fmla="*/ 6912768 w 6912768"/>
              <a:gd name="connsiteY3" fmla="*/ 1440160 h 1440160"/>
              <a:gd name="connsiteX4" fmla="*/ 0 w 6912768"/>
              <a:gd name="connsiteY4" fmla="*/ 1440160 h 1440160"/>
              <a:gd name="connsiteX5" fmla="*/ 0 w 6912768"/>
              <a:gd name="connsiteY5" fmla="*/ 0 h 1440160"/>
              <a:gd name="connsiteX0" fmla="*/ 0 w 6912768"/>
              <a:gd name="connsiteY0" fmla="*/ 6984 h 1447144"/>
              <a:gd name="connsiteX1" fmla="*/ 5946251 w 6912768"/>
              <a:gd name="connsiteY1" fmla="*/ 0 h 1447144"/>
              <a:gd name="connsiteX2" fmla="*/ 6912768 w 6912768"/>
              <a:gd name="connsiteY2" fmla="*/ 1015096 h 1447144"/>
              <a:gd name="connsiteX3" fmla="*/ 6912768 w 6912768"/>
              <a:gd name="connsiteY3" fmla="*/ 1447144 h 1447144"/>
              <a:gd name="connsiteX4" fmla="*/ 0 w 6912768"/>
              <a:gd name="connsiteY4" fmla="*/ 1447144 h 1447144"/>
              <a:gd name="connsiteX5" fmla="*/ 0 w 6912768"/>
              <a:gd name="connsiteY5" fmla="*/ 6984 h 1447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12768" h="1447144">
                <a:moveTo>
                  <a:pt x="0" y="6984"/>
                </a:moveTo>
                <a:lnTo>
                  <a:pt x="5946251" y="0"/>
                </a:lnTo>
                <a:lnTo>
                  <a:pt x="6912768" y="1015096"/>
                </a:lnTo>
                <a:lnTo>
                  <a:pt x="6912768" y="1447144"/>
                </a:lnTo>
                <a:lnTo>
                  <a:pt x="0" y="1447144"/>
                </a:lnTo>
                <a:lnTo>
                  <a:pt x="0" y="698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2123728" y="1493739"/>
            <a:ext cx="4968552" cy="9541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CONTENTS</a:t>
            </a:r>
            <a:r>
              <a:rPr kumimoji="1" lang="en-US" altLang="ko-KR" sz="1600" b="1" i="0" u="none" strike="noStrike" kern="0" cap="none" spc="0" normalizeH="0" baseline="0" noProof="1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endParaRPr kumimoji="1" lang="en-US" altLang="ko-KR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1.</a:t>
            </a:r>
            <a:r>
              <a:rPr kumimoji="1" lang="en-US" altLang="ko-KR" sz="1000" b="0" i="0" u="none" strike="noStrike" kern="0" cap="none" spc="0" normalizeH="0" baseline="0" noProof="1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The text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kern="0" cap="none" spc="0" normalizeH="0" baseline="0" noProof="1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demonstrates How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kern="0" cap="none" spc="0" normalizeH="0" baseline="0" noProof="1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your own text will look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kern="0" cap="none" spc="0" normalizeH="0" baseline="0" noProof="1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when you replace the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kern="0" cap="none" spc="0" normalizeH="0" baseline="0" noProof="1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placeholder with your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kern="0" cap="none" spc="0" normalizeH="0" baseline="0" noProof="1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own text.</a:t>
            </a:r>
            <a:endParaRPr kumimoji="1" lang="en-US" altLang="ko-KR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2.</a:t>
            </a:r>
            <a:r>
              <a:rPr kumimoji="1" lang="en-US" altLang="ko-KR" sz="1000" b="0" i="0" u="none" strike="noStrike" kern="0" cap="none" spc="0" normalizeH="0" baseline="0" noProof="1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The text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kern="0" cap="none" spc="0" normalizeH="0" baseline="0" noProof="1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demonstrates How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kern="0" cap="none" spc="0" normalizeH="0" baseline="0" noProof="1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your own text will look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kern="0" cap="none" spc="0" normalizeH="0" baseline="0" noProof="1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when you replace the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kern="0" cap="none" spc="0" normalizeH="0" baseline="0" noProof="1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placeholder with your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kern="0" cap="none" spc="0" normalizeH="0" baseline="0" noProof="1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own text.</a:t>
            </a:r>
            <a:endParaRPr kumimoji="1" lang="ko-KR" altLang="ko-KR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sp>
        <p:nvSpPr>
          <p:cNvPr id="74" name="자유형 73"/>
          <p:cNvSpPr/>
          <p:nvPr/>
        </p:nvSpPr>
        <p:spPr>
          <a:xfrm flipH="1">
            <a:off x="1303066" y="2708793"/>
            <a:ext cx="6149254" cy="1134693"/>
          </a:xfrm>
          <a:custGeom>
            <a:avLst/>
            <a:gdLst>
              <a:gd name="connsiteX0" fmla="*/ 0 w 6912768"/>
              <a:gd name="connsiteY0" fmla="*/ 0 h 1440160"/>
              <a:gd name="connsiteX1" fmla="*/ 6192688 w 6912768"/>
              <a:gd name="connsiteY1" fmla="*/ 0 h 1440160"/>
              <a:gd name="connsiteX2" fmla="*/ 6912768 w 6912768"/>
              <a:gd name="connsiteY2" fmla="*/ 720080 h 1440160"/>
              <a:gd name="connsiteX3" fmla="*/ 6912768 w 6912768"/>
              <a:gd name="connsiteY3" fmla="*/ 1440160 h 1440160"/>
              <a:gd name="connsiteX4" fmla="*/ 0 w 6912768"/>
              <a:gd name="connsiteY4" fmla="*/ 1440160 h 1440160"/>
              <a:gd name="connsiteX5" fmla="*/ 0 w 6912768"/>
              <a:gd name="connsiteY5" fmla="*/ 0 h 1440160"/>
              <a:gd name="connsiteX0" fmla="*/ 0 w 6912768"/>
              <a:gd name="connsiteY0" fmla="*/ 0 h 1440160"/>
              <a:gd name="connsiteX1" fmla="*/ 5616624 w 6912768"/>
              <a:gd name="connsiteY1" fmla="*/ 0 h 1440160"/>
              <a:gd name="connsiteX2" fmla="*/ 6912768 w 6912768"/>
              <a:gd name="connsiteY2" fmla="*/ 720080 h 1440160"/>
              <a:gd name="connsiteX3" fmla="*/ 6912768 w 6912768"/>
              <a:gd name="connsiteY3" fmla="*/ 1440160 h 1440160"/>
              <a:gd name="connsiteX4" fmla="*/ 0 w 6912768"/>
              <a:gd name="connsiteY4" fmla="*/ 1440160 h 1440160"/>
              <a:gd name="connsiteX5" fmla="*/ 0 w 6912768"/>
              <a:gd name="connsiteY5" fmla="*/ 0 h 1440160"/>
              <a:gd name="connsiteX0" fmla="*/ 0 w 6912768"/>
              <a:gd name="connsiteY0" fmla="*/ 0 h 1440160"/>
              <a:gd name="connsiteX1" fmla="*/ 5616624 w 6912768"/>
              <a:gd name="connsiteY1" fmla="*/ 0 h 1440160"/>
              <a:gd name="connsiteX2" fmla="*/ 6912768 w 6912768"/>
              <a:gd name="connsiteY2" fmla="*/ 1008112 h 1440160"/>
              <a:gd name="connsiteX3" fmla="*/ 6912768 w 6912768"/>
              <a:gd name="connsiteY3" fmla="*/ 1440160 h 1440160"/>
              <a:gd name="connsiteX4" fmla="*/ 0 w 6912768"/>
              <a:gd name="connsiteY4" fmla="*/ 1440160 h 1440160"/>
              <a:gd name="connsiteX5" fmla="*/ 0 w 6912768"/>
              <a:gd name="connsiteY5" fmla="*/ 0 h 1440160"/>
              <a:gd name="connsiteX0" fmla="*/ 0 w 6912768"/>
              <a:gd name="connsiteY0" fmla="*/ 0 h 1440160"/>
              <a:gd name="connsiteX1" fmla="*/ 5904656 w 6912768"/>
              <a:gd name="connsiteY1" fmla="*/ 0 h 1440160"/>
              <a:gd name="connsiteX2" fmla="*/ 6912768 w 6912768"/>
              <a:gd name="connsiteY2" fmla="*/ 1008112 h 1440160"/>
              <a:gd name="connsiteX3" fmla="*/ 6912768 w 6912768"/>
              <a:gd name="connsiteY3" fmla="*/ 1440160 h 1440160"/>
              <a:gd name="connsiteX4" fmla="*/ 0 w 6912768"/>
              <a:gd name="connsiteY4" fmla="*/ 1440160 h 1440160"/>
              <a:gd name="connsiteX5" fmla="*/ 0 w 6912768"/>
              <a:gd name="connsiteY5" fmla="*/ 0 h 1440160"/>
              <a:gd name="connsiteX0" fmla="*/ 0 w 6912768"/>
              <a:gd name="connsiteY0" fmla="*/ 0 h 1440160"/>
              <a:gd name="connsiteX1" fmla="*/ 6050706 w 6912768"/>
              <a:gd name="connsiteY1" fmla="*/ 0 h 1440160"/>
              <a:gd name="connsiteX2" fmla="*/ 6912768 w 6912768"/>
              <a:gd name="connsiteY2" fmla="*/ 1008112 h 1440160"/>
              <a:gd name="connsiteX3" fmla="*/ 6912768 w 6912768"/>
              <a:gd name="connsiteY3" fmla="*/ 1440160 h 1440160"/>
              <a:gd name="connsiteX4" fmla="*/ 0 w 6912768"/>
              <a:gd name="connsiteY4" fmla="*/ 1440160 h 1440160"/>
              <a:gd name="connsiteX5" fmla="*/ 0 w 6912768"/>
              <a:gd name="connsiteY5" fmla="*/ 0 h 1440160"/>
              <a:gd name="connsiteX0" fmla="*/ 0 w 6912768"/>
              <a:gd name="connsiteY0" fmla="*/ 6984 h 1447144"/>
              <a:gd name="connsiteX1" fmla="*/ 5946251 w 6912768"/>
              <a:gd name="connsiteY1" fmla="*/ 0 h 1447144"/>
              <a:gd name="connsiteX2" fmla="*/ 6912768 w 6912768"/>
              <a:gd name="connsiteY2" fmla="*/ 1015096 h 1447144"/>
              <a:gd name="connsiteX3" fmla="*/ 6912768 w 6912768"/>
              <a:gd name="connsiteY3" fmla="*/ 1447144 h 1447144"/>
              <a:gd name="connsiteX4" fmla="*/ 0 w 6912768"/>
              <a:gd name="connsiteY4" fmla="*/ 1447144 h 1447144"/>
              <a:gd name="connsiteX5" fmla="*/ 0 w 6912768"/>
              <a:gd name="connsiteY5" fmla="*/ 6984 h 1447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12768" h="1447144">
                <a:moveTo>
                  <a:pt x="0" y="6984"/>
                </a:moveTo>
                <a:lnTo>
                  <a:pt x="5946251" y="0"/>
                </a:lnTo>
                <a:lnTo>
                  <a:pt x="6912768" y="1015096"/>
                </a:lnTo>
                <a:lnTo>
                  <a:pt x="6912768" y="1447144"/>
                </a:lnTo>
                <a:lnTo>
                  <a:pt x="0" y="1447144"/>
                </a:lnTo>
                <a:lnTo>
                  <a:pt x="0" y="698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>
              <a:solidFill>
                <a:schemeClr val="lt1"/>
              </a:solidFill>
            </a:endParaRPr>
          </a:p>
        </p:txBody>
      </p:sp>
      <p:grpSp>
        <p:nvGrpSpPr>
          <p:cNvPr id="2" name="그룹 74"/>
          <p:cNvGrpSpPr/>
          <p:nvPr/>
        </p:nvGrpSpPr>
        <p:grpSpPr>
          <a:xfrm>
            <a:off x="1259632" y="2682155"/>
            <a:ext cx="929755" cy="841276"/>
            <a:chOff x="467544" y="1187549"/>
            <a:chExt cx="929755" cy="935238"/>
          </a:xfrm>
        </p:grpSpPr>
        <p:sp>
          <p:nvSpPr>
            <p:cNvPr id="76" name="대각선 줄무늬 75"/>
            <p:cNvSpPr/>
            <p:nvPr/>
          </p:nvSpPr>
          <p:spPr>
            <a:xfrm flipH="1" flipV="1">
              <a:off x="467544" y="1187549"/>
              <a:ext cx="913880" cy="926577"/>
            </a:xfrm>
            <a:prstGeom prst="diagStripe">
              <a:avLst>
                <a:gd name="adj" fmla="val 74933"/>
              </a:avLst>
            </a:prstGeom>
            <a:solidFill>
              <a:srgbClr val="42AFB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77" name="직각 삼각형 76"/>
            <p:cNvSpPr/>
            <p:nvPr/>
          </p:nvSpPr>
          <p:spPr>
            <a:xfrm flipV="1">
              <a:off x="693093" y="1418580"/>
              <a:ext cx="704206" cy="704207"/>
            </a:xfrm>
            <a:prstGeom prst="rtTriangle">
              <a:avLst/>
            </a:prstGeom>
            <a:solidFill>
              <a:srgbClr val="70C3CE"/>
            </a:solidFill>
            <a:ln w="1016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ko-KR" alt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78" name="Text Box 76"/>
          <p:cNvSpPr txBox="1">
            <a:spLocks noChangeArrowheads="1"/>
          </p:cNvSpPr>
          <p:nvPr/>
        </p:nvSpPr>
        <p:spPr bwMode="auto">
          <a:xfrm>
            <a:off x="1331640" y="2835374"/>
            <a:ext cx="72008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5F5F5F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pPr algn="ctr" fontAlgn="ctr">
              <a:spcBef>
                <a:spcPct val="50000"/>
              </a:spcBef>
              <a:spcAft>
                <a:spcPct val="0"/>
              </a:spcAft>
            </a:pPr>
            <a:r>
              <a:rPr lang="en-US" altLang="ko-KR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2</a:t>
            </a:r>
          </a:p>
        </p:txBody>
      </p:sp>
      <p:sp>
        <p:nvSpPr>
          <p:cNvPr id="79" name="Rectangle 15"/>
          <p:cNvSpPr>
            <a:spLocks noChangeArrowheads="1"/>
          </p:cNvSpPr>
          <p:nvPr/>
        </p:nvSpPr>
        <p:spPr bwMode="auto">
          <a:xfrm>
            <a:off x="2483768" y="2799086"/>
            <a:ext cx="4968552" cy="9541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CONTENTS</a:t>
            </a:r>
            <a:r>
              <a:rPr kumimoji="1" lang="en-US" altLang="ko-KR" sz="1600" b="1" i="0" u="none" strike="noStrike" kern="0" cap="none" spc="0" normalizeH="0" baseline="0" noProof="1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endParaRPr kumimoji="1" lang="en-US" altLang="ko-KR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1.</a:t>
            </a:r>
            <a:r>
              <a:rPr kumimoji="1" lang="en-US" altLang="ko-KR" sz="1000" b="0" i="0" u="none" strike="noStrike" kern="0" cap="none" spc="0" normalizeH="0" baseline="0" noProof="1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The text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kern="0" cap="none" spc="0" normalizeH="0" baseline="0" noProof="1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demonstrates How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kern="0" cap="none" spc="0" normalizeH="0" baseline="0" noProof="1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your own text will look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kern="0" cap="none" spc="0" normalizeH="0" baseline="0" noProof="1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when you replace the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kern="0" cap="none" spc="0" normalizeH="0" baseline="0" noProof="1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placeholder with your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kern="0" cap="none" spc="0" normalizeH="0" baseline="0" noProof="1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own text.</a:t>
            </a:r>
            <a:endParaRPr kumimoji="1" lang="en-US" altLang="ko-KR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2.</a:t>
            </a:r>
            <a:r>
              <a:rPr kumimoji="1" lang="en-US" altLang="ko-KR" sz="1000" b="0" i="0" u="none" strike="noStrike" kern="0" cap="none" spc="0" normalizeH="0" baseline="0" noProof="1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The text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kern="0" cap="none" spc="0" normalizeH="0" baseline="0" noProof="1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demonstrates How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kern="0" cap="none" spc="0" normalizeH="0" baseline="0" noProof="1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your own text will look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kern="0" cap="none" spc="0" normalizeH="0" baseline="0" noProof="1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when you replace the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kern="0" cap="none" spc="0" normalizeH="0" baseline="0" noProof="1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placeholder with your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kern="0" cap="none" spc="0" normalizeH="0" baseline="0" noProof="1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own text.</a:t>
            </a:r>
            <a:endParaRPr kumimoji="1" lang="ko-KR" altLang="ko-KR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sp>
        <p:nvSpPr>
          <p:cNvPr id="80" name="자유형 79"/>
          <p:cNvSpPr/>
          <p:nvPr/>
        </p:nvSpPr>
        <p:spPr>
          <a:xfrm flipH="1">
            <a:off x="1663106" y="4013718"/>
            <a:ext cx="6149254" cy="1134693"/>
          </a:xfrm>
          <a:custGeom>
            <a:avLst/>
            <a:gdLst>
              <a:gd name="connsiteX0" fmla="*/ 0 w 6912768"/>
              <a:gd name="connsiteY0" fmla="*/ 0 h 1440160"/>
              <a:gd name="connsiteX1" fmla="*/ 6192688 w 6912768"/>
              <a:gd name="connsiteY1" fmla="*/ 0 h 1440160"/>
              <a:gd name="connsiteX2" fmla="*/ 6912768 w 6912768"/>
              <a:gd name="connsiteY2" fmla="*/ 720080 h 1440160"/>
              <a:gd name="connsiteX3" fmla="*/ 6912768 w 6912768"/>
              <a:gd name="connsiteY3" fmla="*/ 1440160 h 1440160"/>
              <a:gd name="connsiteX4" fmla="*/ 0 w 6912768"/>
              <a:gd name="connsiteY4" fmla="*/ 1440160 h 1440160"/>
              <a:gd name="connsiteX5" fmla="*/ 0 w 6912768"/>
              <a:gd name="connsiteY5" fmla="*/ 0 h 1440160"/>
              <a:gd name="connsiteX0" fmla="*/ 0 w 6912768"/>
              <a:gd name="connsiteY0" fmla="*/ 0 h 1440160"/>
              <a:gd name="connsiteX1" fmla="*/ 5616624 w 6912768"/>
              <a:gd name="connsiteY1" fmla="*/ 0 h 1440160"/>
              <a:gd name="connsiteX2" fmla="*/ 6912768 w 6912768"/>
              <a:gd name="connsiteY2" fmla="*/ 720080 h 1440160"/>
              <a:gd name="connsiteX3" fmla="*/ 6912768 w 6912768"/>
              <a:gd name="connsiteY3" fmla="*/ 1440160 h 1440160"/>
              <a:gd name="connsiteX4" fmla="*/ 0 w 6912768"/>
              <a:gd name="connsiteY4" fmla="*/ 1440160 h 1440160"/>
              <a:gd name="connsiteX5" fmla="*/ 0 w 6912768"/>
              <a:gd name="connsiteY5" fmla="*/ 0 h 1440160"/>
              <a:gd name="connsiteX0" fmla="*/ 0 w 6912768"/>
              <a:gd name="connsiteY0" fmla="*/ 0 h 1440160"/>
              <a:gd name="connsiteX1" fmla="*/ 5616624 w 6912768"/>
              <a:gd name="connsiteY1" fmla="*/ 0 h 1440160"/>
              <a:gd name="connsiteX2" fmla="*/ 6912768 w 6912768"/>
              <a:gd name="connsiteY2" fmla="*/ 1008112 h 1440160"/>
              <a:gd name="connsiteX3" fmla="*/ 6912768 w 6912768"/>
              <a:gd name="connsiteY3" fmla="*/ 1440160 h 1440160"/>
              <a:gd name="connsiteX4" fmla="*/ 0 w 6912768"/>
              <a:gd name="connsiteY4" fmla="*/ 1440160 h 1440160"/>
              <a:gd name="connsiteX5" fmla="*/ 0 w 6912768"/>
              <a:gd name="connsiteY5" fmla="*/ 0 h 1440160"/>
              <a:gd name="connsiteX0" fmla="*/ 0 w 6912768"/>
              <a:gd name="connsiteY0" fmla="*/ 0 h 1440160"/>
              <a:gd name="connsiteX1" fmla="*/ 5904656 w 6912768"/>
              <a:gd name="connsiteY1" fmla="*/ 0 h 1440160"/>
              <a:gd name="connsiteX2" fmla="*/ 6912768 w 6912768"/>
              <a:gd name="connsiteY2" fmla="*/ 1008112 h 1440160"/>
              <a:gd name="connsiteX3" fmla="*/ 6912768 w 6912768"/>
              <a:gd name="connsiteY3" fmla="*/ 1440160 h 1440160"/>
              <a:gd name="connsiteX4" fmla="*/ 0 w 6912768"/>
              <a:gd name="connsiteY4" fmla="*/ 1440160 h 1440160"/>
              <a:gd name="connsiteX5" fmla="*/ 0 w 6912768"/>
              <a:gd name="connsiteY5" fmla="*/ 0 h 1440160"/>
              <a:gd name="connsiteX0" fmla="*/ 0 w 6912768"/>
              <a:gd name="connsiteY0" fmla="*/ 0 h 1440160"/>
              <a:gd name="connsiteX1" fmla="*/ 6050706 w 6912768"/>
              <a:gd name="connsiteY1" fmla="*/ 0 h 1440160"/>
              <a:gd name="connsiteX2" fmla="*/ 6912768 w 6912768"/>
              <a:gd name="connsiteY2" fmla="*/ 1008112 h 1440160"/>
              <a:gd name="connsiteX3" fmla="*/ 6912768 w 6912768"/>
              <a:gd name="connsiteY3" fmla="*/ 1440160 h 1440160"/>
              <a:gd name="connsiteX4" fmla="*/ 0 w 6912768"/>
              <a:gd name="connsiteY4" fmla="*/ 1440160 h 1440160"/>
              <a:gd name="connsiteX5" fmla="*/ 0 w 6912768"/>
              <a:gd name="connsiteY5" fmla="*/ 0 h 1440160"/>
              <a:gd name="connsiteX0" fmla="*/ 0 w 6912768"/>
              <a:gd name="connsiteY0" fmla="*/ 6984 h 1447144"/>
              <a:gd name="connsiteX1" fmla="*/ 5946251 w 6912768"/>
              <a:gd name="connsiteY1" fmla="*/ 0 h 1447144"/>
              <a:gd name="connsiteX2" fmla="*/ 6912768 w 6912768"/>
              <a:gd name="connsiteY2" fmla="*/ 1015096 h 1447144"/>
              <a:gd name="connsiteX3" fmla="*/ 6912768 w 6912768"/>
              <a:gd name="connsiteY3" fmla="*/ 1447144 h 1447144"/>
              <a:gd name="connsiteX4" fmla="*/ 0 w 6912768"/>
              <a:gd name="connsiteY4" fmla="*/ 1447144 h 1447144"/>
              <a:gd name="connsiteX5" fmla="*/ 0 w 6912768"/>
              <a:gd name="connsiteY5" fmla="*/ 6984 h 1447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12768" h="1447144">
                <a:moveTo>
                  <a:pt x="0" y="6984"/>
                </a:moveTo>
                <a:lnTo>
                  <a:pt x="5946251" y="0"/>
                </a:lnTo>
                <a:lnTo>
                  <a:pt x="6912768" y="1015096"/>
                </a:lnTo>
                <a:lnTo>
                  <a:pt x="6912768" y="1447144"/>
                </a:lnTo>
                <a:lnTo>
                  <a:pt x="0" y="1447144"/>
                </a:lnTo>
                <a:lnTo>
                  <a:pt x="0" y="698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>
              <a:solidFill>
                <a:schemeClr val="lt1"/>
              </a:solidFill>
            </a:endParaRPr>
          </a:p>
        </p:txBody>
      </p:sp>
      <p:grpSp>
        <p:nvGrpSpPr>
          <p:cNvPr id="3" name="그룹 80"/>
          <p:cNvGrpSpPr/>
          <p:nvPr/>
        </p:nvGrpSpPr>
        <p:grpSpPr>
          <a:xfrm>
            <a:off x="1619672" y="3987080"/>
            <a:ext cx="929755" cy="841276"/>
            <a:chOff x="467544" y="1187549"/>
            <a:chExt cx="929755" cy="935238"/>
          </a:xfrm>
        </p:grpSpPr>
        <p:sp>
          <p:nvSpPr>
            <p:cNvPr id="82" name="대각선 줄무늬 81"/>
            <p:cNvSpPr/>
            <p:nvPr/>
          </p:nvSpPr>
          <p:spPr>
            <a:xfrm flipH="1" flipV="1">
              <a:off x="467544" y="1187549"/>
              <a:ext cx="913880" cy="926577"/>
            </a:xfrm>
            <a:prstGeom prst="diagStripe">
              <a:avLst>
                <a:gd name="adj" fmla="val 74933"/>
              </a:avLst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latinLnBrk="0">
                <a:defRPr/>
              </a:pPr>
              <a:endParaRPr lang="ko-KR" altLang="en-US" kern="0">
                <a:solidFill>
                  <a:sysClr val="windowText" lastClr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83" name="직각 삼각형 82"/>
            <p:cNvSpPr/>
            <p:nvPr/>
          </p:nvSpPr>
          <p:spPr>
            <a:xfrm flipV="1">
              <a:off x="693093" y="1418580"/>
              <a:ext cx="704206" cy="704207"/>
            </a:xfrm>
            <a:prstGeom prst="rtTriangle">
              <a:avLst/>
            </a:prstGeom>
            <a:solidFill>
              <a:srgbClr val="168CB3"/>
            </a:solidFill>
            <a:ln w="1016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4" name="Text Box 76"/>
          <p:cNvSpPr txBox="1">
            <a:spLocks noChangeArrowheads="1"/>
          </p:cNvSpPr>
          <p:nvPr/>
        </p:nvSpPr>
        <p:spPr bwMode="auto">
          <a:xfrm>
            <a:off x="1691680" y="4140299"/>
            <a:ext cx="72008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5F5F5F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pPr algn="ctr" fontAlgn="ctr">
              <a:spcBef>
                <a:spcPct val="50000"/>
              </a:spcBef>
              <a:spcAft>
                <a:spcPct val="0"/>
              </a:spcAft>
            </a:pPr>
            <a:r>
              <a:rPr lang="en-US" altLang="ko-KR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3</a:t>
            </a:r>
          </a:p>
        </p:txBody>
      </p:sp>
      <p:sp>
        <p:nvSpPr>
          <p:cNvPr id="85" name="Rectangle 15"/>
          <p:cNvSpPr>
            <a:spLocks noChangeArrowheads="1"/>
          </p:cNvSpPr>
          <p:nvPr/>
        </p:nvSpPr>
        <p:spPr bwMode="auto">
          <a:xfrm>
            <a:off x="2843808" y="4104011"/>
            <a:ext cx="4968552" cy="9541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CONTENTS</a:t>
            </a:r>
            <a:r>
              <a:rPr kumimoji="1" lang="en-US" altLang="ko-KR" sz="1600" b="1" i="0" u="none" strike="noStrike" kern="0" cap="none" spc="0" normalizeH="0" baseline="0" noProof="1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endParaRPr kumimoji="1" lang="en-US" altLang="ko-KR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1.</a:t>
            </a:r>
            <a:r>
              <a:rPr kumimoji="1" lang="en-US" altLang="ko-KR" sz="1000" b="0" i="0" u="none" strike="noStrike" kern="0" cap="none" spc="0" normalizeH="0" baseline="0" noProof="1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The text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kern="0" cap="none" spc="0" normalizeH="0" baseline="0" noProof="1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demonstrates How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kern="0" cap="none" spc="0" normalizeH="0" baseline="0" noProof="1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your own text will look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kern="0" cap="none" spc="0" normalizeH="0" baseline="0" noProof="1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when you replace the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kern="0" cap="none" spc="0" normalizeH="0" baseline="0" noProof="1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placeholder with your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kern="0" cap="none" spc="0" normalizeH="0" baseline="0" noProof="1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own text.</a:t>
            </a:r>
            <a:endParaRPr kumimoji="1" lang="en-US" altLang="ko-KR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2.</a:t>
            </a:r>
            <a:r>
              <a:rPr kumimoji="1" lang="en-US" altLang="ko-KR" sz="1000" b="0" i="0" u="none" strike="noStrike" kern="0" cap="none" spc="0" normalizeH="0" baseline="0" noProof="1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The text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kern="0" cap="none" spc="0" normalizeH="0" baseline="0" noProof="1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demonstrates How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kern="0" cap="none" spc="0" normalizeH="0" baseline="0" noProof="1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your own text will look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kern="0" cap="none" spc="0" normalizeH="0" baseline="0" noProof="1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when you replace the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kern="0" cap="none" spc="0" normalizeH="0" baseline="0" noProof="1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placeholder with your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kern="0" cap="none" spc="0" normalizeH="0" baseline="0" noProof="1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own text.</a:t>
            </a:r>
            <a:endParaRPr kumimoji="1" lang="ko-KR" altLang="ko-KR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sp>
        <p:nvSpPr>
          <p:cNvPr id="86" name="자유형 85"/>
          <p:cNvSpPr/>
          <p:nvPr/>
        </p:nvSpPr>
        <p:spPr>
          <a:xfrm flipH="1">
            <a:off x="2095154" y="5318643"/>
            <a:ext cx="6149254" cy="1134693"/>
          </a:xfrm>
          <a:custGeom>
            <a:avLst/>
            <a:gdLst>
              <a:gd name="connsiteX0" fmla="*/ 0 w 6912768"/>
              <a:gd name="connsiteY0" fmla="*/ 0 h 1440160"/>
              <a:gd name="connsiteX1" fmla="*/ 6192688 w 6912768"/>
              <a:gd name="connsiteY1" fmla="*/ 0 h 1440160"/>
              <a:gd name="connsiteX2" fmla="*/ 6912768 w 6912768"/>
              <a:gd name="connsiteY2" fmla="*/ 720080 h 1440160"/>
              <a:gd name="connsiteX3" fmla="*/ 6912768 w 6912768"/>
              <a:gd name="connsiteY3" fmla="*/ 1440160 h 1440160"/>
              <a:gd name="connsiteX4" fmla="*/ 0 w 6912768"/>
              <a:gd name="connsiteY4" fmla="*/ 1440160 h 1440160"/>
              <a:gd name="connsiteX5" fmla="*/ 0 w 6912768"/>
              <a:gd name="connsiteY5" fmla="*/ 0 h 1440160"/>
              <a:gd name="connsiteX0" fmla="*/ 0 w 6912768"/>
              <a:gd name="connsiteY0" fmla="*/ 0 h 1440160"/>
              <a:gd name="connsiteX1" fmla="*/ 5616624 w 6912768"/>
              <a:gd name="connsiteY1" fmla="*/ 0 h 1440160"/>
              <a:gd name="connsiteX2" fmla="*/ 6912768 w 6912768"/>
              <a:gd name="connsiteY2" fmla="*/ 720080 h 1440160"/>
              <a:gd name="connsiteX3" fmla="*/ 6912768 w 6912768"/>
              <a:gd name="connsiteY3" fmla="*/ 1440160 h 1440160"/>
              <a:gd name="connsiteX4" fmla="*/ 0 w 6912768"/>
              <a:gd name="connsiteY4" fmla="*/ 1440160 h 1440160"/>
              <a:gd name="connsiteX5" fmla="*/ 0 w 6912768"/>
              <a:gd name="connsiteY5" fmla="*/ 0 h 1440160"/>
              <a:gd name="connsiteX0" fmla="*/ 0 w 6912768"/>
              <a:gd name="connsiteY0" fmla="*/ 0 h 1440160"/>
              <a:gd name="connsiteX1" fmla="*/ 5616624 w 6912768"/>
              <a:gd name="connsiteY1" fmla="*/ 0 h 1440160"/>
              <a:gd name="connsiteX2" fmla="*/ 6912768 w 6912768"/>
              <a:gd name="connsiteY2" fmla="*/ 1008112 h 1440160"/>
              <a:gd name="connsiteX3" fmla="*/ 6912768 w 6912768"/>
              <a:gd name="connsiteY3" fmla="*/ 1440160 h 1440160"/>
              <a:gd name="connsiteX4" fmla="*/ 0 w 6912768"/>
              <a:gd name="connsiteY4" fmla="*/ 1440160 h 1440160"/>
              <a:gd name="connsiteX5" fmla="*/ 0 w 6912768"/>
              <a:gd name="connsiteY5" fmla="*/ 0 h 1440160"/>
              <a:gd name="connsiteX0" fmla="*/ 0 w 6912768"/>
              <a:gd name="connsiteY0" fmla="*/ 0 h 1440160"/>
              <a:gd name="connsiteX1" fmla="*/ 5904656 w 6912768"/>
              <a:gd name="connsiteY1" fmla="*/ 0 h 1440160"/>
              <a:gd name="connsiteX2" fmla="*/ 6912768 w 6912768"/>
              <a:gd name="connsiteY2" fmla="*/ 1008112 h 1440160"/>
              <a:gd name="connsiteX3" fmla="*/ 6912768 w 6912768"/>
              <a:gd name="connsiteY3" fmla="*/ 1440160 h 1440160"/>
              <a:gd name="connsiteX4" fmla="*/ 0 w 6912768"/>
              <a:gd name="connsiteY4" fmla="*/ 1440160 h 1440160"/>
              <a:gd name="connsiteX5" fmla="*/ 0 w 6912768"/>
              <a:gd name="connsiteY5" fmla="*/ 0 h 1440160"/>
              <a:gd name="connsiteX0" fmla="*/ 0 w 6912768"/>
              <a:gd name="connsiteY0" fmla="*/ 0 h 1440160"/>
              <a:gd name="connsiteX1" fmla="*/ 6050706 w 6912768"/>
              <a:gd name="connsiteY1" fmla="*/ 0 h 1440160"/>
              <a:gd name="connsiteX2" fmla="*/ 6912768 w 6912768"/>
              <a:gd name="connsiteY2" fmla="*/ 1008112 h 1440160"/>
              <a:gd name="connsiteX3" fmla="*/ 6912768 w 6912768"/>
              <a:gd name="connsiteY3" fmla="*/ 1440160 h 1440160"/>
              <a:gd name="connsiteX4" fmla="*/ 0 w 6912768"/>
              <a:gd name="connsiteY4" fmla="*/ 1440160 h 1440160"/>
              <a:gd name="connsiteX5" fmla="*/ 0 w 6912768"/>
              <a:gd name="connsiteY5" fmla="*/ 0 h 1440160"/>
              <a:gd name="connsiteX0" fmla="*/ 0 w 6912768"/>
              <a:gd name="connsiteY0" fmla="*/ 6984 h 1447144"/>
              <a:gd name="connsiteX1" fmla="*/ 5946251 w 6912768"/>
              <a:gd name="connsiteY1" fmla="*/ 0 h 1447144"/>
              <a:gd name="connsiteX2" fmla="*/ 6912768 w 6912768"/>
              <a:gd name="connsiteY2" fmla="*/ 1015096 h 1447144"/>
              <a:gd name="connsiteX3" fmla="*/ 6912768 w 6912768"/>
              <a:gd name="connsiteY3" fmla="*/ 1447144 h 1447144"/>
              <a:gd name="connsiteX4" fmla="*/ 0 w 6912768"/>
              <a:gd name="connsiteY4" fmla="*/ 1447144 h 1447144"/>
              <a:gd name="connsiteX5" fmla="*/ 0 w 6912768"/>
              <a:gd name="connsiteY5" fmla="*/ 6984 h 1447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12768" h="1447144">
                <a:moveTo>
                  <a:pt x="0" y="6984"/>
                </a:moveTo>
                <a:lnTo>
                  <a:pt x="5946251" y="0"/>
                </a:lnTo>
                <a:lnTo>
                  <a:pt x="6912768" y="1015096"/>
                </a:lnTo>
                <a:lnTo>
                  <a:pt x="6912768" y="1447144"/>
                </a:lnTo>
                <a:lnTo>
                  <a:pt x="0" y="1447144"/>
                </a:lnTo>
                <a:lnTo>
                  <a:pt x="0" y="698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>
              <a:solidFill>
                <a:schemeClr val="lt1"/>
              </a:solidFill>
            </a:endParaRPr>
          </a:p>
        </p:txBody>
      </p:sp>
      <p:grpSp>
        <p:nvGrpSpPr>
          <p:cNvPr id="4" name="그룹 86"/>
          <p:cNvGrpSpPr/>
          <p:nvPr/>
        </p:nvGrpSpPr>
        <p:grpSpPr>
          <a:xfrm>
            <a:off x="2051720" y="5292005"/>
            <a:ext cx="929755" cy="841276"/>
            <a:chOff x="467544" y="1187549"/>
            <a:chExt cx="929755" cy="935238"/>
          </a:xfrm>
        </p:grpSpPr>
        <p:sp>
          <p:nvSpPr>
            <p:cNvPr id="88" name="대각선 줄무늬 87"/>
            <p:cNvSpPr/>
            <p:nvPr/>
          </p:nvSpPr>
          <p:spPr>
            <a:xfrm flipH="1" flipV="1">
              <a:off x="467544" y="1187549"/>
              <a:ext cx="913880" cy="926577"/>
            </a:xfrm>
            <a:prstGeom prst="diagStripe">
              <a:avLst>
                <a:gd name="adj" fmla="val 74933"/>
              </a:avLst>
            </a:prstGeom>
            <a:solidFill>
              <a:schemeClr val="tx1">
                <a:lumMod val="65000"/>
                <a:lumOff val="3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89" name="직각 삼각형 88"/>
            <p:cNvSpPr/>
            <p:nvPr/>
          </p:nvSpPr>
          <p:spPr>
            <a:xfrm flipV="1">
              <a:off x="693093" y="1418580"/>
              <a:ext cx="704206" cy="704207"/>
            </a:xfrm>
            <a:prstGeom prst="rtTriangle">
              <a:avLst/>
            </a:prstGeom>
            <a:solidFill>
              <a:schemeClr val="bg1">
                <a:lumMod val="50000"/>
              </a:schemeClr>
            </a:solidFill>
            <a:ln w="1016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ko-KR" alt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90" name="Text Box 76"/>
          <p:cNvSpPr txBox="1">
            <a:spLocks noChangeArrowheads="1"/>
          </p:cNvSpPr>
          <p:nvPr/>
        </p:nvSpPr>
        <p:spPr bwMode="auto">
          <a:xfrm>
            <a:off x="2123728" y="5445224"/>
            <a:ext cx="72008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5F5F5F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pPr algn="ctr" fontAlgn="ctr">
              <a:spcBef>
                <a:spcPct val="50000"/>
              </a:spcBef>
              <a:spcAft>
                <a:spcPct val="0"/>
              </a:spcAft>
            </a:pPr>
            <a:r>
              <a:rPr lang="en-US" altLang="ko-KR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4</a:t>
            </a:r>
          </a:p>
        </p:txBody>
      </p:sp>
      <p:sp>
        <p:nvSpPr>
          <p:cNvPr id="91" name="Rectangle 15"/>
          <p:cNvSpPr>
            <a:spLocks noChangeArrowheads="1"/>
          </p:cNvSpPr>
          <p:nvPr/>
        </p:nvSpPr>
        <p:spPr bwMode="auto">
          <a:xfrm>
            <a:off x="3275856" y="5408936"/>
            <a:ext cx="4968552" cy="9541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CONTENTS</a:t>
            </a:r>
            <a:r>
              <a:rPr kumimoji="1" lang="en-US" altLang="ko-KR" sz="1600" b="1" i="0" u="none" strike="noStrike" kern="0" cap="none" spc="0" normalizeH="0" baseline="0" noProof="1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endParaRPr kumimoji="1" lang="en-US" altLang="ko-KR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1.</a:t>
            </a:r>
            <a:r>
              <a:rPr kumimoji="1" lang="en-US" altLang="ko-KR" sz="1000" b="0" i="0" u="none" strike="noStrike" kern="0" cap="none" spc="0" normalizeH="0" baseline="0" noProof="1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The text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kern="0" cap="none" spc="0" normalizeH="0" baseline="0" noProof="1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demonstrates How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kern="0" cap="none" spc="0" normalizeH="0" baseline="0" noProof="1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your own text will look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kern="0" cap="none" spc="0" normalizeH="0" baseline="0" noProof="1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when you replace the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kern="0" cap="none" spc="0" normalizeH="0" baseline="0" noProof="1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placeholder with your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kern="0" cap="none" spc="0" normalizeH="0" baseline="0" noProof="1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own text.</a:t>
            </a:r>
            <a:endParaRPr kumimoji="1" lang="en-US" altLang="ko-KR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2.</a:t>
            </a:r>
            <a:r>
              <a:rPr kumimoji="1" lang="en-US" altLang="ko-KR" sz="1000" b="0" i="0" u="none" strike="noStrike" kern="0" cap="none" spc="0" normalizeH="0" baseline="0" noProof="1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The text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kern="0" cap="none" spc="0" normalizeH="0" baseline="0" noProof="1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demonstrates How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kern="0" cap="none" spc="0" normalizeH="0" baseline="0" noProof="1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your own text will look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kern="0" cap="none" spc="0" normalizeH="0" baseline="0" noProof="1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when you replace the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kern="0" cap="none" spc="0" normalizeH="0" baseline="0" noProof="1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placeholder with your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000" b="0" i="0" u="none" strike="noStrike" kern="0" cap="none" spc="0" normalizeH="0" baseline="0" noProof="1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own text.</a:t>
            </a:r>
            <a:endParaRPr kumimoji="1" lang="ko-KR" altLang="ko-KR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grpSp>
        <p:nvGrpSpPr>
          <p:cNvPr id="5" name="그룹 72"/>
          <p:cNvGrpSpPr/>
          <p:nvPr/>
        </p:nvGrpSpPr>
        <p:grpSpPr>
          <a:xfrm>
            <a:off x="899592" y="1376808"/>
            <a:ext cx="929755" cy="841276"/>
            <a:chOff x="467544" y="1187549"/>
            <a:chExt cx="929755" cy="935238"/>
          </a:xfrm>
        </p:grpSpPr>
        <p:sp>
          <p:nvSpPr>
            <p:cNvPr id="12" name="대각선 줄무늬 11"/>
            <p:cNvSpPr/>
            <p:nvPr/>
          </p:nvSpPr>
          <p:spPr>
            <a:xfrm flipH="1" flipV="1">
              <a:off x="467544" y="1187549"/>
              <a:ext cx="913880" cy="926577"/>
            </a:xfrm>
            <a:prstGeom prst="diagStripe">
              <a:avLst>
                <a:gd name="adj" fmla="val 74933"/>
              </a:avLst>
            </a:prstGeom>
            <a:solidFill>
              <a:srgbClr val="FFC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3" name="직각 삼각형 12"/>
            <p:cNvSpPr/>
            <p:nvPr/>
          </p:nvSpPr>
          <p:spPr>
            <a:xfrm flipV="1">
              <a:off x="693093" y="1418580"/>
              <a:ext cx="704206" cy="704207"/>
            </a:xfrm>
            <a:prstGeom prst="rtTriangle">
              <a:avLst/>
            </a:prstGeom>
            <a:solidFill>
              <a:srgbClr val="FADA2F"/>
            </a:solidFill>
            <a:ln w="1016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ko-KR" alt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14" name="Text Box 76"/>
          <p:cNvSpPr txBox="1">
            <a:spLocks noChangeArrowheads="1"/>
          </p:cNvSpPr>
          <p:nvPr/>
        </p:nvSpPr>
        <p:spPr bwMode="auto">
          <a:xfrm>
            <a:off x="971600" y="1530027"/>
            <a:ext cx="72008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5F5F5F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pPr algn="ctr" fontAlgn="ctr">
              <a:spcBef>
                <a:spcPct val="50000"/>
              </a:spcBef>
              <a:spcAft>
                <a:spcPct val="0"/>
              </a:spcAft>
            </a:pP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29105982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자유형 69"/>
          <p:cNvSpPr/>
          <p:nvPr/>
        </p:nvSpPr>
        <p:spPr>
          <a:xfrm rot="20509432" flipH="1">
            <a:off x="7655097" y="1848656"/>
            <a:ext cx="1298179" cy="801805"/>
          </a:xfrm>
          <a:custGeom>
            <a:avLst/>
            <a:gdLst>
              <a:gd name="connsiteX0" fmla="*/ 0 w 3095379"/>
              <a:gd name="connsiteY0" fmla="*/ 1612840 h 1612840"/>
              <a:gd name="connsiteX1" fmla="*/ 851192 w 3095379"/>
              <a:gd name="connsiteY1" fmla="*/ 0 h 1612840"/>
              <a:gd name="connsiteX2" fmla="*/ 3095379 w 3095379"/>
              <a:gd name="connsiteY2" fmla="*/ 0 h 1612840"/>
              <a:gd name="connsiteX3" fmla="*/ 2244187 w 3095379"/>
              <a:gd name="connsiteY3" fmla="*/ 1612840 h 1612840"/>
              <a:gd name="connsiteX4" fmla="*/ 0 w 3095379"/>
              <a:gd name="connsiteY4" fmla="*/ 1612840 h 1612840"/>
              <a:gd name="connsiteX0" fmla="*/ 0 w 2948329"/>
              <a:gd name="connsiteY0" fmla="*/ 1612840 h 1612840"/>
              <a:gd name="connsiteX1" fmla="*/ 851192 w 2948329"/>
              <a:gd name="connsiteY1" fmla="*/ 0 h 1612840"/>
              <a:gd name="connsiteX2" fmla="*/ 2948329 w 2948329"/>
              <a:gd name="connsiteY2" fmla="*/ 244636 h 1612840"/>
              <a:gd name="connsiteX3" fmla="*/ 2244187 w 2948329"/>
              <a:gd name="connsiteY3" fmla="*/ 1612840 h 1612840"/>
              <a:gd name="connsiteX4" fmla="*/ 0 w 2948329"/>
              <a:gd name="connsiteY4" fmla="*/ 1612840 h 1612840"/>
              <a:gd name="connsiteX0" fmla="*/ 0 w 2948329"/>
              <a:gd name="connsiteY0" fmla="*/ 1674613 h 1674613"/>
              <a:gd name="connsiteX1" fmla="*/ 649826 w 2948329"/>
              <a:gd name="connsiteY1" fmla="*/ 0 h 1674613"/>
              <a:gd name="connsiteX2" fmla="*/ 2948329 w 2948329"/>
              <a:gd name="connsiteY2" fmla="*/ 306409 h 1674613"/>
              <a:gd name="connsiteX3" fmla="*/ 2244187 w 2948329"/>
              <a:gd name="connsiteY3" fmla="*/ 1674613 h 1674613"/>
              <a:gd name="connsiteX4" fmla="*/ 0 w 2948329"/>
              <a:gd name="connsiteY4" fmla="*/ 1674613 h 1674613"/>
              <a:gd name="connsiteX0" fmla="*/ 0 w 2828504"/>
              <a:gd name="connsiteY0" fmla="*/ 1386647 h 1674613"/>
              <a:gd name="connsiteX1" fmla="*/ 530001 w 2828504"/>
              <a:gd name="connsiteY1" fmla="*/ 0 h 1674613"/>
              <a:gd name="connsiteX2" fmla="*/ 2828504 w 2828504"/>
              <a:gd name="connsiteY2" fmla="*/ 306409 h 1674613"/>
              <a:gd name="connsiteX3" fmla="*/ 2124362 w 2828504"/>
              <a:gd name="connsiteY3" fmla="*/ 1674613 h 1674613"/>
              <a:gd name="connsiteX4" fmla="*/ 0 w 2828504"/>
              <a:gd name="connsiteY4" fmla="*/ 1386647 h 1674613"/>
              <a:gd name="connsiteX0" fmla="*/ 0 w 2828504"/>
              <a:gd name="connsiteY0" fmla="*/ 1386647 h 1624640"/>
              <a:gd name="connsiteX1" fmla="*/ 530001 w 2828504"/>
              <a:gd name="connsiteY1" fmla="*/ 0 h 1624640"/>
              <a:gd name="connsiteX2" fmla="*/ 2828504 w 2828504"/>
              <a:gd name="connsiteY2" fmla="*/ 306409 h 1624640"/>
              <a:gd name="connsiteX3" fmla="*/ 2276042 w 2828504"/>
              <a:gd name="connsiteY3" fmla="*/ 1624640 h 1624640"/>
              <a:gd name="connsiteX4" fmla="*/ 0 w 2828504"/>
              <a:gd name="connsiteY4" fmla="*/ 1386647 h 1624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8504" h="1624640">
                <a:moveTo>
                  <a:pt x="0" y="1386647"/>
                </a:moveTo>
                <a:lnTo>
                  <a:pt x="530001" y="0"/>
                </a:lnTo>
                <a:lnTo>
                  <a:pt x="2828504" y="306409"/>
                </a:lnTo>
                <a:lnTo>
                  <a:pt x="2276042" y="1624640"/>
                </a:lnTo>
                <a:lnTo>
                  <a:pt x="0" y="1386647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65000"/>
                  <a:alpha val="58000"/>
                </a:schemeClr>
              </a:gs>
              <a:gs pos="100000">
                <a:schemeClr val="bg1">
                  <a:lumMod val="50000"/>
                  <a:shade val="100000"/>
                  <a:satMod val="11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자유형 68"/>
          <p:cNvSpPr/>
          <p:nvPr/>
        </p:nvSpPr>
        <p:spPr>
          <a:xfrm rot="20509432" flipH="1">
            <a:off x="2165062" y="5654138"/>
            <a:ext cx="1587794" cy="980682"/>
          </a:xfrm>
          <a:custGeom>
            <a:avLst/>
            <a:gdLst>
              <a:gd name="connsiteX0" fmla="*/ 0 w 3095379"/>
              <a:gd name="connsiteY0" fmla="*/ 1612840 h 1612840"/>
              <a:gd name="connsiteX1" fmla="*/ 851192 w 3095379"/>
              <a:gd name="connsiteY1" fmla="*/ 0 h 1612840"/>
              <a:gd name="connsiteX2" fmla="*/ 3095379 w 3095379"/>
              <a:gd name="connsiteY2" fmla="*/ 0 h 1612840"/>
              <a:gd name="connsiteX3" fmla="*/ 2244187 w 3095379"/>
              <a:gd name="connsiteY3" fmla="*/ 1612840 h 1612840"/>
              <a:gd name="connsiteX4" fmla="*/ 0 w 3095379"/>
              <a:gd name="connsiteY4" fmla="*/ 1612840 h 1612840"/>
              <a:gd name="connsiteX0" fmla="*/ 0 w 2948329"/>
              <a:gd name="connsiteY0" fmla="*/ 1612840 h 1612840"/>
              <a:gd name="connsiteX1" fmla="*/ 851192 w 2948329"/>
              <a:gd name="connsiteY1" fmla="*/ 0 h 1612840"/>
              <a:gd name="connsiteX2" fmla="*/ 2948329 w 2948329"/>
              <a:gd name="connsiteY2" fmla="*/ 244636 h 1612840"/>
              <a:gd name="connsiteX3" fmla="*/ 2244187 w 2948329"/>
              <a:gd name="connsiteY3" fmla="*/ 1612840 h 1612840"/>
              <a:gd name="connsiteX4" fmla="*/ 0 w 2948329"/>
              <a:gd name="connsiteY4" fmla="*/ 1612840 h 1612840"/>
              <a:gd name="connsiteX0" fmla="*/ 0 w 2948329"/>
              <a:gd name="connsiteY0" fmla="*/ 1674613 h 1674613"/>
              <a:gd name="connsiteX1" fmla="*/ 649826 w 2948329"/>
              <a:gd name="connsiteY1" fmla="*/ 0 h 1674613"/>
              <a:gd name="connsiteX2" fmla="*/ 2948329 w 2948329"/>
              <a:gd name="connsiteY2" fmla="*/ 306409 h 1674613"/>
              <a:gd name="connsiteX3" fmla="*/ 2244187 w 2948329"/>
              <a:gd name="connsiteY3" fmla="*/ 1674613 h 1674613"/>
              <a:gd name="connsiteX4" fmla="*/ 0 w 2948329"/>
              <a:gd name="connsiteY4" fmla="*/ 1674613 h 1674613"/>
              <a:gd name="connsiteX0" fmla="*/ 0 w 2828504"/>
              <a:gd name="connsiteY0" fmla="*/ 1386647 h 1674613"/>
              <a:gd name="connsiteX1" fmla="*/ 530001 w 2828504"/>
              <a:gd name="connsiteY1" fmla="*/ 0 h 1674613"/>
              <a:gd name="connsiteX2" fmla="*/ 2828504 w 2828504"/>
              <a:gd name="connsiteY2" fmla="*/ 306409 h 1674613"/>
              <a:gd name="connsiteX3" fmla="*/ 2124362 w 2828504"/>
              <a:gd name="connsiteY3" fmla="*/ 1674613 h 1674613"/>
              <a:gd name="connsiteX4" fmla="*/ 0 w 2828504"/>
              <a:gd name="connsiteY4" fmla="*/ 1386647 h 1674613"/>
              <a:gd name="connsiteX0" fmla="*/ 0 w 2828504"/>
              <a:gd name="connsiteY0" fmla="*/ 1386647 h 1624640"/>
              <a:gd name="connsiteX1" fmla="*/ 530001 w 2828504"/>
              <a:gd name="connsiteY1" fmla="*/ 0 h 1624640"/>
              <a:gd name="connsiteX2" fmla="*/ 2828504 w 2828504"/>
              <a:gd name="connsiteY2" fmla="*/ 306409 h 1624640"/>
              <a:gd name="connsiteX3" fmla="*/ 2276042 w 2828504"/>
              <a:gd name="connsiteY3" fmla="*/ 1624640 h 1624640"/>
              <a:gd name="connsiteX4" fmla="*/ 0 w 2828504"/>
              <a:gd name="connsiteY4" fmla="*/ 1386647 h 1624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8504" h="1624640">
                <a:moveTo>
                  <a:pt x="0" y="1386647"/>
                </a:moveTo>
                <a:lnTo>
                  <a:pt x="530001" y="0"/>
                </a:lnTo>
                <a:lnTo>
                  <a:pt x="2828504" y="306409"/>
                </a:lnTo>
                <a:lnTo>
                  <a:pt x="2276042" y="1624640"/>
                </a:lnTo>
                <a:lnTo>
                  <a:pt x="0" y="1386647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65000"/>
                  <a:alpha val="58000"/>
                </a:schemeClr>
              </a:gs>
              <a:gs pos="100000">
                <a:schemeClr val="bg1">
                  <a:lumMod val="50000"/>
                  <a:shade val="100000"/>
                  <a:satMod val="11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자유형 67"/>
          <p:cNvSpPr/>
          <p:nvPr/>
        </p:nvSpPr>
        <p:spPr>
          <a:xfrm rot="20509432" flipH="1">
            <a:off x="904593" y="3185560"/>
            <a:ext cx="1365360" cy="712145"/>
          </a:xfrm>
          <a:custGeom>
            <a:avLst/>
            <a:gdLst>
              <a:gd name="connsiteX0" fmla="*/ 0 w 3095379"/>
              <a:gd name="connsiteY0" fmla="*/ 1612840 h 1612840"/>
              <a:gd name="connsiteX1" fmla="*/ 851192 w 3095379"/>
              <a:gd name="connsiteY1" fmla="*/ 0 h 1612840"/>
              <a:gd name="connsiteX2" fmla="*/ 3095379 w 3095379"/>
              <a:gd name="connsiteY2" fmla="*/ 0 h 1612840"/>
              <a:gd name="connsiteX3" fmla="*/ 2244187 w 3095379"/>
              <a:gd name="connsiteY3" fmla="*/ 1612840 h 1612840"/>
              <a:gd name="connsiteX4" fmla="*/ 0 w 3095379"/>
              <a:gd name="connsiteY4" fmla="*/ 1612840 h 1612840"/>
              <a:gd name="connsiteX0" fmla="*/ 0 w 2948329"/>
              <a:gd name="connsiteY0" fmla="*/ 1612840 h 1612840"/>
              <a:gd name="connsiteX1" fmla="*/ 851192 w 2948329"/>
              <a:gd name="connsiteY1" fmla="*/ 0 h 1612840"/>
              <a:gd name="connsiteX2" fmla="*/ 2948329 w 2948329"/>
              <a:gd name="connsiteY2" fmla="*/ 244636 h 1612840"/>
              <a:gd name="connsiteX3" fmla="*/ 2244187 w 2948329"/>
              <a:gd name="connsiteY3" fmla="*/ 1612840 h 1612840"/>
              <a:gd name="connsiteX4" fmla="*/ 0 w 2948329"/>
              <a:gd name="connsiteY4" fmla="*/ 1612840 h 1612840"/>
              <a:gd name="connsiteX0" fmla="*/ 0 w 2948329"/>
              <a:gd name="connsiteY0" fmla="*/ 1674613 h 1674613"/>
              <a:gd name="connsiteX1" fmla="*/ 649826 w 2948329"/>
              <a:gd name="connsiteY1" fmla="*/ 0 h 1674613"/>
              <a:gd name="connsiteX2" fmla="*/ 2948329 w 2948329"/>
              <a:gd name="connsiteY2" fmla="*/ 306409 h 1674613"/>
              <a:gd name="connsiteX3" fmla="*/ 2244187 w 2948329"/>
              <a:gd name="connsiteY3" fmla="*/ 1674613 h 1674613"/>
              <a:gd name="connsiteX4" fmla="*/ 0 w 2948329"/>
              <a:gd name="connsiteY4" fmla="*/ 1674613 h 1674613"/>
              <a:gd name="connsiteX0" fmla="*/ 0 w 2828504"/>
              <a:gd name="connsiteY0" fmla="*/ 1386647 h 1674613"/>
              <a:gd name="connsiteX1" fmla="*/ 530001 w 2828504"/>
              <a:gd name="connsiteY1" fmla="*/ 0 h 1674613"/>
              <a:gd name="connsiteX2" fmla="*/ 2828504 w 2828504"/>
              <a:gd name="connsiteY2" fmla="*/ 306409 h 1674613"/>
              <a:gd name="connsiteX3" fmla="*/ 2124362 w 2828504"/>
              <a:gd name="connsiteY3" fmla="*/ 1674613 h 1674613"/>
              <a:gd name="connsiteX4" fmla="*/ 0 w 2828504"/>
              <a:gd name="connsiteY4" fmla="*/ 1386647 h 1674613"/>
              <a:gd name="connsiteX0" fmla="*/ 0 w 2828504"/>
              <a:gd name="connsiteY0" fmla="*/ 1386647 h 1624640"/>
              <a:gd name="connsiteX1" fmla="*/ 530001 w 2828504"/>
              <a:gd name="connsiteY1" fmla="*/ 0 h 1624640"/>
              <a:gd name="connsiteX2" fmla="*/ 2828504 w 2828504"/>
              <a:gd name="connsiteY2" fmla="*/ 306409 h 1624640"/>
              <a:gd name="connsiteX3" fmla="*/ 2276042 w 2828504"/>
              <a:gd name="connsiteY3" fmla="*/ 1624640 h 1624640"/>
              <a:gd name="connsiteX4" fmla="*/ 0 w 2828504"/>
              <a:gd name="connsiteY4" fmla="*/ 1386647 h 1624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8504" h="1624640">
                <a:moveTo>
                  <a:pt x="0" y="1386647"/>
                </a:moveTo>
                <a:lnTo>
                  <a:pt x="530001" y="0"/>
                </a:lnTo>
                <a:lnTo>
                  <a:pt x="2828504" y="306409"/>
                </a:lnTo>
                <a:lnTo>
                  <a:pt x="2276042" y="1624640"/>
                </a:lnTo>
                <a:lnTo>
                  <a:pt x="0" y="1386647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65000"/>
                  <a:alpha val="58000"/>
                </a:schemeClr>
              </a:gs>
              <a:gs pos="100000">
                <a:schemeClr val="bg1">
                  <a:lumMod val="50000"/>
                  <a:shade val="100000"/>
                  <a:satMod val="11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자유형 66"/>
          <p:cNvSpPr/>
          <p:nvPr/>
        </p:nvSpPr>
        <p:spPr>
          <a:xfrm rot="20509432" flipH="1">
            <a:off x="2860638" y="2019020"/>
            <a:ext cx="1575108" cy="821546"/>
          </a:xfrm>
          <a:custGeom>
            <a:avLst/>
            <a:gdLst>
              <a:gd name="connsiteX0" fmla="*/ 0 w 3095379"/>
              <a:gd name="connsiteY0" fmla="*/ 1612840 h 1612840"/>
              <a:gd name="connsiteX1" fmla="*/ 851192 w 3095379"/>
              <a:gd name="connsiteY1" fmla="*/ 0 h 1612840"/>
              <a:gd name="connsiteX2" fmla="*/ 3095379 w 3095379"/>
              <a:gd name="connsiteY2" fmla="*/ 0 h 1612840"/>
              <a:gd name="connsiteX3" fmla="*/ 2244187 w 3095379"/>
              <a:gd name="connsiteY3" fmla="*/ 1612840 h 1612840"/>
              <a:gd name="connsiteX4" fmla="*/ 0 w 3095379"/>
              <a:gd name="connsiteY4" fmla="*/ 1612840 h 1612840"/>
              <a:gd name="connsiteX0" fmla="*/ 0 w 2948329"/>
              <a:gd name="connsiteY0" fmla="*/ 1612840 h 1612840"/>
              <a:gd name="connsiteX1" fmla="*/ 851192 w 2948329"/>
              <a:gd name="connsiteY1" fmla="*/ 0 h 1612840"/>
              <a:gd name="connsiteX2" fmla="*/ 2948329 w 2948329"/>
              <a:gd name="connsiteY2" fmla="*/ 244636 h 1612840"/>
              <a:gd name="connsiteX3" fmla="*/ 2244187 w 2948329"/>
              <a:gd name="connsiteY3" fmla="*/ 1612840 h 1612840"/>
              <a:gd name="connsiteX4" fmla="*/ 0 w 2948329"/>
              <a:gd name="connsiteY4" fmla="*/ 1612840 h 1612840"/>
              <a:gd name="connsiteX0" fmla="*/ 0 w 2948329"/>
              <a:gd name="connsiteY0" fmla="*/ 1674613 h 1674613"/>
              <a:gd name="connsiteX1" fmla="*/ 649826 w 2948329"/>
              <a:gd name="connsiteY1" fmla="*/ 0 h 1674613"/>
              <a:gd name="connsiteX2" fmla="*/ 2948329 w 2948329"/>
              <a:gd name="connsiteY2" fmla="*/ 306409 h 1674613"/>
              <a:gd name="connsiteX3" fmla="*/ 2244187 w 2948329"/>
              <a:gd name="connsiteY3" fmla="*/ 1674613 h 1674613"/>
              <a:gd name="connsiteX4" fmla="*/ 0 w 2948329"/>
              <a:gd name="connsiteY4" fmla="*/ 1674613 h 1674613"/>
              <a:gd name="connsiteX0" fmla="*/ 0 w 2828504"/>
              <a:gd name="connsiteY0" fmla="*/ 1386647 h 1674613"/>
              <a:gd name="connsiteX1" fmla="*/ 530001 w 2828504"/>
              <a:gd name="connsiteY1" fmla="*/ 0 h 1674613"/>
              <a:gd name="connsiteX2" fmla="*/ 2828504 w 2828504"/>
              <a:gd name="connsiteY2" fmla="*/ 306409 h 1674613"/>
              <a:gd name="connsiteX3" fmla="*/ 2124362 w 2828504"/>
              <a:gd name="connsiteY3" fmla="*/ 1674613 h 1674613"/>
              <a:gd name="connsiteX4" fmla="*/ 0 w 2828504"/>
              <a:gd name="connsiteY4" fmla="*/ 1386647 h 1674613"/>
              <a:gd name="connsiteX0" fmla="*/ 0 w 2828504"/>
              <a:gd name="connsiteY0" fmla="*/ 1386647 h 1624640"/>
              <a:gd name="connsiteX1" fmla="*/ 530001 w 2828504"/>
              <a:gd name="connsiteY1" fmla="*/ 0 h 1624640"/>
              <a:gd name="connsiteX2" fmla="*/ 2828504 w 2828504"/>
              <a:gd name="connsiteY2" fmla="*/ 306409 h 1624640"/>
              <a:gd name="connsiteX3" fmla="*/ 2276042 w 2828504"/>
              <a:gd name="connsiteY3" fmla="*/ 1624640 h 1624640"/>
              <a:gd name="connsiteX4" fmla="*/ 0 w 2828504"/>
              <a:gd name="connsiteY4" fmla="*/ 1386647 h 1624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8504" h="1624640">
                <a:moveTo>
                  <a:pt x="0" y="1386647"/>
                </a:moveTo>
                <a:lnTo>
                  <a:pt x="530001" y="0"/>
                </a:lnTo>
                <a:lnTo>
                  <a:pt x="2828504" y="306409"/>
                </a:lnTo>
                <a:lnTo>
                  <a:pt x="2276042" y="1624640"/>
                </a:lnTo>
                <a:lnTo>
                  <a:pt x="0" y="1386647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65000"/>
                  <a:alpha val="58000"/>
                </a:schemeClr>
              </a:gs>
              <a:gs pos="100000">
                <a:schemeClr val="bg1">
                  <a:lumMod val="50000"/>
                  <a:shade val="100000"/>
                  <a:satMod val="11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자유형 65"/>
          <p:cNvSpPr/>
          <p:nvPr/>
        </p:nvSpPr>
        <p:spPr>
          <a:xfrm rot="20509432" flipH="1">
            <a:off x="6398440" y="3039380"/>
            <a:ext cx="1411687" cy="821546"/>
          </a:xfrm>
          <a:custGeom>
            <a:avLst/>
            <a:gdLst>
              <a:gd name="connsiteX0" fmla="*/ 0 w 3095379"/>
              <a:gd name="connsiteY0" fmla="*/ 1612840 h 1612840"/>
              <a:gd name="connsiteX1" fmla="*/ 851192 w 3095379"/>
              <a:gd name="connsiteY1" fmla="*/ 0 h 1612840"/>
              <a:gd name="connsiteX2" fmla="*/ 3095379 w 3095379"/>
              <a:gd name="connsiteY2" fmla="*/ 0 h 1612840"/>
              <a:gd name="connsiteX3" fmla="*/ 2244187 w 3095379"/>
              <a:gd name="connsiteY3" fmla="*/ 1612840 h 1612840"/>
              <a:gd name="connsiteX4" fmla="*/ 0 w 3095379"/>
              <a:gd name="connsiteY4" fmla="*/ 1612840 h 1612840"/>
              <a:gd name="connsiteX0" fmla="*/ 0 w 2948329"/>
              <a:gd name="connsiteY0" fmla="*/ 1612840 h 1612840"/>
              <a:gd name="connsiteX1" fmla="*/ 851192 w 2948329"/>
              <a:gd name="connsiteY1" fmla="*/ 0 h 1612840"/>
              <a:gd name="connsiteX2" fmla="*/ 2948329 w 2948329"/>
              <a:gd name="connsiteY2" fmla="*/ 244636 h 1612840"/>
              <a:gd name="connsiteX3" fmla="*/ 2244187 w 2948329"/>
              <a:gd name="connsiteY3" fmla="*/ 1612840 h 1612840"/>
              <a:gd name="connsiteX4" fmla="*/ 0 w 2948329"/>
              <a:gd name="connsiteY4" fmla="*/ 1612840 h 1612840"/>
              <a:gd name="connsiteX0" fmla="*/ 0 w 2948329"/>
              <a:gd name="connsiteY0" fmla="*/ 1674613 h 1674613"/>
              <a:gd name="connsiteX1" fmla="*/ 649826 w 2948329"/>
              <a:gd name="connsiteY1" fmla="*/ 0 h 1674613"/>
              <a:gd name="connsiteX2" fmla="*/ 2948329 w 2948329"/>
              <a:gd name="connsiteY2" fmla="*/ 306409 h 1674613"/>
              <a:gd name="connsiteX3" fmla="*/ 2244187 w 2948329"/>
              <a:gd name="connsiteY3" fmla="*/ 1674613 h 1674613"/>
              <a:gd name="connsiteX4" fmla="*/ 0 w 2948329"/>
              <a:gd name="connsiteY4" fmla="*/ 1674613 h 1674613"/>
              <a:gd name="connsiteX0" fmla="*/ 0 w 2828504"/>
              <a:gd name="connsiteY0" fmla="*/ 1386647 h 1674613"/>
              <a:gd name="connsiteX1" fmla="*/ 530001 w 2828504"/>
              <a:gd name="connsiteY1" fmla="*/ 0 h 1674613"/>
              <a:gd name="connsiteX2" fmla="*/ 2828504 w 2828504"/>
              <a:gd name="connsiteY2" fmla="*/ 306409 h 1674613"/>
              <a:gd name="connsiteX3" fmla="*/ 2124362 w 2828504"/>
              <a:gd name="connsiteY3" fmla="*/ 1674613 h 1674613"/>
              <a:gd name="connsiteX4" fmla="*/ 0 w 2828504"/>
              <a:gd name="connsiteY4" fmla="*/ 1386647 h 1674613"/>
              <a:gd name="connsiteX0" fmla="*/ 0 w 2828504"/>
              <a:gd name="connsiteY0" fmla="*/ 1386647 h 1624640"/>
              <a:gd name="connsiteX1" fmla="*/ 530001 w 2828504"/>
              <a:gd name="connsiteY1" fmla="*/ 0 h 1624640"/>
              <a:gd name="connsiteX2" fmla="*/ 2828504 w 2828504"/>
              <a:gd name="connsiteY2" fmla="*/ 306409 h 1624640"/>
              <a:gd name="connsiteX3" fmla="*/ 2276042 w 2828504"/>
              <a:gd name="connsiteY3" fmla="*/ 1624640 h 1624640"/>
              <a:gd name="connsiteX4" fmla="*/ 0 w 2828504"/>
              <a:gd name="connsiteY4" fmla="*/ 1386647 h 1624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8504" h="1624640">
                <a:moveTo>
                  <a:pt x="0" y="1386647"/>
                </a:moveTo>
                <a:lnTo>
                  <a:pt x="530001" y="0"/>
                </a:lnTo>
                <a:lnTo>
                  <a:pt x="2828504" y="306409"/>
                </a:lnTo>
                <a:lnTo>
                  <a:pt x="2276042" y="1624640"/>
                </a:lnTo>
                <a:lnTo>
                  <a:pt x="0" y="1386647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65000"/>
                  <a:alpha val="58000"/>
                </a:schemeClr>
              </a:gs>
              <a:gs pos="100000">
                <a:schemeClr val="bg1">
                  <a:lumMod val="50000"/>
                  <a:shade val="100000"/>
                  <a:satMod val="11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자유형 64"/>
          <p:cNvSpPr/>
          <p:nvPr/>
        </p:nvSpPr>
        <p:spPr>
          <a:xfrm rot="20509432" flipH="1">
            <a:off x="6788884" y="5000970"/>
            <a:ext cx="1830924" cy="1117749"/>
          </a:xfrm>
          <a:custGeom>
            <a:avLst/>
            <a:gdLst>
              <a:gd name="connsiteX0" fmla="*/ 0 w 3095379"/>
              <a:gd name="connsiteY0" fmla="*/ 1612840 h 1612840"/>
              <a:gd name="connsiteX1" fmla="*/ 851192 w 3095379"/>
              <a:gd name="connsiteY1" fmla="*/ 0 h 1612840"/>
              <a:gd name="connsiteX2" fmla="*/ 3095379 w 3095379"/>
              <a:gd name="connsiteY2" fmla="*/ 0 h 1612840"/>
              <a:gd name="connsiteX3" fmla="*/ 2244187 w 3095379"/>
              <a:gd name="connsiteY3" fmla="*/ 1612840 h 1612840"/>
              <a:gd name="connsiteX4" fmla="*/ 0 w 3095379"/>
              <a:gd name="connsiteY4" fmla="*/ 1612840 h 1612840"/>
              <a:gd name="connsiteX0" fmla="*/ 0 w 2948329"/>
              <a:gd name="connsiteY0" fmla="*/ 1612840 h 1612840"/>
              <a:gd name="connsiteX1" fmla="*/ 851192 w 2948329"/>
              <a:gd name="connsiteY1" fmla="*/ 0 h 1612840"/>
              <a:gd name="connsiteX2" fmla="*/ 2948329 w 2948329"/>
              <a:gd name="connsiteY2" fmla="*/ 244636 h 1612840"/>
              <a:gd name="connsiteX3" fmla="*/ 2244187 w 2948329"/>
              <a:gd name="connsiteY3" fmla="*/ 1612840 h 1612840"/>
              <a:gd name="connsiteX4" fmla="*/ 0 w 2948329"/>
              <a:gd name="connsiteY4" fmla="*/ 1612840 h 1612840"/>
              <a:gd name="connsiteX0" fmla="*/ 0 w 2948329"/>
              <a:gd name="connsiteY0" fmla="*/ 1674613 h 1674613"/>
              <a:gd name="connsiteX1" fmla="*/ 649826 w 2948329"/>
              <a:gd name="connsiteY1" fmla="*/ 0 h 1674613"/>
              <a:gd name="connsiteX2" fmla="*/ 2948329 w 2948329"/>
              <a:gd name="connsiteY2" fmla="*/ 306409 h 1674613"/>
              <a:gd name="connsiteX3" fmla="*/ 2244187 w 2948329"/>
              <a:gd name="connsiteY3" fmla="*/ 1674613 h 1674613"/>
              <a:gd name="connsiteX4" fmla="*/ 0 w 2948329"/>
              <a:gd name="connsiteY4" fmla="*/ 1674613 h 1674613"/>
              <a:gd name="connsiteX0" fmla="*/ 0 w 2828504"/>
              <a:gd name="connsiteY0" fmla="*/ 1386647 h 1674613"/>
              <a:gd name="connsiteX1" fmla="*/ 530001 w 2828504"/>
              <a:gd name="connsiteY1" fmla="*/ 0 h 1674613"/>
              <a:gd name="connsiteX2" fmla="*/ 2828504 w 2828504"/>
              <a:gd name="connsiteY2" fmla="*/ 306409 h 1674613"/>
              <a:gd name="connsiteX3" fmla="*/ 2124362 w 2828504"/>
              <a:gd name="connsiteY3" fmla="*/ 1674613 h 1674613"/>
              <a:gd name="connsiteX4" fmla="*/ 0 w 2828504"/>
              <a:gd name="connsiteY4" fmla="*/ 1386647 h 1674613"/>
              <a:gd name="connsiteX0" fmla="*/ 0 w 2828504"/>
              <a:gd name="connsiteY0" fmla="*/ 1386647 h 1624640"/>
              <a:gd name="connsiteX1" fmla="*/ 530001 w 2828504"/>
              <a:gd name="connsiteY1" fmla="*/ 0 h 1624640"/>
              <a:gd name="connsiteX2" fmla="*/ 2828504 w 2828504"/>
              <a:gd name="connsiteY2" fmla="*/ 306409 h 1624640"/>
              <a:gd name="connsiteX3" fmla="*/ 2276042 w 2828504"/>
              <a:gd name="connsiteY3" fmla="*/ 1624640 h 1624640"/>
              <a:gd name="connsiteX4" fmla="*/ 0 w 2828504"/>
              <a:gd name="connsiteY4" fmla="*/ 1386647 h 1624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8504" h="1624640">
                <a:moveTo>
                  <a:pt x="0" y="1386647"/>
                </a:moveTo>
                <a:lnTo>
                  <a:pt x="530001" y="0"/>
                </a:lnTo>
                <a:lnTo>
                  <a:pt x="2828504" y="306409"/>
                </a:lnTo>
                <a:lnTo>
                  <a:pt x="2276042" y="1624640"/>
                </a:lnTo>
                <a:lnTo>
                  <a:pt x="0" y="1386647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65000"/>
                  <a:alpha val="58000"/>
                </a:schemeClr>
              </a:gs>
              <a:gs pos="100000">
                <a:schemeClr val="bg1">
                  <a:lumMod val="50000"/>
                  <a:shade val="100000"/>
                  <a:satMod val="11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자유형 63"/>
          <p:cNvSpPr/>
          <p:nvPr/>
        </p:nvSpPr>
        <p:spPr>
          <a:xfrm rot="20509432" flipH="1">
            <a:off x="3435110" y="3736307"/>
            <a:ext cx="2828504" cy="1624640"/>
          </a:xfrm>
          <a:custGeom>
            <a:avLst/>
            <a:gdLst>
              <a:gd name="connsiteX0" fmla="*/ 0 w 3095379"/>
              <a:gd name="connsiteY0" fmla="*/ 1612840 h 1612840"/>
              <a:gd name="connsiteX1" fmla="*/ 851192 w 3095379"/>
              <a:gd name="connsiteY1" fmla="*/ 0 h 1612840"/>
              <a:gd name="connsiteX2" fmla="*/ 3095379 w 3095379"/>
              <a:gd name="connsiteY2" fmla="*/ 0 h 1612840"/>
              <a:gd name="connsiteX3" fmla="*/ 2244187 w 3095379"/>
              <a:gd name="connsiteY3" fmla="*/ 1612840 h 1612840"/>
              <a:gd name="connsiteX4" fmla="*/ 0 w 3095379"/>
              <a:gd name="connsiteY4" fmla="*/ 1612840 h 1612840"/>
              <a:gd name="connsiteX0" fmla="*/ 0 w 2948329"/>
              <a:gd name="connsiteY0" fmla="*/ 1612840 h 1612840"/>
              <a:gd name="connsiteX1" fmla="*/ 851192 w 2948329"/>
              <a:gd name="connsiteY1" fmla="*/ 0 h 1612840"/>
              <a:gd name="connsiteX2" fmla="*/ 2948329 w 2948329"/>
              <a:gd name="connsiteY2" fmla="*/ 244636 h 1612840"/>
              <a:gd name="connsiteX3" fmla="*/ 2244187 w 2948329"/>
              <a:gd name="connsiteY3" fmla="*/ 1612840 h 1612840"/>
              <a:gd name="connsiteX4" fmla="*/ 0 w 2948329"/>
              <a:gd name="connsiteY4" fmla="*/ 1612840 h 1612840"/>
              <a:gd name="connsiteX0" fmla="*/ 0 w 2948329"/>
              <a:gd name="connsiteY0" fmla="*/ 1674613 h 1674613"/>
              <a:gd name="connsiteX1" fmla="*/ 649826 w 2948329"/>
              <a:gd name="connsiteY1" fmla="*/ 0 h 1674613"/>
              <a:gd name="connsiteX2" fmla="*/ 2948329 w 2948329"/>
              <a:gd name="connsiteY2" fmla="*/ 306409 h 1674613"/>
              <a:gd name="connsiteX3" fmla="*/ 2244187 w 2948329"/>
              <a:gd name="connsiteY3" fmla="*/ 1674613 h 1674613"/>
              <a:gd name="connsiteX4" fmla="*/ 0 w 2948329"/>
              <a:gd name="connsiteY4" fmla="*/ 1674613 h 1674613"/>
              <a:gd name="connsiteX0" fmla="*/ 0 w 2828504"/>
              <a:gd name="connsiteY0" fmla="*/ 1386647 h 1674613"/>
              <a:gd name="connsiteX1" fmla="*/ 530001 w 2828504"/>
              <a:gd name="connsiteY1" fmla="*/ 0 h 1674613"/>
              <a:gd name="connsiteX2" fmla="*/ 2828504 w 2828504"/>
              <a:gd name="connsiteY2" fmla="*/ 306409 h 1674613"/>
              <a:gd name="connsiteX3" fmla="*/ 2124362 w 2828504"/>
              <a:gd name="connsiteY3" fmla="*/ 1674613 h 1674613"/>
              <a:gd name="connsiteX4" fmla="*/ 0 w 2828504"/>
              <a:gd name="connsiteY4" fmla="*/ 1386647 h 1674613"/>
              <a:gd name="connsiteX0" fmla="*/ 0 w 2828504"/>
              <a:gd name="connsiteY0" fmla="*/ 1386647 h 1624640"/>
              <a:gd name="connsiteX1" fmla="*/ 530001 w 2828504"/>
              <a:gd name="connsiteY1" fmla="*/ 0 h 1624640"/>
              <a:gd name="connsiteX2" fmla="*/ 2828504 w 2828504"/>
              <a:gd name="connsiteY2" fmla="*/ 306409 h 1624640"/>
              <a:gd name="connsiteX3" fmla="*/ 2276042 w 2828504"/>
              <a:gd name="connsiteY3" fmla="*/ 1624640 h 1624640"/>
              <a:gd name="connsiteX4" fmla="*/ 0 w 2828504"/>
              <a:gd name="connsiteY4" fmla="*/ 1386647 h 1624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8504" h="1624640">
                <a:moveTo>
                  <a:pt x="0" y="1386647"/>
                </a:moveTo>
                <a:lnTo>
                  <a:pt x="530001" y="0"/>
                </a:lnTo>
                <a:lnTo>
                  <a:pt x="2828504" y="306409"/>
                </a:lnTo>
                <a:lnTo>
                  <a:pt x="2276042" y="1624640"/>
                </a:lnTo>
                <a:lnTo>
                  <a:pt x="0" y="1386647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65000"/>
                  <a:alpha val="58000"/>
                </a:schemeClr>
              </a:gs>
              <a:gs pos="100000">
                <a:schemeClr val="bg1">
                  <a:lumMod val="50000"/>
                  <a:shade val="100000"/>
                  <a:satMod val="11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738" name="Rectangle 30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Click to edit title style</a:t>
            </a:r>
          </a:p>
        </p:txBody>
      </p:sp>
      <p:cxnSp>
        <p:nvCxnSpPr>
          <p:cNvPr id="10" name="AutoShape 6"/>
          <p:cNvCxnSpPr>
            <a:cxnSpLocks noChangeShapeType="1"/>
          </p:cNvCxnSpPr>
          <p:nvPr/>
        </p:nvCxnSpPr>
        <p:spPr bwMode="auto">
          <a:xfrm>
            <a:off x="1676028" y="3538156"/>
            <a:ext cx="1611312" cy="384175"/>
          </a:xfrm>
          <a:prstGeom prst="straightConnector1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</p:spPr>
      </p:cxnSp>
      <p:cxnSp>
        <p:nvCxnSpPr>
          <p:cNvPr id="11" name="AutoShape 7"/>
          <p:cNvCxnSpPr>
            <a:cxnSpLocks noChangeShapeType="1"/>
          </p:cNvCxnSpPr>
          <p:nvPr/>
        </p:nvCxnSpPr>
        <p:spPr bwMode="auto">
          <a:xfrm flipV="1">
            <a:off x="2895228" y="4668456"/>
            <a:ext cx="701675" cy="469900"/>
          </a:xfrm>
          <a:prstGeom prst="straightConnector1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</p:spPr>
      </p:cxnSp>
      <p:cxnSp>
        <p:nvCxnSpPr>
          <p:cNvPr id="12" name="AutoShape 8"/>
          <p:cNvCxnSpPr>
            <a:cxnSpLocks noChangeShapeType="1"/>
          </p:cNvCxnSpPr>
          <p:nvPr/>
        </p:nvCxnSpPr>
        <p:spPr bwMode="auto">
          <a:xfrm>
            <a:off x="5089153" y="4668456"/>
            <a:ext cx="1820862" cy="504825"/>
          </a:xfrm>
          <a:prstGeom prst="straightConnector1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</p:spPr>
      </p:cxnSp>
      <p:cxnSp>
        <p:nvCxnSpPr>
          <p:cNvPr id="13" name="AutoShape 9"/>
          <p:cNvCxnSpPr>
            <a:cxnSpLocks noChangeShapeType="1"/>
          </p:cNvCxnSpPr>
          <p:nvPr/>
        </p:nvCxnSpPr>
        <p:spPr bwMode="auto">
          <a:xfrm flipH="1" flipV="1">
            <a:off x="5089153" y="3176206"/>
            <a:ext cx="1360487" cy="173037"/>
          </a:xfrm>
          <a:prstGeom prst="straightConnector1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</p:spPr>
      </p:cxnSp>
      <p:cxnSp>
        <p:nvCxnSpPr>
          <p:cNvPr id="14" name="AutoShape 10"/>
          <p:cNvCxnSpPr>
            <a:cxnSpLocks noChangeShapeType="1"/>
          </p:cNvCxnSpPr>
          <p:nvPr/>
        </p:nvCxnSpPr>
        <p:spPr bwMode="auto">
          <a:xfrm>
            <a:off x="3723903" y="2369756"/>
            <a:ext cx="619125" cy="498475"/>
          </a:xfrm>
          <a:prstGeom prst="straightConnector1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</p:spPr>
      </p:cxnSp>
      <p:cxnSp>
        <p:nvCxnSpPr>
          <p:cNvPr id="15" name="AutoShape 11"/>
          <p:cNvCxnSpPr>
            <a:cxnSpLocks noChangeShapeType="1"/>
          </p:cNvCxnSpPr>
          <p:nvPr/>
        </p:nvCxnSpPr>
        <p:spPr bwMode="auto">
          <a:xfrm flipV="1">
            <a:off x="7246565" y="2236406"/>
            <a:ext cx="542925" cy="690562"/>
          </a:xfrm>
          <a:prstGeom prst="straightConnector1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</p:spPr>
      </p:cxn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3889003" y="5560631"/>
            <a:ext cx="3224212" cy="671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TEXT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your own text will look</a:t>
            </a: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5736853" y="3627056"/>
            <a:ext cx="2795587" cy="823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TEXT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your own text will look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437778" y="4160456"/>
            <a:ext cx="2795587" cy="823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TEXT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your own text will look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4262065" y="1731581"/>
            <a:ext cx="2405063" cy="823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TEXT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The text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demonstrates How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your own text will look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when you replace the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placeholder with your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own text.</a:t>
            </a: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1" name="Oval 19"/>
          <p:cNvSpPr>
            <a:spLocks noChangeArrowheads="1"/>
          </p:cNvSpPr>
          <p:nvPr/>
        </p:nvSpPr>
        <p:spPr bwMode="auto">
          <a:xfrm>
            <a:off x="768843" y="2630045"/>
            <a:ext cx="1125075" cy="1124939"/>
          </a:xfrm>
          <a:prstGeom prst="ellipse">
            <a:avLst/>
          </a:prstGeom>
          <a:solidFill>
            <a:srgbClr val="168CB3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Oval 43"/>
          <p:cNvSpPr>
            <a:spLocks noChangeArrowheads="1"/>
          </p:cNvSpPr>
          <p:nvPr/>
        </p:nvSpPr>
        <p:spPr bwMode="auto">
          <a:xfrm>
            <a:off x="3187328" y="2766631"/>
            <a:ext cx="2311400" cy="2309812"/>
          </a:xfrm>
          <a:prstGeom prst="ellipse">
            <a:avLst/>
          </a:prstGeom>
          <a:solidFill>
            <a:srgbClr val="FADA2F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863328" y="2724462"/>
            <a:ext cx="936104" cy="93610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2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876620" y="2991369"/>
            <a:ext cx="909521" cy="4022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TEXT</a:t>
            </a:r>
            <a:r>
              <a:rPr kumimoji="1" lang="ko-KR" altLang="ko-KR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3" name="Oval 19"/>
          <p:cNvSpPr>
            <a:spLocks noChangeArrowheads="1"/>
          </p:cNvSpPr>
          <p:nvPr/>
        </p:nvSpPr>
        <p:spPr bwMode="auto">
          <a:xfrm>
            <a:off x="2627785" y="1268861"/>
            <a:ext cx="1390630" cy="1390462"/>
          </a:xfrm>
          <a:prstGeom prst="ellipse">
            <a:avLst/>
          </a:prstGeom>
          <a:solidFill>
            <a:srgbClr val="70C3CE"/>
          </a:solidFill>
          <a:ln w="28575">
            <a:solidFill>
              <a:srgbClr val="42AF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2744572" y="1385564"/>
            <a:ext cx="1157056" cy="115705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2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Rectangle 21"/>
          <p:cNvSpPr>
            <a:spLocks noChangeArrowheads="1"/>
          </p:cNvSpPr>
          <p:nvPr/>
        </p:nvSpPr>
        <p:spPr bwMode="auto">
          <a:xfrm>
            <a:off x="2761001" y="1762947"/>
            <a:ext cx="1124198" cy="4022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TEXT</a:t>
            </a:r>
            <a:r>
              <a:rPr kumimoji="1" lang="ko-KR" altLang="ko-KR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6" name="Oval 19"/>
          <p:cNvSpPr>
            <a:spLocks noChangeArrowheads="1"/>
          </p:cNvSpPr>
          <p:nvPr/>
        </p:nvSpPr>
        <p:spPr bwMode="auto">
          <a:xfrm>
            <a:off x="6233113" y="2454689"/>
            <a:ext cx="1219207" cy="1219060"/>
          </a:xfrm>
          <a:prstGeom prst="ellipse">
            <a:avLst/>
          </a:prstGeom>
          <a:solidFill>
            <a:srgbClr val="168CB3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6335503" y="2557006"/>
            <a:ext cx="1014426" cy="101442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2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Rectangle 21"/>
          <p:cNvSpPr>
            <a:spLocks noChangeArrowheads="1"/>
          </p:cNvSpPr>
          <p:nvPr/>
        </p:nvSpPr>
        <p:spPr bwMode="auto">
          <a:xfrm>
            <a:off x="6349907" y="2863074"/>
            <a:ext cx="985618" cy="4022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TEXT</a:t>
            </a:r>
            <a:r>
              <a:rPr kumimoji="1" lang="ko-KR" altLang="ko-KR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9" name="Oval 19"/>
          <p:cNvSpPr>
            <a:spLocks noChangeArrowheads="1"/>
          </p:cNvSpPr>
          <p:nvPr/>
        </p:nvSpPr>
        <p:spPr bwMode="auto">
          <a:xfrm>
            <a:off x="1979711" y="5046977"/>
            <a:ext cx="1368153" cy="1367988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2094610" y="5161794"/>
            <a:ext cx="1138355" cy="113835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2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Rectangle 21"/>
          <p:cNvSpPr>
            <a:spLocks noChangeArrowheads="1"/>
          </p:cNvSpPr>
          <p:nvPr/>
        </p:nvSpPr>
        <p:spPr bwMode="auto">
          <a:xfrm>
            <a:off x="2110774" y="5529826"/>
            <a:ext cx="1106027" cy="4022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TEXT</a:t>
            </a:r>
            <a:r>
              <a:rPr kumimoji="1" lang="ko-KR" altLang="ko-KR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52" name="Oval 19"/>
          <p:cNvSpPr>
            <a:spLocks noChangeArrowheads="1"/>
          </p:cNvSpPr>
          <p:nvPr/>
        </p:nvSpPr>
        <p:spPr bwMode="auto">
          <a:xfrm>
            <a:off x="6689349" y="4466310"/>
            <a:ext cx="1483148" cy="1482969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6813906" y="4590777"/>
            <a:ext cx="1234035" cy="123403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2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Rectangle 21"/>
          <p:cNvSpPr>
            <a:spLocks noChangeArrowheads="1"/>
          </p:cNvSpPr>
          <p:nvPr/>
        </p:nvSpPr>
        <p:spPr bwMode="auto">
          <a:xfrm>
            <a:off x="6831428" y="5006649"/>
            <a:ext cx="1198990" cy="4022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TEXT</a:t>
            </a:r>
            <a:r>
              <a:rPr kumimoji="1" lang="ko-KR" altLang="ko-KR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55" name="Oval 19"/>
          <p:cNvSpPr>
            <a:spLocks noChangeArrowheads="1"/>
          </p:cNvSpPr>
          <p:nvPr/>
        </p:nvSpPr>
        <p:spPr bwMode="auto">
          <a:xfrm>
            <a:off x="7524281" y="1340767"/>
            <a:ext cx="1110643" cy="1110509"/>
          </a:xfrm>
          <a:prstGeom prst="ellipse">
            <a:avLst/>
          </a:prstGeom>
          <a:solidFill>
            <a:srgbClr val="70C3CE"/>
          </a:solidFill>
          <a:ln w="28575">
            <a:solidFill>
              <a:srgbClr val="42AF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7617554" y="1433973"/>
            <a:ext cx="924097" cy="9240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2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Rectangle 21"/>
          <p:cNvSpPr>
            <a:spLocks noChangeArrowheads="1"/>
          </p:cNvSpPr>
          <p:nvPr/>
        </p:nvSpPr>
        <p:spPr bwMode="auto">
          <a:xfrm>
            <a:off x="7630676" y="1694876"/>
            <a:ext cx="897852" cy="4022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TEXT</a:t>
            </a:r>
            <a:r>
              <a:rPr kumimoji="1" lang="ko-KR" altLang="ko-KR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굴림" pitchFamily="50" charset="-127"/>
              </a:rPr>
              <a:t> </a:t>
            </a: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3334916" y="2913425"/>
            <a:ext cx="2016224" cy="201622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2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Rectangle 54"/>
          <p:cNvSpPr>
            <a:spLocks noChangeArrowheads="1"/>
          </p:cNvSpPr>
          <p:nvPr/>
        </p:nvSpPr>
        <p:spPr bwMode="auto">
          <a:xfrm>
            <a:off x="3347864" y="3646765"/>
            <a:ext cx="2016224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</a:rPr>
              <a:t>CONTENTS</a:t>
            </a: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</a:rPr>
              <a:t>ADD TEXT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4"/>
          <p:cNvSpPr>
            <a:spLocks noGrp="1"/>
          </p:cNvSpPr>
          <p:nvPr>
            <p:ph type="ctrTitle"/>
          </p:nvPr>
        </p:nvSpPr>
        <p:spPr>
          <a:xfrm>
            <a:off x="500034" y="2143116"/>
            <a:ext cx="5460068" cy="2089942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ko-KR" dirty="0"/>
              <a:t>PPT WORLD</a:t>
            </a:r>
            <a:br>
              <a:rPr lang="en-US" altLang="ko-KR" dirty="0"/>
            </a:br>
            <a:r>
              <a:rPr lang="en-US" altLang="ko-KR" dirty="0"/>
              <a:t>THANKYOU</a:t>
            </a:r>
            <a:endParaRPr lang="ko-KR" altLang="en-US" dirty="0"/>
          </a:p>
        </p:txBody>
      </p:sp>
      <p:sp>
        <p:nvSpPr>
          <p:cNvPr id="11" name="부제목 6"/>
          <p:cNvSpPr>
            <a:spLocks noGrp="1"/>
          </p:cNvSpPr>
          <p:nvPr>
            <p:ph type="subTitle" idx="1"/>
          </p:nvPr>
        </p:nvSpPr>
        <p:spPr>
          <a:xfrm>
            <a:off x="529697" y="3834588"/>
            <a:ext cx="6480720" cy="1023172"/>
          </a:xfrm>
        </p:spPr>
        <p:txBody>
          <a:bodyPr>
            <a:normAutofit/>
          </a:bodyPr>
          <a:lstStyle/>
          <a:p>
            <a:r>
              <a:rPr lang="en-US" altLang="ko-KR" sz="900" dirty="0">
                <a:latin typeface="Arial" pitchFamily="34" charset="0"/>
                <a:cs typeface="Arial" pitchFamily="34" charset="0"/>
              </a:rPr>
              <a:t>What is the relative number of presentations that will target the audience as</a:t>
            </a:r>
          </a:p>
          <a:p>
            <a:r>
              <a:rPr lang="en-US" altLang="ko-KR" sz="900" dirty="0">
                <a:latin typeface="Arial" pitchFamily="34" charset="0"/>
                <a:cs typeface="Arial" pitchFamily="34" charset="0"/>
              </a:rPr>
              <a:t>a logical expression unnecessary information is released  or </a:t>
            </a:r>
          </a:p>
          <a:p>
            <a:r>
              <a:rPr lang="en-US" altLang="ko-KR" sz="900" dirty="0">
                <a:latin typeface="Arial" pitchFamily="34" charset="0"/>
                <a:cs typeface="Arial" pitchFamily="34" charset="0"/>
              </a:rPr>
              <a:t>increased alignment will fail.</a:t>
            </a:r>
          </a:p>
          <a:p>
            <a:endParaRPr lang="en-US" altLang="ko-KR" sz="900" dirty="0">
              <a:latin typeface="Arial" pitchFamily="34" charset="0"/>
              <a:cs typeface="Arial" pitchFamily="34" charset="0"/>
            </a:endParaRPr>
          </a:p>
          <a:p>
            <a:endParaRPr lang="ko-KR" alt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4322" y="1909752"/>
            <a:ext cx="37818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rgbClr val="168CB3"/>
                </a:solidFill>
                <a:latin typeface="Arial" pitchFamily="34" charset="0"/>
                <a:cs typeface="Arial" pitchFamily="34" charset="0"/>
              </a:rPr>
              <a:t>No.1 Presentation </a:t>
            </a:r>
            <a:endParaRPr lang="ko-KR" altLang="en-US" sz="3000" b="1" dirty="0">
              <a:solidFill>
                <a:srgbClr val="168CB3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 bwMode="auto">
          <a:xfrm>
            <a:off x="0" y="0"/>
            <a:ext cx="9145588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defRPr/>
            </a:pPr>
            <a:endParaRPr kumimoji="1" lang="ko-KR" altLang="en-US" dirty="0"/>
          </a:p>
        </p:txBody>
      </p:sp>
      <p:sp>
        <p:nvSpPr>
          <p:cNvPr id="523267" name="Rectangle 11"/>
          <p:cNvSpPr>
            <a:spLocks noChangeArrowheads="1"/>
          </p:cNvSpPr>
          <p:nvPr/>
        </p:nvSpPr>
        <p:spPr bwMode="auto">
          <a:xfrm>
            <a:off x="0" y="0"/>
            <a:ext cx="250825" cy="260350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fontAlgn="base"/>
            <a:endParaRPr kumimoji="1" lang="ko-KR" altLang="en-US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3268" name="Rectangle 12"/>
          <p:cNvSpPr>
            <a:spLocks noChangeArrowheads="1"/>
          </p:cNvSpPr>
          <p:nvPr/>
        </p:nvSpPr>
        <p:spPr bwMode="auto">
          <a:xfrm>
            <a:off x="234950" y="244475"/>
            <a:ext cx="250825" cy="260350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fontAlgn="base"/>
            <a:endParaRPr kumimoji="1" lang="ko-KR" altLang="en-US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3269" name="Rectangle 13"/>
          <p:cNvSpPr>
            <a:spLocks noChangeArrowheads="1"/>
          </p:cNvSpPr>
          <p:nvPr/>
        </p:nvSpPr>
        <p:spPr bwMode="auto">
          <a:xfrm>
            <a:off x="488950" y="508000"/>
            <a:ext cx="250825" cy="2603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fontAlgn="base"/>
            <a:endParaRPr kumimoji="1" lang="ko-KR" altLang="en-US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 bwMode="auto">
          <a:xfrm>
            <a:off x="714320" y="60781"/>
            <a:ext cx="8429684" cy="857232"/>
          </a:xfrm>
          <a:prstGeom prst="roundRect">
            <a:avLst>
              <a:gd name="adj" fmla="val 0"/>
            </a:avLst>
          </a:prstGeom>
          <a:noFill/>
          <a:ln>
            <a:noFill/>
          </a:ln>
          <a:scene3d>
            <a:camera prst="perspectiveRelaxedModerately">
              <a:rot lat="290636" lon="0" rev="0"/>
            </a:camera>
            <a:lightRig rig="soft" dir="t"/>
          </a:scene3d>
          <a:sp3d extrusionH="27305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fontAlgn="base">
              <a:defRPr/>
            </a:pPr>
            <a:r>
              <a:rPr kumimoji="1" lang="ko-KR" altLang="en-US" sz="3600" b="1" dirty="0">
                <a:ln w="17780" cmpd="sng">
                  <a:noFill/>
                  <a:prstDash val="solid"/>
                  <a:miter lim="800000"/>
                </a:ln>
                <a:solidFill>
                  <a:srgbClr val="007DDA"/>
                </a:solidFill>
                <a:latin typeface="HY헤드라인M" pitchFamily="18" charset="-127"/>
                <a:ea typeface="HY헤드라인M" pitchFamily="18" charset="-127"/>
              </a:rPr>
              <a:t>자동완성 다이어그램 이용 가이드</a:t>
            </a:r>
          </a:p>
        </p:txBody>
      </p:sp>
      <p:pic>
        <p:nvPicPr>
          <p:cNvPr id="523271" name="Picture 19" descr="C:\Documents and Settings\Administrator\바탕 화면\그림1.png"/>
          <p:cNvPicPr>
            <a:picLocks noChangeAspect="1" noChangeArrowheads="1"/>
          </p:cNvPicPr>
          <p:nvPr/>
        </p:nvPicPr>
        <p:blipFill>
          <a:blip r:embed="rId2" cstate="print">
            <a:lum bright="2000"/>
          </a:blip>
          <a:srcRect/>
          <a:stretch>
            <a:fillRect/>
          </a:stretch>
        </p:blipFill>
        <p:spPr bwMode="auto">
          <a:xfrm>
            <a:off x="4632325" y="4287838"/>
            <a:ext cx="4224338" cy="194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3272" name="Picture 19" descr="C:\Documents and Settings\Administrator\바탕 화면\그림1.png"/>
          <p:cNvPicPr>
            <a:picLocks noChangeAspect="1" noChangeArrowheads="1"/>
          </p:cNvPicPr>
          <p:nvPr/>
        </p:nvPicPr>
        <p:blipFill>
          <a:blip r:embed="rId2" cstate="print">
            <a:lum bright="14000"/>
          </a:blip>
          <a:srcRect/>
          <a:stretch>
            <a:fillRect/>
          </a:stretch>
        </p:blipFill>
        <p:spPr bwMode="auto">
          <a:xfrm>
            <a:off x="4632325" y="1733550"/>
            <a:ext cx="4224338" cy="194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7" name="TextBox 10"/>
          <p:cNvSpPr txBox="1">
            <a:spLocks noChangeArrowheads="1"/>
          </p:cNvSpPr>
          <p:nvPr/>
        </p:nvSpPr>
        <p:spPr bwMode="auto">
          <a:xfrm>
            <a:off x="4675188" y="1846263"/>
            <a:ext cx="4225925" cy="190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80975" indent="-180975" algn="l" fontAlgn="base">
              <a:lnSpc>
                <a:spcPts val="1100"/>
              </a:lnSpc>
              <a:buClr>
                <a:srgbClr val="404040"/>
              </a:buClr>
              <a:buFont typeface="HY헤드라인M" pitchFamily="18" charset="-127"/>
              <a:buAutoNum type="arabicPeriod"/>
            </a:pPr>
            <a:r>
              <a:rPr kumimoji="1" lang="ko-KR" altLang="en-US" sz="1000" b="1" dirty="0">
                <a:solidFill>
                  <a:srgbClr val="595959"/>
                </a:solidFill>
                <a:latin typeface="맑은 고딕" pitchFamily="50" charset="-127"/>
              </a:rPr>
              <a:t>파워포인트 배경을 열고</a:t>
            </a:r>
            <a:r>
              <a:rPr kumimoji="1" lang="en-US" altLang="ko-KR" sz="1000" b="1" dirty="0">
                <a:solidFill>
                  <a:srgbClr val="595959"/>
                </a:solidFill>
                <a:latin typeface="맑은 고딕" pitchFamily="50" charset="-127"/>
              </a:rPr>
              <a:t>, </a:t>
            </a:r>
            <a:r>
              <a:rPr kumimoji="1" lang="ko-KR" altLang="en-US" sz="1000" b="1" dirty="0">
                <a:solidFill>
                  <a:srgbClr val="595959"/>
                </a:solidFill>
                <a:latin typeface="맑은 고딕" pitchFamily="50" charset="-127"/>
              </a:rPr>
              <a:t>차트 위에서 더블 클릭을 합니다</a:t>
            </a:r>
            <a:r>
              <a:rPr kumimoji="1" lang="en-US" altLang="ko-KR" sz="1000" b="1" dirty="0">
                <a:solidFill>
                  <a:srgbClr val="595959"/>
                </a:solidFill>
                <a:latin typeface="맑은 고딕" pitchFamily="50" charset="-127"/>
              </a:rPr>
              <a:t>.</a:t>
            </a:r>
            <a:br>
              <a:rPr kumimoji="1" lang="en-US" altLang="ko-KR" sz="1000" b="1" dirty="0">
                <a:solidFill>
                  <a:srgbClr val="595959"/>
                </a:solidFill>
                <a:latin typeface="맑은 고딕" pitchFamily="50" charset="-127"/>
              </a:rPr>
            </a:br>
            <a:endParaRPr kumimoji="1" lang="en-US" altLang="ko-KR" sz="1000" b="1" dirty="0">
              <a:solidFill>
                <a:srgbClr val="595959"/>
              </a:solidFill>
              <a:latin typeface="맑은 고딕" pitchFamily="50" charset="-127"/>
            </a:endParaRPr>
          </a:p>
          <a:p>
            <a:pPr marL="180975" indent="-180975" algn="l" fontAlgn="base">
              <a:lnSpc>
                <a:spcPts val="1100"/>
              </a:lnSpc>
              <a:buClr>
                <a:srgbClr val="404040"/>
              </a:buClr>
              <a:buFont typeface="HY헤드라인M" pitchFamily="18" charset="-127"/>
              <a:buAutoNum type="arabicPeriod"/>
            </a:pPr>
            <a:r>
              <a:rPr kumimoji="1" lang="ko-KR" altLang="en-US" sz="1000" b="1" dirty="0">
                <a:solidFill>
                  <a:srgbClr val="595959"/>
                </a:solidFill>
                <a:latin typeface="맑은 고딕" pitchFamily="50" charset="-127"/>
              </a:rPr>
              <a:t>수치를 입력할 수 있는</a:t>
            </a:r>
            <a:r>
              <a:rPr kumimoji="1" lang="ko-KR" altLang="en-US" sz="1000" b="1" dirty="0">
                <a:solidFill>
                  <a:srgbClr val="0070C0"/>
                </a:solidFill>
                <a:latin typeface="맑은 고딕" pitchFamily="50" charset="-127"/>
              </a:rPr>
              <a:t> </a:t>
            </a:r>
            <a:r>
              <a:rPr kumimoji="1" lang="en-US" altLang="ko-KR" sz="1000" b="1" dirty="0">
                <a:solidFill>
                  <a:srgbClr val="0070C0"/>
                </a:solidFill>
                <a:latin typeface="맑은 고딕" pitchFamily="50" charset="-127"/>
              </a:rPr>
              <a:t>[</a:t>
            </a:r>
            <a:r>
              <a:rPr kumimoji="1" lang="ko-KR" altLang="en-US" sz="1000" b="1" dirty="0">
                <a:solidFill>
                  <a:srgbClr val="0070C0"/>
                </a:solidFill>
                <a:latin typeface="맑은 고딕" pitchFamily="50" charset="-127"/>
              </a:rPr>
              <a:t>데이터시트</a:t>
            </a:r>
            <a:r>
              <a:rPr kumimoji="1" lang="en-US" altLang="ko-KR" sz="1000" b="1" dirty="0">
                <a:solidFill>
                  <a:srgbClr val="0070C0"/>
                </a:solidFill>
                <a:latin typeface="맑은 고딕" pitchFamily="50" charset="-127"/>
              </a:rPr>
              <a:t>] </a:t>
            </a:r>
            <a:r>
              <a:rPr kumimoji="1" lang="ko-KR" altLang="en-US" sz="1000" b="1" dirty="0">
                <a:solidFill>
                  <a:srgbClr val="595959"/>
                </a:solidFill>
                <a:latin typeface="맑은 고딕" pitchFamily="50" charset="-127"/>
              </a:rPr>
              <a:t>입력 시트가 나옵니다</a:t>
            </a:r>
            <a:r>
              <a:rPr kumimoji="1" lang="en-US" altLang="ko-KR" sz="1000" b="1" dirty="0">
                <a:solidFill>
                  <a:srgbClr val="595959"/>
                </a:solidFill>
                <a:latin typeface="맑은 고딕" pitchFamily="50" charset="-127"/>
              </a:rPr>
              <a:t>.</a:t>
            </a:r>
            <a:br>
              <a:rPr kumimoji="1" lang="en-US" altLang="ko-KR" sz="1000" b="1" dirty="0">
                <a:solidFill>
                  <a:srgbClr val="595959"/>
                </a:solidFill>
                <a:latin typeface="맑은 고딕" pitchFamily="50" charset="-127"/>
              </a:rPr>
            </a:br>
            <a:r>
              <a:rPr kumimoji="1" lang="en-US" altLang="ko-KR" sz="1000" b="1" dirty="0">
                <a:solidFill>
                  <a:srgbClr val="595959"/>
                </a:solidFill>
                <a:latin typeface="맑은 고딕" pitchFamily="50" charset="-127"/>
              </a:rPr>
              <a:t> </a:t>
            </a:r>
          </a:p>
          <a:p>
            <a:pPr marL="180975" indent="-180975" algn="l" fontAlgn="base">
              <a:lnSpc>
                <a:spcPts val="1100"/>
              </a:lnSpc>
              <a:buClr>
                <a:srgbClr val="404040"/>
              </a:buClr>
              <a:buFont typeface="HY헤드라인M" pitchFamily="18" charset="-127"/>
              <a:buAutoNum type="arabicPeriod"/>
            </a:pPr>
            <a:r>
              <a:rPr kumimoji="1" lang="ko-KR" altLang="en-US" sz="1000" b="1" dirty="0">
                <a:solidFill>
                  <a:srgbClr val="595959"/>
                </a:solidFill>
                <a:latin typeface="맑은 고딕" pitchFamily="50" charset="-127"/>
              </a:rPr>
              <a:t>수치를 변경하거나 항목을 추가해 자료를 입력해 데이터 입력합니다</a:t>
            </a:r>
            <a:r>
              <a:rPr kumimoji="1" lang="en-US" altLang="ko-KR" sz="1000" b="1" dirty="0">
                <a:solidFill>
                  <a:srgbClr val="595959"/>
                </a:solidFill>
                <a:latin typeface="맑은 고딕" pitchFamily="50" charset="-127"/>
              </a:rPr>
              <a:t>.</a:t>
            </a:r>
            <a:br>
              <a:rPr kumimoji="1" lang="en-US" altLang="ko-KR" sz="1000" b="1" dirty="0">
                <a:solidFill>
                  <a:srgbClr val="595959"/>
                </a:solidFill>
                <a:latin typeface="맑은 고딕" pitchFamily="50" charset="-127"/>
              </a:rPr>
            </a:br>
            <a:endParaRPr kumimoji="1" lang="en-US" altLang="ko-KR" sz="1000" b="1" dirty="0">
              <a:solidFill>
                <a:srgbClr val="595959"/>
              </a:solidFill>
              <a:latin typeface="맑은 고딕" pitchFamily="50" charset="-127"/>
            </a:endParaRPr>
          </a:p>
          <a:p>
            <a:pPr marL="180975" indent="-180975" algn="l" fontAlgn="base">
              <a:lnSpc>
                <a:spcPts val="1100"/>
              </a:lnSpc>
              <a:buClr>
                <a:srgbClr val="404040"/>
              </a:buClr>
              <a:buFont typeface="HY헤드라인M" pitchFamily="18" charset="-127"/>
              <a:buAutoNum type="arabicPeriod"/>
            </a:pPr>
            <a:r>
              <a:rPr kumimoji="1" lang="ko-KR" altLang="en-US" sz="1000" b="1" dirty="0">
                <a:solidFill>
                  <a:srgbClr val="595959"/>
                </a:solidFill>
                <a:latin typeface="맑은 고딕" pitchFamily="50" charset="-127"/>
              </a:rPr>
              <a:t>데이터 입력이 끝난후</a:t>
            </a:r>
            <a:r>
              <a:rPr kumimoji="1" lang="en-US" altLang="ko-KR" sz="1000" b="1" dirty="0">
                <a:solidFill>
                  <a:srgbClr val="595959"/>
                </a:solidFill>
                <a:latin typeface="맑은 고딕" pitchFamily="50" charset="-127"/>
              </a:rPr>
              <a:t>, </a:t>
            </a:r>
            <a:r>
              <a:rPr kumimoji="1" lang="ko-KR" altLang="en-US" sz="1000" b="1" dirty="0">
                <a:solidFill>
                  <a:srgbClr val="595959"/>
                </a:solidFill>
                <a:latin typeface="맑은 고딕" pitchFamily="50" charset="-127"/>
              </a:rPr>
              <a:t>차트 외의 영역을 한번 클릭하면 데이터 입력 시트가 사라지고</a:t>
            </a:r>
            <a:r>
              <a:rPr kumimoji="1" lang="en-US" altLang="ko-KR" sz="1000" b="1" dirty="0">
                <a:solidFill>
                  <a:srgbClr val="595959"/>
                </a:solidFill>
                <a:latin typeface="맑은 고딕" pitchFamily="50" charset="-127"/>
              </a:rPr>
              <a:t>, </a:t>
            </a:r>
            <a:r>
              <a:rPr kumimoji="1" lang="ko-KR" altLang="en-US" sz="1000" b="1" dirty="0">
                <a:solidFill>
                  <a:srgbClr val="595959"/>
                </a:solidFill>
                <a:latin typeface="맑은 고딕" pitchFamily="50" charset="-127"/>
              </a:rPr>
              <a:t>완성된 차트가 나옵니다</a:t>
            </a:r>
            <a:r>
              <a:rPr kumimoji="1" lang="en-US" altLang="ko-KR" sz="1000" b="1" dirty="0">
                <a:solidFill>
                  <a:srgbClr val="595959"/>
                </a:solidFill>
                <a:latin typeface="맑은 고딕" pitchFamily="50" charset="-127"/>
              </a:rPr>
              <a:t>.</a:t>
            </a:r>
          </a:p>
          <a:p>
            <a:pPr marL="180975" indent="-180975" algn="l" fontAlgn="base">
              <a:lnSpc>
                <a:spcPts val="1100"/>
              </a:lnSpc>
              <a:buClr>
                <a:srgbClr val="404040"/>
              </a:buClr>
              <a:buFont typeface="HY헤드라인M" pitchFamily="18" charset="-127"/>
              <a:buAutoNum type="arabicPeriod"/>
            </a:pPr>
            <a:endParaRPr kumimoji="1" lang="en-US" altLang="ko-KR" sz="1000" b="1" dirty="0">
              <a:solidFill>
                <a:srgbClr val="595959"/>
              </a:solidFill>
              <a:latin typeface="맑은 고딕" pitchFamily="50" charset="-127"/>
            </a:endParaRPr>
          </a:p>
          <a:p>
            <a:pPr marL="180975" indent="-180975" algn="l" fontAlgn="base">
              <a:lnSpc>
                <a:spcPts val="1100"/>
              </a:lnSpc>
              <a:buClr>
                <a:srgbClr val="404040"/>
              </a:buClr>
              <a:buFont typeface="HY헤드라인M" pitchFamily="18" charset="-127"/>
              <a:buAutoNum type="arabicPeriod"/>
            </a:pPr>
            <a:r>
              <a:rPr kumimoji="1" lang="en-US" altLang="ko-KR" sz="1000" b="1" dirty="0">
                <a:solidFill>
                  <a:srgbClr val="0070C0"/>
                </a:solidFill>
                <a:latin typeface="맑은 고딕" pitchFamily="50" charset="-127"/>
              </a:rPr>
              <a:t>[</a:t>
            </a:r>
            <a:r>
              <a:rPr kumimoji="1" lang="ko-KR" altLang="en-US" sz="1000" b="1" dirty="0">
                <a:solidFill>
                  <a:srgbClr val="0070C0"/>
                </a:solidFill>
                <a:latin typeface="맑은 고딕" pitchFamily="50" charset="-127"/>
              </a:rPr>
              <a:t>데이터 시트</a:t>
            </a:r>
            <a:r>
              <a:rPr kumimoji="1" lang="en-US" altLang="ko-KR" sz="1000" b="1" dirty="0">
                <a:solidFill>
                  <a:srgbClr val="0070C0"/>
                </a:solidFill>
                <a:latin typeface="맑은 고딕" pitchFamily="50" charset="-127"/>
              </a:rPr>
              <a:t>]</a:t>
            </a:r>
            <a:r>
              <a:rPr kumimoji="1" lang="ko-KR" altLang="en-US" sz="1000" b="1" dirty="0">
                <a:solidFill>
                  <a:srgbClr val="0070C0"/>
                </a:solidFill>
                <a:latin typeface="맑은 고딕" pitchFamily="50" charset="-127"/>
              </a:rPr>
              <a:t>가 나오지 않을 경우</a:t>
            </a:r>
            <a:r>
              <a:rPr kumimoji="1" lang="en-US" altLang="ko-KR" sz="1000" b="1" dirty="0">
                <a:solidFill>
                  <a:srgbClr val="0070C0"/>
                </a:solidFill>
                <a:latin typeface="맑은 고딕" pitchFamily="50" charset="-127"/>
              </a:rPr>
              <a:t>-</a:t>
            </a:r>
            <a:r>
              <a:rPr kumimoji="1" lang="ko-KR" altLang="en-US" sz="1000" b="1" dirty="0">
                <a:solidFill>
                  <a:srgbClr val="595959"/>
                </a:solidFill>
                <a:latin typeface="맑은 고딕" pitchFamily="50" charset="-127"/>
              </a:rPr>
              <a:t>차트 위에서 더블 클릭을 한 후</a:t>
            </a:r>
            <a:r>
              <a:rPr kumimoji="1" lang="en-US" altLang="ko-KR" sz="1000" b="1" dirty="0">
                <a:solidFill>
                  <a:srgbClr val="595959"/>
                </a:solidFill>
                <a:latin typeface="맑은 고딕" pitchFamily="50" charset="-127"/>
              </a:rPr>
              <a:t>, </a:t>
            </a:r>
            <a:br>
              <a:rPr kumimoji="1" lang="en-US" altLang="ko-KR" sz="1000" b="1" dirty="0">
                <a:solidFill>
                  <a:srgbClr val="595959"/>
                </a:solidFill>
                <a:latin typeface="맑은 고딕" pitchFamily="50" charset="-127"/>
              </a:rPr>
            </a:br>
            <a:r>
              <a:rPr kumimoji="1" lang="ko-KR" altLang="en-US" sz="1000" b="1" dirty="0">
                <a:solidFill>
                  <a:srgbClr val="595959"/>
                </a:solidFill>
                <a:latin typeface="맑은 고딕" pitchFamily="50" charset="-127"/>
              </a:rPr>
              <a:t>상단 메뉴중 </a:t>
            </a:r>
            <a:r>
              <a:rPr kumimoji="1" lang="en-US" altLang="ko-KR" sz="1000" b="1" dirty="0">
                <a:solidFill>
                  <a:srgbClr val="0070C0"/>
                </a:solidFill>
                <a:latin typeface="맑은 고딕" pitchFamily="50" charset="-127"/>
              </a:rPr>
              <a:t>[</a:t>
            </a:r>
            <a:r>
              <a:rPr kumimoji="1" lang="ko-KR" altLang="en-US" sz="1000" b="1" dirty="0">
                <a:solidFill>
                  <a:srgbClr val="0070C0"/>
                </a:solidFill>
                <a:latin typeface="맑은 고딕" pitchFamily="50" charset="-127"/>
              </a:rPr>
              <a:t>보기</a:t>
            </a:r>
            <a:r>
              <a:rPr kumimoji="1" lang="en-US" altLang="ko-KR" sz="1000" b="1" dirty="0">
                <a:solidFill>
                  <a:srgbClr val="0070C0"/>
                </a:solidFill>
                <a:latin typeface="맑은 고딕" pitchFamily="50" charset="-127"/>
              </a:rPr>
              <a:t>/</a:t>
            </a:r>
            <a:r>
              <a:rPr kumimoji="1" lang="ko-KR" altLang="en-US" sz="1000" b="1" dirty="0">
                <a:solidFill>
                  <a:srgbClr val="0070C0"/>
                </a:solidFill>
                <a:latin typeface="맑은 고딕" pitchFamily="50" charset="-127"/>
              </a:rPr>
              <a:t>데이타시트</a:t>
            </a:r>
            <a:r>
              <a:rPr kumimoji="1" lang="en-US" altLang="ko-KR" sz="1000" b="1" dirty="0">
                <a:solidFill>
                  <a:srgbClr val="0070C0"/>
                </a:solidFill>
                <a:latin typeface="맑은 고딕" pitchFamily="50" charset="-127"/>
              </a:rPr>
              <a:t>]</a:t>
            </a:r>
            <a:r>
              <a:rPr kumimoji="1" lang="ko-KR" altLang="en-US" sz="1000" b="1" dirty="0">
                <a:solidFill>
                  <a:srgbClr val="595959"/>
                </a:solidFill>
                <a:latin typeface="맑은 고딕" pitchFamily="50" charset="-127"/>
              </a:rPr>
              <a:t>를 선택하면</a:t>
            </a:r>
            <a:r>
              <a:rPr kumimoji="1" lang="en-US" altLang="ko-KR" sz="1000" b="1" dirty="0">
                <a:solidFill>
                  <a:srgbClr val="595959"/>
                </a:solidFill>
                <a:latin typeface="맑은 고딕" pitchFamily="50" charset="-127"/>
              </a:rPr>
              <a:t>, </a:t>
            </a:r>
            <a:r>
              <a:rPr kumimoji="1" lang="ko-KR" altLang="en-US" sz="1000" b="1" dirty="0">
                <a:solidFill>
                  <a:srgbClr val="595959"/>
                </a:solidFill>
                <a:latin typeface="맑은 고딕" pitchFamily="50" charset="-127"/>
              </a:rPr>
              <a:t>입력시트가 나옵니다</a:t>
            </a:r>
            <a:r>
              <a:rPr kumimoji="1" lang="en-US" altLang="ko-KR" sz="1000" b="1" dirty="0">
                <a:solidFill>
                  <a:srgbClr val="595959"/>
                </a:solidFill>
                <a:latin typeface="맑은 고딕" pitchFamily="50" charset="-127"/>
              </a:rPr>
              <a:t>.</a:t>
            </a:r>
          </a:p>
          <a:p>
            <a:pPr marL="180975" indent="-180975" algn="l" fontAlgn="base">
              <a:lnSpc>
                <a:spcPts val="1100"/>
              </a:lnSpc>
              <a:buClr>
                <a:srgbClr val="404040"/>
              </a:buClr>
              <a:buFont typeface="HY헤드라인M" pitchFamily="18" charset="-127"/>
              <a:buAutoNum type="arabicPeriod"/>
            </a:pPr>
            <a:endParaRPr kumimoji="1" lang="ko-KR" altLang="en-US" sz="1000" dirty="0">
              <a:solidFill>
                <a:srgbClr val="595959"/>
              </a:solidFill>
              <a:latin typeface="맑은 고딕" pitchFamily="50" charset="-127"/>
            </a:endParaRPr>
          </a:p>
        </p:txBody>
      </p:sp>
      <p:sp>
        <p:nvSpPr>
          <p:cNvPr id="5128" name="TextBox 11"/>
          <p:cNvSpPr txBox="1">
            <a:spLocks noChangeArrowheads="1"/>
          </p:cNvSpPr>
          <p:nvPr/>
        </p:nvSpPr>
        <p:spPr bwMode="auto">
          <a:xfrm>
            <a:off x="4675188" y="4422775"/>
            <a:ext cx="4225925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80975" indent="-180975" algn="l" fontAlgn="base">
              <a:lnSpc>
                <a:spcPts val="1100"/>
              </a:lnSpc>
              <a:buClr>
                <a:srgbClr val="404040"/>
              </a:buClr>
              <a:buFont typeface="HY헤드라인M" pitchFamily="18" charset="-127"/>
              <a:buAutoNum type="arabicPeriod"/>
            </a:pPr>
            <a:r>
              <a:rPr kumimoji="1" lang="ko-KR" altLang="en-US" sz="1000" b="1" dirty="0">
                <a:solidFill>
                  <a:srgbClr val="595959"/>
                </a:solidFill>
                <a:latin typeface="맑은 고딕" pitchFamily="50" charset="-127"/>
              </a:rPr>
              <a:t>파워포인트 배경을 열고</a:t>
            </a:r>
            <a:r>
              <a:rPr kumimoji="1" lang="en-US" altLang="ko-KR" sz="1000" b="1" dirty="0">
                <a:solidFill>
                  <a:srgbClr val="595959"/>
                </a:solidFill>
                <a:latin typeface="맑은 고딕" pitchFamily="50" charset="-127"/>
              </a:rPr>
              <a:t>, </a:t>
            </a:r>
            <a:r>
              <a:rPr kumimoji="1" lang="ko-KR" altLang="en-US" sz="1000" b="1" dirty="0">
                <a:solidFill>
                  <a:srgbClr val="595959"/>
                </a:solidFill>
                <a:latin typeface="맑은 고딕" pitchFamily="50" charset="-127"/>
              </a:rPr>
              <a:t>차트 위에서 더블 클릭을 합니다</a:t>
            </a:r>
            <a:r>
              <a:rPr kumimoji="1" lang="en-US" altLang="ko-KR" sz="1000" b="1" dirty="0">
                <a:solidFill>
                  <a:srgbClr val="595959"/>
                </a:solidFill>
                <a:latin typeface="맑은 고딕" pitchFamily="50" charset="-127"/>
              </a:rPr>
              <a:t>.</a:t>
            </a:r>
          </a:p>
          <a:p>
            <a:pPr marL="180975" indent="-180975" algn="l" fontAlgn="base">
              <a:lnSpc>
                <a:spcPts val="1100"/>
              </a:lnSpc>
              <a:buClr>
                <a:srgbClr val="404040"/>
              </a:buClr>
              <a:buFont typeface="HY헤드라인M" pitchFamily="18" charset="-127"/>
              <a:buAutoNum type="arabicPeriod"/>
            </a:pPr>
            <a:endParaRPr kumimoji="1" lang="en-US" altLang="ko-KR" sz="1000" b="1" dirty="0">
              <a:solidFill>
                <a:srgbClr val="595959"/>
              </a:solidFill>
              <a:latin typeface="맑은 고딕" pitchFamily="50" charset="-127"/>
            </a:endParaRPr>
          </a:p>
          <a:p>
            <a:pPr marL="180975" indent="-180975" algn="l" fontAlgn="base">
              <a:lnSpc>
                <a:spcPts val="1100"/>
              </a:lnSpc>
              <a:buClr>
                <a:srgbClr val="404040"/>
              </a:buClr>
              <a:buFont typeface="HY헤드라인M" pitchFamily="18" charset="-127"/>
              <a:buAutoNum type="arabicPeriod"/>
            </a:pPr>
            <a:r>
              <a:rPr kumimoji="1" lang="en-US" altLang="ko-KR" sz="1000" b="1" dirty="0">
                <a:solidFill>
                  <a:srgbClr val="0070C0"/>
                </a:solidFill>
                <a:latin typeface="맑은 고딕" pitchFamily="50" charset="-127"/>
              </a:rPr>
              <a:t>“2007 Microsoft Office system</a:t>
            </a:r>
            <a:r>
              <a:rPr kumimoji="1" lang="ko-KR" altLang="en-US" sz="1000" b="1" dirty="0">
                <a:solidFill>
                  <a:srgbClr val="0070C0"/>
                </a:solidFill>
                <a:latin typeface="맑은 고딕" pitchFamily="50" charset="-127"/>
              </a:rPr>
              <a:t>에서 제공되는 새 기능을 사용하여 이차트를 편집하려면 먼저 </a:t>
            </a:r>
            <a:r>
              <a:rPr kumimoji="1" lang="en-US" altLang="ko-KR" sz="1000" b="1" dirty="0">
                <a:solidFill>
                  <a:srgbClr val="0070C0"/>
                </a:solidFill>
                <a:latin typeface="맑은 고딕" pitchFamily="50" charset="-127"/>
              </a:rPr>
              <a:t>2007 Office system</a:t>
            </a:r>
            <a:r>
              <a:rPr kumimoji="1" lang="ko-KR" altLang="en-US" sz="1000" b="1" dirty="0">
                <a:solidFill>
                  <a:srgbClr val="0070C0"/>
                </a:solidFill>
                <a:latin typeface="맑은 고딕" pitchFamily="50" charset="-127"/>
              </a:rPr>
              <a:t>형식으로 차트를  변환해야 합니다</a:t>
            </a:r>
            <a:r>
              <a:rPr kumimoji="1" lang="en-US" altLang="ko-KR" sz="1000" b="1" dirty="0">
                <a:solidFill>
                  <a:srgbClr val="0070C0"/>
                </a:solidFill>
                <a:latin typeface="맑은 고딕" pitchFamily="50" charset="-127"/>
              </a:rPr>
              <a:t>. </a:t>
            </a:r>
            <a:r>
              <a:rPr kumimoji="1" lang="ko-KR" altLang="en-US" sz="1000" b="1" dirty="0">
                <a:solidFill>
                  <a:srgbClr val="0070C0"/>
                </a:solidFill>
                <a:latin typeface="맑은 고딕" pitchFamily="50" charset="-127"/>
              </a:rPr>
              <a:t>이 차트를 새 형식으로 변환하시겠습니까</a:t>
            </a:r>
            <a:r>
              <a:rPr kumimoji="1" lang="en-US" altLang="ko-KR" sz="1000" b="1" dirty="0">
                <a:solidFill>
                  <a:srgbClr val="0070C0"/>
                </a:solidFill>
                <a:latin typeface="맑은 고딕" pitchFamily="50" charset="-127"/>
              </a:rPr>
              <a:t>? “</a:t>
            </a:r>
            <a:r>
              <a:rPr kumimoji="1" lang="en-US" altLang="ko-KR" sz="1000" b="1" dirty="0">
                <a:solidFill>
                  <a:srgbClr val="595959"/>
                </a:solidFill>
                <a:latin typeface="맑은 고딕" pitchFamily="50" charset="-127"/>
              </a:rPr>
              <a:t> </a:t>
            </a:r>
            <a:r>
              <a:rPr kumimoji="1" lang="ko-KR" altLang="en-US" sz="1000" b="1" dirty="0">
                <a:solidFill>
                  <a:srgbClr val="595959"/>
                </a:solidFill>
                <a:latin typeface="맑은 고딕" pitchFamily="50" charset="-127"/>
              </a:rPr>
              <a:t>내용이 뜹니다</a:t>
            </a:r>
            <a:r>
              <a:rPr kumimoji="1" lang="en-US" altLang="ko-KR" sz="1000" b="1" dirty="0">
                <a:solidFill>
                  <a:srgbClr val="595959"/>
                </a:solidFill>
                <a:latin typeface="맑은 고딕" pitchFamily="50" charset="-127"/>
              </a:rPr>
              <a:t>. </a:t>
            </a:r>
            <a:br>
              <a:rPr kumimoji="1" lang="en-US" altLang="ko-KR" sz="1000" b="1" dirty="0">
                <a:solidFill>
                  <a:srgbClr val="595959"/>
                </a:solidFill>
                <a:latin typeface="맑은 고딕" pitchFamily="50" charset="-127"/>
              </a:rPr>
            </a:br>
            <a:endParaRPr kumimoji="1" lang="en-US" altLang="ko-KR" sz="1000" b="1" dirty="0">
              <a:solidFill>
                <a:srgbClr val="595959"/>
              </a:solidFill>
              <a:latin typeface="맑은 고딕" pitchFamily="50" charset="-127"/>
            </a:endParaRPr>
          </a:p>
          <a:p>
            <a:pPr marL="180975" indent="-180975" algn="l" fontAlgn="base">
              <a:lnSpc>
                <a:spcPts val="1100"/>
              </a:lnSpc>
              <a:buClr>
                <a:srgbClr val="404040"/>
              </a:buClr>
              <a:buFont typeface="HY헤드라인M" pitchFamily="18" charset="-127"/>
              <a:buAutoNum type="arabicPeriod"/>
            </a:pPr>
            <a:r>
              <a:rPr kumimoji="1" lang="en-US" altLang="ko-KR" sz="1000" b="1" dirty="0">
                <a:solidFill>
                  <a:srgbClr val="0070C0"/>
                </a:solidFill>
                <a:latin typeface="맑은 고딕" pitchFamily="50" charset="-127"/>
              </a:rPr>
              <a:t>[</a:t>
            </a:r>
            <a:r>
              <a:rPr kumimoji="1" lang="ko-KR" altLang="en-US" sz="1000" b="1" dirty="0">
                <a:solidFill>
                  <a:srgbClr val="0070C0"/>
                </a:solidFill>
                <a:latin typeface="맑은 고딕" pitchFamily="50" charset="-127"/>
              </a:rPr>
              <a:t>변환</a:t>
            </a:r>
            <a:r>
              <a:rPr kumimoji="1" lang="en-US" altLang="ko-KR" sz="1000" b="1" dirty="0">
                <a:solidFill>
                  <a:srgbClr val="0070C0"/>
                </a:solidFill>
                <a:latin typeface="맑은 고딕" pitchFamily="50" charset="-127"/>
              </a:rPr>
              <a:t>]</a:t>
            </a:r>
            <a:r>
              <a:rPr kumimoji="1" lang="ko-KR" altLang="en-US" sz="1000" b="1" dirty="0">
                <a:solidFill>
                  <a:srgbClr val="595959"/>
                </a:solidFill>
                <a:latin typeface="맑은 고딕" pitchFamily="50" charset="-127"/>
              </a:rPr>
              <a:t>을 클릭후</a:t>
            </a:r>
            <a:r>
              <a:rPr kumimoji="1" lang="en-US" altLang="ko-KR" sz="1000" b="1" dirty="0">
                <a:solidFill>
                  <a:srgbClr val="0070C0"/>
                </a:solidFill>
                <a:latin typeface="맑은 고딕" pitchFamily="50" charset="-127"/>
              </a:rPr>
              <a:t>, [</a:t>
            </a:r>
            <a:r>
              <a:rPr kumimoji="1" lang="ko-KR" altLang="en-US" sz="1000" b="1" dirty="0">
                <a:solidFill>
                  <a:srgbClr val="0070C0"/>
                </a:solidFill>
                <a:latin typeface="맑은 고딕" pitchFamily="50" charset="-127"/>
              </a:rPr>
              <a:t>마우스 오른쪽 클릭</a:t>
            </a:r>
            <a:r>
              <a:rPr kumimoji="1" lang="en-US" altLang="ko-KR" sz="1000" b="1" dirty="0">
                <a:solidFill>
                  <a:srgbClr val="0070C0"/>
                </a:solidFill>
                <a:latin typeface="맑은 고딕" pitchFamily="50" charset="-127"/>
              </a:rPr>
              <a:t>/</a:t>
            </a:r>
            <a:r>
              <a:rPr kumimoji="1" lang="ko-KR" altLang="en-US" sz="1000" b="1" dirty="0">
                <a:solidFill>
                  <a:srgbClr val="0070C0"/>
                </a:solidFill>
                <a:latin typeface="맑은 고딕" pitchFamily="50" charset="-127"/>
              </a:rPr>
              <a:t>데이터편집</a:t>
            </a:r>
            <a:r>
              <a:rPr kumimoji="1" lang="en-US" altLang="ko-KR" sz="1000" b="1" dirty="0">
                <a:solidFill>
                  <a:srgbClr val="0070C0"/>
                </a:solidFill>
                <a:latin typeface="맑은 고딕" pitchFamily="50" charset="-127"/>
              </a:rPr>
              <a:t>]</a:t>
            </a:r>
            <a:r>
              <a:rPr kumimoji="1" lang="ko-KR" altLang="en-US" sz="1000" b="1" dirty="0">
                <a:solidFill>
                  <a:srgbClr val="595959"/>
                </a:solidFill>
                <a:latin typeface="맑은 고딕" pitchFamily="50" charset="-127"/>
              </a:rPr>
              <a:t>을 누르시면 입력 시트가 나옵니다</a:t>
            </a:r>
            <a:r>
              <a:rPr kumimoji="1" lang="en-US" altLang="ko-KR" sz="1000" b="1" dirty="0">
                <a:solidFill>
                  <a:srgbClr val="595959"/>
                </a:solidFill>
                <a:latin typeface="맑은 고딕" pitchFamily="50" charset="-127"/>
              </a:rPr>
              <a:t>, </a:t>
            </a:r>
            <a:r>
              <a:rPr kumimoji="1" lang="ko-KR" altLang="en-US" sz="1000" b="1" dirty="0">
                <a:solidFill>
                  <a:srgbClr val="595959"/>
                </a:solidFill>
                <a:latin typeface="맑은 고딕" pitchFamily="50" charset="-127"/>
              </a:rPr>
              <a:t>수치를 변경하거나 항목을 추가해 자료를 입력해 데이터 입력합니다</a:t>
            </a:r>
            <a:r>
              <a:rPr kumimoji="1" lang="en-US" altLang="ko-KR" sz="1000" b="1" dirty="0">
                <a:solidFill>
                  <a:srgbClr val="595959"/>
                </a:solidFill>
                <a:latin typeface="맑은 고딕" pitchFamily="50" charset="-127"/>
              </a:rPr>
              <a:t>.</a:t>
            </a:r>
            <a:br>
              <a:rPr kumimoji="1" lang="en-US" altLang="ko-KR" sz="1000" b="1" dirty="0">
                <a:solidFill>
                  <a:srgbClr val="595959"/>
                </a:solidFill>
                <a:latin typeface="맑은 고딕" pitchFamily="50" charset="-127"/>
              </a:rPr>
            </a:br>
            <a:endParaRPr kumimoji="1" lang="en-US" altLang="ko-KR" sz="1000" b="1" dirty="0">
              <a:solidFill>
                <a:srgbClr val="595959"/>
              </a:solidFill>
              <a:latin typeface="맑은 고딕" pitchFamily="50" charset="-127"/>
            </a:endParaRPr>
          </a:p>
          <a:p>
            <a:pPr marL="180975" indent="-180975" algn="l" fontAlgn="base">
              <a:lnSpc>
                <a:spcPts val="1100"/>
              </a:lnSpc>
              <a:buClr>
                <a:srgbClr val="404040"/>
              </a:buClr>
              <a:buFont typeface="HY헤드라인M" pitchFamily="18" charset="-127"/>
              <a:buAutoNum type="arabicPeriod"/>
            </a:pPr>
            <a:r>
              <a:rPr kumimoji="1" lang="en-US" altLang="ko-KR" sz="1000" b="1" dirty="0">
                <a:solidFill>
                  <a:srgbClr val="0070C0"/>
                </a:solidFill>
                <a:latin typeface="맑은 고딕" pitchFamily="50" charset="-127"/>
              </a:rPr>
              <a:t>[</a:t>
            </a:r>
            <a:r>
              <a:rPr kumimoji="1" lang="ko-KR" altLang="en-US" sz="1000" b="1" dirty="0">
                <a:solidFill>
                  <a:srgbClr val="0070C0"/>
                </a:solidFill>
                <a:latin typeface="맑은 고딕" pitchFamily="50" charset="-127"/>
              </a:rPr>
              <a:t>데이터 시트</a:t>
            </a:r>
            <a:r>
              <a:rPr kumimoji="1" lang="en-US" altLang="ko-KR" sz="1000" b="1" dirty="0">
                <a:solidFill>
                  <a:srgbClr val="0070C0"/>
                </a:solidFill>
                <a:latin typeface="맑은 고딕" pitchFamily="50" charset="-127"/>
              </a:rPr>
              <a:t>]</a:t>
            </a:r>
            <a:r>
              <a:rPr kumimoji="1" lang="ko-KR" altLang="en-US" sz="1000" b="1" dirty="0">
                <a:solidFill>
                  <a:srgbClr val="0070C0"/>
                </a:solidFill>
                <a:latin typeface="맑은 고딕" pitchFamily="50" charset="-127"/>
              </a:rPr>
              <a:t>가 나오지 않을 경우</a:t>
            </a:r>
            <a:r>
              <a:rPr kumimoji="1" lang="en-US" altLang="ko-KR" sz="1000" b="1" dirty="0">
                <a:solidFill>
                  <a:srgbClr val="595959"/>
                </a:solidFill>
                <a:latin typeface="맑은 고딕" pitchFamily="50" charset="-127"/>
              </a:rPr>
              <a:t>-</a:t>
            </a:r>
            <a:r>
              <a:rPr kumimoji="1" lang="ko-KR" altLang="en-US" sz="1000" b="1" dirty="0">
                <a:solidFill>
                  <a:srgbClr val="595959"/>
                </a:solidFill>
                <a:latin typeface="맑은 고딕" pitchFamily="50" charset="-127"/>
              </a:rPr>
              <a:t>차트 위에서 더블 클릭을 한 후</a:t>
            </a:r>
            <a:r>
              <a:rPr kumimoji="1" lang="en-US" altLang="ko-KR" sz="1000" b="1" dirty="0">
                <a:solidFill>
                  <a:srgbClr val="595959"/>
                </a:solidFill>
                <a:latin typeface="맑은 고딕" pitchFamily="50" charset="-127"/>
              </a:rPr>
              <a:t>, </a:t>
            </a:r>
            <a:br>
              <a:rPr kumimoji="1" lang="en-US" altLang="ko-KR" sz="1000" b="1" dirty="0">
                <a:solidFill>
                  <a:srgbClr val="595959"/>
                </a:solidFill>
                <a:latin typeface="맑은 고딕" pitchFamily="50" charset="-127"/>
              </a:rPr>
            </a:br>
            <a:r>
              <a:rPr kumimoji="1" lang="ko-KR" altLang="en-US" sz="1000" b="1" dirty="0">
                <a:solidFill>
                  <a:srgbClr val="595959"/>
                </a:solidFill>
                <a:latin typeface="맑은 고딕" pitchFamily="50" charset="-127"/>
              </a:rPr>
              <a:t>상단 메뉴중 </a:t>
            </a:r>
            <a:r>
              <a:rPr kumimoji="1" lang="en-US" altLang="ko-KR" sz="1000" b="1" dirty="0">
                <a:solidFill>
                  <a:srgbClr val="007DDA"/>
                </a:solidFill>
                <a:latin typeface="맑은 고딕" pitchFamily="50" charset="-127"/>
              </a:rPr>
              <a:t>[</a:t>
            </a:r>
            <a:r>
              <a:rPr kumimoji="1" lang="ko-KR" altLang="en-US" sz="1000" b="1" dirty="0">
                <a:solidFill>
                  <a:srgbClr val="007DDA"/>
                </a:solidFill>
                <a:latin typeface="맑은 고딕" pitchFamily="50" charset="-127"/>
              </a:rPr>
              <a:t>디자인</a:t>
            </a:r>
            <a:r>
              <a:rPr kumimoji="1" lang="en-US" altLang="ko-KR" sz="1000" b="1" dirty="0">
                <a:solidFill>
                  <a:srgbClr val="007DDA"/>
                </a:solidFill>
                <a:latin typeface="맑은 고딕" pitchFamily="50" charset="-127"/>
              </a:rPr>
              <a:t>/</a:t>
            </a:r>
            <a:r>
              <a:rPr kumimoji="1" lang="ko-KR" altLang="en-US" sz="1000" b="1" dirty="0">
                <a:solidFill>
                  <a:srgbClr val="007DDA"/>
                </a:solidFill>
                <a:latin typeface="맑은 고딕" pitchFamily="50" charset="-127"/>
              </a:rPr>
              <a:t>데이터편집</a:t>
            </a:r>
            <a:r>
              <a:rPr kumimoji="1" lang="en-US" altLang="ko-KR" sz="1000" b="1" dirty="0">
                <a:solidFill>
                  <a:srgbClr val="007DDA"/>
                </a:solidFill>
                <a:latin typeface="맑은 고딕" pitchFamily="50" charset="-127"/>
              </a:rPr>
              <a:t>]</a:t>
            </a:r>
            <a:r>
              <a:rPr kumimoji="1" lang="ko-KR" altLang="en-US" sz="1000" b="1" dirty="0">
                <a:solidFill>
                  <a:srgbClr val="595959"/>
                </a:solidFill>
                <a:latin typeface="맑은 고딕" pitchFamily="50" charset="-127"/>
              </a:rPr>
              <a:t>를 선택하면</a:t>
            </a:r>
            <a:r>
              <a:rPr kumimoji="1" lang="en-US" altLang="ko-KR" sz="1000" b="1" dirty="0">
                <a:solidFill>
                  <a:srgbClr val="595959"/>
                </a:solidFill>
                <a:latin typeface="맑은 고딕" pitchFamily="50" charset="-127"/>
              </a:rPr>
              <a:t>, </a:t>
            </a:r>
            <a:r>
              <a:rPr kumimoji="1" lang="ko-KR" altLang="en-US" sz="1000" b="1" dirty="0">
                <a:solidFill>
                  <a:srgbClr val="595959"/>
                </a:solidFill>
                <a:latin typeface="맑은 고딕" pitchFamily="50" charset="-127"/>
              </a:rPr>
              <a:t>입력시트가 나옵니다</a:t>
            </a:r>
            <a:r>
              <a:rPr kumimoji="1" lang="en-US" altLang="ko-KR" sz="1000" b="1" dirty="0">
                <a:solidFill>
                  <a:srgbClr val="595959"/>
                </a:solidFill>
                <a:latin typeface="맑은 고딕" pitchFamily="50" charset="-127"/>
              </a:rPr>
              <a:t>.</a:t>
            </a:r>
          </a:p>
          <a:p>
            <a:pPr marL="180975" indent="-180975" algn="l" fontAlgn="base">
              <a:lnSpc>
                <a:spcPts val="1100"/>
              </a:lnSpc>
              <a:buClr>
                <a:srgbClr val="404040"/>
              </a:buClr>
              <a:buFont typeface="HY헤드라인M" pitchFamily="18" charset="-127"/>
              <a:buAutoNum type="arabicPeriod"/>
            </a:pPr>
            <a:endParaRPr kumimoji="1" lang="ko-KR" altLang="en-US" sz="1000" b="1" dirty="0">
              <a:solidFill>
                <a:srgbClr val="595959"/>
              </a:solidFill>
              <a:latin typeface="맑은 고딕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632325" y="1336675"/>
            <a:ext cx="4214813" cy="412750"/>
          </a:xfrm>
          <a:prstGeom prst="roundRect">
            <a:avLst>
              <a:gd name="adj" fmla="val 5045"/>
            </a:avLst>
          </a:prstGeom>
          <a:gradFill>
            <a:gsLst>
              <a:gs pos="0">
                <a:srgbClr val="0776BE"/>
              </a:gs>
              <a:gs pos="91000">
                <a:srgbClr val="05ADEB"/>
              </a:gs>
            </a:gsLst>
            <a:lin ang="5400000" scaled="0"/>
          </a:gradFill>
          <a:ln>
            <a:noFill/>
          </a:ln>
          <a:effectLst>
            <a:outerShdw blurRad="50800" dist="25400" dir="2700000" algn="t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defRPr/>
            </a:pPr>
            <a:endParaRPr kumimoji="1" lang="en-US" altLang="ko-KR" sz="1600" b="1" dirty="0"/>
          </a:p>
          <a:p>
            <a:pPr fontAlgn="base">
              <a:buClr>
                <a:schemeClr val="bg1"/>
              </a:buClr>
              <a:buFont typeface="Wingdings" pitchFamily="2" charset="2"/>
              <a:buChar char="Ü"/>
              <a:defRPr/>
            </a:pPr>
            <a:r>
              <a:rPr kumimoji="1" lang="ko-KR" altLang="en-US" sz="1600" b="1" dirty="0"/>
              <a:t> 파워포인트  </a:t>
            </a:r>
            <a:r>
              <a:rPr kumimoji="1" lang="en-US" altLang="ko-KR" sz="1600" b="1" dirty="0"/>
              <a:t>2003</a:t>
            </a:r>
            <a:r>
              <a:rPr kumimoji="1" lang="ko-KR" altLang="en-US" sz="1600" b="1" dirty="0"/>
              <a:t>용 사용법</a:t>
            </a:r>
          </a:p>
          <a:p>
            <a:pPr fontAlgn="base">
              <a:defRPr/>
            </a:pPr>
            <a:endParaRPr kumimoji="1" lang="ko-KR" altLang="en-US" sz="1600" b="1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632325" y="3890963"/>
            <a:ext cx="4214813" cy="395287"/>
          </a:xfrm>
          <a:prstGeom prst="roundRect">
            <a:avLst>
              <a:gd name="adj" fmla="val 5045"/>
            </a:avLst>
          </a:prstGeom>
          <a:gradFill>
            <a:gsLst>
              <a:gs pos="0">
                <a:srgbClr val="03C3B1"/>
              </a:gs>
              <a:gs pos="91000">
                <a:srgbClr val="05ADEB"/>
              </a:gs>
            </a:gsLst>
            <a:lin ang="5400000" scaled="0"/>
          </a:gradFill>
          <a:ln>
            <a:noFill/>
          </a:ln>
          <a:effectLst>
            <a:outerShdw blurRad="50800" dist="25400" dir="2700000" algn="t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defRPr/>
            </a:pPr>
            <a:endParaRPr kumimoji="1" lang="en-US" altLang="ko-KR" sz="1600" b="1" dirty="0"/>
          </a:p>
          <a:p>
            <a:pPr fontAlgn="base">
              <a:buClr>
                <a:schemeClr val="bg1"/>
              </a:buClr>
              <a:buFont typeface="Wingdings" pitchFamily="2" charset="2"/>
              <a:buChar char="Ü"/>
              <a:defRPr/>
            </a:pPr>
            <a:r>
              <a:rPr kumimoji="1" lang="ko-KR" altLang="en-US" sz="1600" b="1" dirty="0"/>
              <a:t> 파워포인트  </a:t>
            </a:r>
            <a:r>
              <a:rPr kumimoji="1" lang="en-US" altLang="ko-KR" sz="1600" b="1" dirty="0"/>
              <a:t>2007</a:t>
            </a:r>
            <a:r>
              <a:rPr kumimoji="1" lang="ko-KR" altLang="en-US" sz="1600" b="1" dirty="0"/>
              <a:t>용 사용법</a:t>
            </a:r>
          </a:p>
          <a:p>
            <a:pPr fontAlgn="base">
              <a:defRPr/>
            </a:pPr>
            <a:endParaRPr kumimoji="1" lang="ko-KR" altLang="en-US" sz="1600" b="1" dirty="0"/>
          </a:p>
        </p:txBody>
      </p:sp>
      <p:pic>
        <p:nvPicPr>
          <p:cNvPr id="523277" name="Picture 47" descr="C:\Documents and Settings\admin\바탕 화면\다이어그램3\png file\둥근긴직사각형_반사효과.png"/>
          <p:cNvPicPr>
            <a:picLocks noChangeAspect="1" noChangeArrowheads="1"/>
          </p:cNvPicPr>
          <p:nvPr/>
        </p:nvPicPr>
        <p:blipFill>
          <a:blip r:embed="rId3" cstate="print"/>
          <a:srcRect b="60165"/>
          <a:stretch>
            <a:fillRect/>
          </a:stretch>
        </p:blipFill>
        <p:spPr bwMode="auto">
          <a:xfrm>
            <a:off x="4489450" y="1481138"/>
            <a:ext cx="46434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3278" name="Picture 47" descr="C:\Documents and Settings\admin\바탕 화면\다이어그램3\png file\둥근긴직사각형_반사효과.png"/>
          <p:cNvPicPr>
            <a:picLocks noChangeAspect="1" noChangeArrowheads="1"/>
          </p:cNvPicPr>
          <p:nvPr/>
        </p:nvPicPr>
        <p:blipFill>
          <a:blip r:embed="rId3" cstate="print"/>
          <a:srcRect b="63654"/>
          <a:stretch>
            <a:fillRect/>
          </a:stretch>
        </p:blipFill>
        <p:spPr bwMode="auto">
          <a:xfrm>
            <a:off x="4489450" y="4008438"/>
            <a:ext cx="4643438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3279" name="직사각형 40"/>
          <p:cNvSpPr>
            <a:spLocks noChangeArrowheads="1"/>
          </p:cNvSpPr>
          <p:nvPr/>
        </p:nvSpPr>
        <p:spPr bwMode="auto">
          <a:xfrm>
            <a:off x="754063" y="736600"/>
            <a:ext cx="6604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fontAlgn="base"/>
            <a:r>
              <a:rPr kumimoji="1" lang="ko-KR" altLang="en-US" sz="1600" b="1" dirty="0">
                <a:solidFill>
                  <a:srgbClr val="007DDA"/>
                </a:solidFill>
                <a:latin typeface="맑은 고딕" pitchFamily="50" charset="-127"/>
              </a:rPr>
              <a:t>숫자만 입력하면 자동완성되는 다이어그램 </a:t>
            </a:r>
            <a:r>
              <a:rPr kumimoji="1" lang="en-US" altLang="ko-KR" sz="1600" b="1" dirty="0">
                <a:solidFill>
                  <a:srgbClr val="007DDA"/>
                </a:solidFill>
                <a:latin typeface="맑은 고딕" pitchFamily="50" charset="-127"/>
              </a:rPr>
              <a:t>100% </a:t>
            </a:r>
            <a:r>
              <a:rPr kumimoji="1" lang="ko-KR" altLang="en-US" sz="1600" b="1" dirty="0">
                <a:solidFill>
                  <a:srgbClr val="007DDA"/>
                </a:solidFill>
                <a:latin typeface="맑은 고딕" pitchFamily="50" charset="-127"/>
              </a:rPr>
              <a:t>활용하기</a:t>
            </a:r>
          </a:p>
        </p:txBody>
      </p:sp>
      <p:sp>
        <p:nvSpPr>
          <p:cNvPr id="523280" name="Rectangle 12"/>
          <p:cNvSpPr>
            <a:spLocks noChangeArrowheads="1"/>
          </p:cNvSpPr>
          <p:nvPr/>
        </p:nvSpPr>
        <p:spPr bwMode="auto">
          <a:xfrm>
            <a:off x="500063" y="500063"/>
            <a:ext cx="250825" cy="260350"/>
          </a:xfrm>
          <a:prstGeom prst="rect">
            <a:avLst/>
          </a:prstGeom>
          <a:solidFill>
            <a:srgbClr val="04B9CA">
              <a:alpha val="3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fontAlgn="base"/>
            <a:endParaRPr kumimoji="1" lang="ko-KR" altLang="en-US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defRPr/>
            </a:pPr>
            <a:endParaRPr kumimoji="1" lang="ko-KR" altLang="en-US" dirty="0"/>
          </a:p>
        </p:txBody>
      </p:sp>
      <p:pic>
        <p:nvPicPr>
          <p:cNvPr id="523282" name="Picture 47" descr="C:\Documents and Settings\admin\바탕 화면\다이어그램3\png file\둥근긴직사각형_반사효과.png"/>
          <p:cNvPicPr>
            <a:picLocks noChangeAspect="1" noChangeArrowheads="1"/>
          </p:cNvPicPr>
          <p:nvPr/>
        </p:nvPicPr>
        <p:blipFill>
          <a:blip r:embed="rId3" cstate="print"/>
          <a:srcRect b="50540"/>
          <a:stretch>
            <a:fillRect/>
          </a:stretch>
        </p:blipFill>
        <p:spPr bwMode="auto">
          <a:xfrm>
            <a:off x="582613" y="357188"/>
            <a:ext cx="7500937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3283" name="TextBox 47"/>
          <p:cNvSpPr txBox="1">
            <a:spLocks noChangeArrowheads="1"/>
          </p:cNvSpPr>
          <p:nvPr/>
        </p:nvSpPr>
        <p:spPr bwMode="auto">
          <a:xfrm>
            <a:off x="6040438" y="6594475"/>
            <a:ext cx="3092450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fontAlgn="base"/>
            <a:r>
              <a:rPr kumimoji="1" lang="en-US" altLang="ko-KR" sz="900" b="1" dirty="0">
                <a:latin typeface="Tahoma" pitchFamily="34" charset="0"/>
                <a:ea typeface="굴림" pitchFamily="50" charset="-127"/>
                <a:cs typeface="Tahoma" pitchFamily="34" charset="0"/>
              </a:rPr>
              <a:t>Copyright ©PPTWORLD Corp. All Rights Reserved.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22238" y="1341438"/>
            <a:ext cx="4233862" cy="4940300"/>
            <a:chOff x="77" y="1044"/>
            <a:chExt cx="2667" cy="3112"/>
          </a:xfrm>
        </p:grpSpPr>
        <p:pic>
          <p:nvPicPr>
            <p:cNvPr id="3095" name="Picture 23"/>
            <p:cNvPicPr>
              <a:picLocks noChangeAspect="1" noChangeArrowheads="1"/>
            </p:cNvPicPr>
            <p:nvPr/>
          </p:nvPicPr>
          <p:blipFill>
            <a:blip r:embed="rId4" cstate="print"/>
            <a:srcRect r="4988" b="29225"/>
            <a:stretch>
              <a:fillRect/>
            </a:stretch>
          </p:blipFill>
          <p:spPr bwMode="auto">
            <a:xfrm>
              <a:off x="77" y="1044"/>
              <a:ext cx="2667" cy="3112"/>
            </a:xfrm>
            <a:prstGeom prst="rect">
              <a:avLst/>
            </a:prstGeom>
            <a:noFill/>
          </p:spPr>
        </p:pic>
        <p:pic>
          <p:nvPicPr>
            <p:cNvPr id="523286" name="Picture 24" descr="C:\Documents and Settings\Administrator\바탕 화면\Untitled-1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52" y="2741"/>
              <a:ext cx="1855" cy="4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056812" y="2786058"/>
            <a:ext cx="6336704" cy="720080"/>
          </a:xfr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02.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설명</a:t>
            </a:r>
          </a:p>
        </p:txBody>
      </p:sp>
      <p:sp>
        <p:nvSpPr>
          <p:cNvPr id="5" name="부제목 6"/>
          <p:cNvSpPr>
            <a:spLocks noGrp="1"/>
          </p:cNvSpPr>
          <p:nvPr>
            <p:ph type="subTitle" idx="1"/>
          </p:nvPr>
        </p:nvSpPr>
        <p:spPr>
          <a:xfrm>
            <a:off x="1020808" y="3381172"/>
            <a:ext cx="6408712" cy="1271964"/>
          </a:xfrm>
        </p:spPr>
        <p:txBody>
          <a:bodyPr>
            <a:normAutofit/>
          </a:bodyPr>
          <a:lstStyle/>
          <a:p>
            <a:r>
              <a:rPr lang="en-US" altLang="ko-KR" sz="1200" dirty="0" err="1">
                <a:latin typeface="210 M고딕 040" panose="02020603020101020101" pitchFamily="18" charset="-127"/>
                <a:ea typeface="210 M고딕 040" panose="02020603020101020101" pitchFamily="18" charset="-127"/>
                <a:cs typeface="Arial" pitchFamily="34" charset="0"/>
              </a:rPr>
              <a:t>CorpCollector</a:t>
            </a:r>
            <a:r>
              <a:rPr lang="ko-KR" altLang="en-US" sz="1200" dirty="0">
                <a:latin typeface="210 M고딕 040" panose="02020603020101020101" pitchFamily="18" charset="-127"/>
                <a:ea typeface="210 M고딕 040" panose="02020603020101020101" pitchFamily="18" charset="-127"/>
                <a:cs typeface="Arial" pitchFamily="34" charset="0"/>
              </a:rPr>
              <a:t>란</a:t>
            </a:r>
            <a:r>
              <a:rPr lang="en-US" altLang="ko-KR" sz="1200" dirty="0">
                <a:latin typeface="210 M고딕 040" panose="02020603020101020101" pitchFamily="18" charset="-127"/>
                <a:ea typeface="210 M고딕 040" panose="02020603020101020101" pitchFamily="18" charset="-127"/>
                <a:cs typeface="Arial" pitchFamily="34" charset="0"/>
              </a:rPr>
              <a:t>?</a:t>
            </a:r>
          </a:p>
          <a:p>
            <a:r>
              <a:rPr lang="ko-KR" altLang="en-US" sz="1200" dirty="0">
                <a:effectLst/>
                <a:latin typeface="210 M고딕 040" panose="02020603020101020101" pitchFamily="18" charset="-127"/>
                <a:ea typeface="210 M고딕 040" panose="02020603020101020101" pitchFamily="18" charset="-127"/>
                <a:cs typeface="Arial" pitchFamily="34" charset="0"/>
              </a:rPr>
              <a:t>프로젝트 기획 배경</a:t>
            </a:r>
            <a:endParaRPr lang="en-US" altLang="ko-KR" sz="1200" dirty="0">
              <a:effectLst/>
              <a:latin typeface="210 M고딕 040" panose="02020603020101020101" pitchFamily="18" charset="-127"/>
              <a:ea typeface="210 M고딕 040" panose="02020603020101020101" pitchFamily="18" charset="-127"/>
              <a:cs typeface="Arial" pitchFamily="34" charset="0"/>
            </a:endParaRPr>
          </a:p>
          <a:p>
            <a:r>
              <a:rPr lang="ko-KR" altLang="en-US" sz="1200" dirty="0">
                <a:latin typeface="210 M고딕 040" panose="02020603020101020101" pitchFamily="18" charset="-127"/>
                <a:ea typeface="210 M고딕 040" panose="02020603020101020101" pitchFamily="18" charset="-127"/>
                <a:cs typeface="Arial" pitchFamily="34" charset="0"/>
              </a:rPr>
              <a:t>사용한 </a:t>
            </a:r>
            <a:r>
              <a:rPr lang="en-US" altLang="ko-KR" sz="1200" dirty="0">
                <a:latin typeface="210 M고딕 040" panose="02020603020101020101" pitchFamily="18" charset="-127"/>
                <a:ea typeface="210 M고딕 040" panose="02020603020101020101" pitchFamily="18" charset="-127"/>
                <a:cs typeface="Arial" pitchFamily="34" charset="0"/>
              </a:rPr>
              <a:t>HW, SW </a:t>
            </a:r>
            <a:r>
              <a:rPr lang="ko-KR" altLang="en-US" sz="1200" dirty="0">
                <a:latin typeface="210 M고딕 040" panose="02020603020101020101" pitchFamily="18" charset="-127"/>
                <a:ea typeface="210 M고딕 040" panose="02020603020101020101" pitchFamily="18" charset="-127"/>
                <a:cs typeface="Arial" pitchFamily="34" charset="0"/>
              </a:rPr>
              <a:t>목록</a:t>
            </a:r>
            <a:endParaRPr lang="en-US" altLang="ko-KR" sz="1200" dirty="0">
              <a:effectLst/>
              <a:latin typeface="210 M고딕 040" panose="02020603020101020101" pitchFamily="18" charset="-127"/>
              <a:ea typeface="210 M고딕 040" panose="02020603020101020101" pitchFamily="18" charset="-127"/>
              <a:cs typeface="Arial" pitchFamily="34" charset="0"/>
            </a:endParaRPr>
          </a:p>
          <a:p>
            <a:endParaRPr lang="en-US" altLang="ko-KR" dirty="0">
              <a:effectLst/>
              <a:latin typeface="Arial" pitchFamily="34" charset="0"/>
              <a:cs typeface="Arial" pitchFamily="34" charset="0"/>
            </a:endParaRPr>
          </a:p>
          <a:p>
            <a:endParaRPr lang="ko-KR" altLang="en-US" dirty="0"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123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043608" y="2420888"/>
            <a:ext cx="7488832" cy="367066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ko-KR" altLang="en-US" sz="2600" b="1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소비자 입장에서 보는 </a:t>
            </a:r>
            <a:r>
              <a:rPr lang="ko-KR" altLang="en-US" sz="2600" b="1" dirty="0">
                <a:solidFill>
                  <a:srgbClr val="168CB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선한 기업</a:t>
            </a:r>
            <a:r>
              <a:rPr lang="ko-KR" altLang="en-US" sz="2600" b="1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 정보를 제공하는 웹</a:t>
            </a:r>
            <a:endParaRPr lang="en-US" altLang="ko-KR" sz="2600" b="1" dirty="0"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  <a:p>
            <a:pPr>
              <a:buNone/>
            </a:pP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동적 웹 프로젝트로 구성해서 접근성을 높인다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.</a:t>
            </a:r>
            <a:b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</a:b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기업정보 관련 공공데이터 파일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/API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를 이용하되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,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사용자가 쉽게 정보를 이해하고 파악할 수 있도록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UI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를 구성한다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.</a:t>
            </a:r>
            <a:b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</a:b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단순 기업 리스트만이 아닌 데이터 분석을 통해 얻을 수 있는 자료의 질을 높인다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CorpCollector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318CF90-2133-4F09-B9E4-F6151B7175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392" y="1340768"/>
            <a:ext cx="1080120" cy="10801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755576" y="4391056"/>
            <a:ext cx="6350000" cy="2466944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  <a:p>
            <a:pPr marL="0" indent="0">
              <a:buNone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▲ 논란이 있는 기업 제품 대신 다른 기업의 대체재를 소비한 결과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  <a:p>
            <a:pPr marL="0" indent="0">
              <a:buNone/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  <a:hlinkClick r:id="rId3"/>
              </a:rPr>
              <a:t>https://www.jobplanet.co.kr/contents/news-994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  <a:p>
            <a:pPr marL="0" indent="0">
              <a:buNone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기획 배경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5FF33D-61D5-4628-91C2-7939D246206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9" t="5035" r="1917"/>
          <a:stretch/>
        </p:blipFill>
        <p:spPr>
          <a:xfrm>
            <a:off x="863588" y="1916832"/>
            <a:ext cx="7416824" cy="271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637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평행 사변형 96"/>
          <p:cNvSpPr/>
          <p:nvPr/>
        </p:nvSpPr>
        <p:spPr>
          <a:xfrm flipH="1">
            <a:off x="1663105" y="5157192"/>
            <a:ext cx="6397752" cy="432048"/>
          </a:xfrm>
          <a:prstGeom prst="parallelogram">
            <a:avLst>
              <a:gd name="adj" fmla="val 50701"/>
            </a:avLst>
          </a:prstGeom>
          <a:gradFill flip="none" rotWithShape="1">
            <a:gsLst>
              <a:gs pos="0">
                <a:schemeClr val="bg1">
                  <a:lumMod val="50000"/>
                  <a:alpha val="15000"/>
                </a:schemeClr>
              </a:gs>
              <a:gs pos="100000">
                <a:schemeClr val="bg1">
                  <a:lumMod val="50000"/>
                  <a:shade val="100000"/>
                  <a:satMod val="11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평행 사변형 95"/>
          <p:cNvSpPr/>
          <p:nvPr/>
        </p:nvSpPr>
        <p:spPr>
          <a:xfrm flipH="1">
            <a:off x="1312590" y="3861048"/>
            <a:ext cx="6397752" cy="432048"/>
          </a:xfrm>
          <a:prstGeom prst="parallelogram">
            <a:avLst>
              <a:gd name="adj" fmla="val 50701"/>
            </a:avLst>
          </a:prstGeom>
          <a:gradFill flip="none" rotWithShape="1">
            <a:gsLst>
              <a:gs pos="0">
                <a:schemeClr val="bg1">
                  <a:lumMod val="50000"/>
                  <a:alpha val="15000"/>
                </a:schemeClr>
              </a:gs>
              <a:gs pos="100000">
                <a:schemeClr val="bg1">
                  <a:lumMod val="50000"/>
                  <a:shade val="100000"/>
                  <a:satMod val="11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평행 사변형 97"/>
          <p:cNvSpPr/>
          <p:nvPr/>
        </p:nvSpPr>
        <p:spPr>
          <a:xfrm flipH="1">
            <a:off x="2089820" y="6445002"/>
            <a:ext cx="6397752" cy="432048"/>
          </a:xfrm>
          <a:prstGeom prst="parallelogram">
            <a:avLst>
              <a:gd name="adj" fmla="val 50701"/>
            </a:avLst>
          </a:prstGeom>
          <a:gradFill flip="none" rotWithShape="1">
            <a:gsLst>
              <a:gs pos="0">
                <a:schemeClr val="bg1">
                  <a:lumMod val="50000"/>
                  <a:alpha val="15000"/>
                </a:schemeClr>
              </a:gs>
              <a:gs pos="100000">
                <a:schemeClr val="bg1">
                  <a:lumMod val="50000"/>
                  <a:shade val="100000"/>
                  <a:satMod val="11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평행 사변형 94"/>
          <p:cNvSpPr/>
          <p:nvPr/>
        </p:nvSpPr>
        <p:spPr>
          <a:xfrm flipH="1">
            <a:off x="910552" y="2522984"/>
            <a:ext cx="6397752" cy="432048"/>
          </a:xfrm>
          <a:prstGeom prst="parallelogram">
            <a:avLst>
              <a:gd name="adj" fmla="val 50701"/>
            </a:avLst>
          </a:prstGeom>
          <a:gradFill flip="none" rotWithShape="1">
            <a:gsLst>
              <a:gs pos="0">
                <a:schemeClr val="bg1">
                  <a:lumMod val="50000"/>
                  <a:alpha val="15000"/>
                </a:schemeClr>
              </a:gs>
              <a:gs pos="100000">
                <a:schemeClr val="bg1">
                  <a:lumMod val="50000"/>
                  <a:shade val="100000"/>
                  <a:satMod val="11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738" name="Rectangle 30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사용한 </a:t>
            </a:r>
            <a:r>
              <a:rPr lang="en-US" altLang="ko-KR" dirty="0"/>
              <a:t>HW,</a:t>
            </a:r>
            <a:r>
              <a:rPr lang="ko-KR" altLang="en-US" dirty="0"/>
              <a:t> </a:t>
            </a:r>
            <a:r>
              <a:rPr lang="en-US" altLang="ko-KR" dirty="0"/>
              <a:t>SW</a:t>
            </a:r>
            <a:r>
              <a:rPr lang="ko-KR" altLang="en-US" dirty="0"/>
              <a:t> 목록</a:t>
            </a:r>
            <a:endParaRPr lang="en-US" altLang="ko-KR" dirty="0"/>
          </a:p>
        </p:txBody>
      </p:sp>
      <p:sp>
        <p:nvSpPr>
          <p:cNvPr id="10" name="자유형 9"/>
          <p:cNvSpPr/>
          <p:nvPr/>
        </p:nvSpPr>
        <p:spPr>
          <a:xfrm flipH="1">
            <a:off x="943026" y="1403446"/>
            <a:ext cx="6149254" cy="1134693"/>
          </a:xfrm>
          <a:custGeom>
            <a:avLst/>
            <a:gdLst>
              <a:gd name="connsiteX0" fmla="*/ 0 w 6912768"/>
              <a:gd name="connsiteY0" fmla="*/ 0 h 1440160"/>
              <a:gd name="connsiteX1" fmla="*/ 6192688 w 6912768"/>
              <a:gd name="connsiteY1" fmla="*/ 0 h 1440160"/>
              <a:gd name="connsiteX2" fmla="*/ 6912768 w 6912768"/>
              <a:gd name="connsiteY2" fmla="*/ 720080 h 1440160"/>
              <a:gd name="connsiteX3" fmla="*/ 6912768 w 6912768"/>
              <a:gd name="connsiteY3" fmla="*/ 1440160 h 1440160"/>
              <a:gd name="connsiteX4" fmla="*/ 0 w 6912768"/>
              <a:gd name="connsiteY4" fmla="*/ 1440160 h 1440160"/>
              <a:gd name="connsiteX5" fmla="*/ 0 w 6912768"/>
              <a:gd name="connsiteY5" fmla="*/ 0 h 1440160"/>
              <a:gd name="connsiteX0" fmla="*/ 0 w 6912768"/>
              <a:gd name="connsiteY0" fmla="*/ 0 h 1440160"/>
              <a:gd name="connsiteX1" fmla="*/ 5616624 w 6912768"/>
              <a:gd name="connsiteY1" fmla="*/ 0 h 1440160"/>
              <a:gd name="connsiteX2" fmla="*/ 6912768 w 6912768"/>
              <a:gd name="connsiteY2" fmla="*/ 720080 h 1440160"/>
              <a:gd name="connsiteX3" fmla="*/ 6912768 w 6912768"/>
              <a:gd name="connsiteY3" fmla="*/ 1440160 h 1440160"/>
              <a:gd name="connsiteX4" fmla="*/ 0 w 6912768"/>
              <a:gd name="connsiteY4" fmla="*/ 1440160 h 1440160"/>
              <a:gd name="connsiteX5" fmla="*/ 0 w 6912768"/>
              <a:gd name="connsiteY5" fmla="*/ 0 h 1440160"/>
              <a:gd name="connsiteX0" fmla="*/ 0 w 6912768"/>
              <a:gd name="connsiteY0" fmla="*/ 0 h 1440160"/>
              <a:gd name="connsiteX1" fmla="*/ 5616624 w 6912768"/>
              <a:gd name="connsiteY1" fmla="*/ 0 h 1440160"/>
              <a:gd name="connsiteX2" fmla="*/ 6912768 w 6912768"/>
              <a:gd name="connsiteY2" fmla="*/ 1008112 h 1440160"/>
              <a:gd name="connsiteX3" fmla="*/ 6912768 w 6912768"/>
              <a:gd name="connsiteY3" fmla="*/ 1440160 h 1440160"/>
              <a:gd name="connsiteX4" fmla="*/ 0 w 6912768"/>
              <a:gd name="connsiteY4" fmla="*/ 1440160 h 1440160"/>
              <a:gd name="connsiteX5" fmla="*/ 0 w 6912768"/>
              <a:gd name="connsiteY5" fmla="*/ 0 h 1440160"/>
              <a:gd name="connsiteX0" fmla="*/ 0 w 6912768"/>
              <a:gd name="connsiteY0" fmla="*/ 0 h 1440160"/>
              <a:gd name="connsiteX1" fmla="*/ 5904656 w 6912768"/>
              <a:gd name="connsiteY1" fmla="*/ 0 h 1440160"/>
              <a:gd name="connsiteX2" fmla="*/ 6912768 w 6912768"/>
              <a:gd name="connsiteY2" fmla="*/ 1008112 h 1440160"/>
              <a:gd name="connsiteX3" fmla="*/ 6912768 w 6912768"/>
              <a:gd name="connsiteY3" fmla="*/ 1440160 h 1440160"/>
              <a:gd name="connsiteX4" fmla="*/ 0 w 6912768"/>
              <a:gd name="connsiteY4" fmla="*/ 1440160 h 1440160"/>
              <a:gd name="connsiteX5" fmla="*/ 0 w 6912768"/>
              <a:gd name="connsiteY5" fmla="*/ 0 h 1440160"/>
              <a:gd name="connsiteX0" fmla="*/ 0 w 6912768"/>
              <a:gd name="connsiteY0" fmla="*/ 0 h 1440160"/>
              <a:gd name="connsiteX1" fmla="*/ 6050706 w 6912768"/>
              <a:gd name="connsiteY1" fmla="*/ 0 h 1440160"/>
              <a:gd name="connsiteX2" fmla="*/ 6912768 w 6912768"/>
              <a:gd name="connsiteY2" fmla="*/ 1008112 h 1440160"/>
              <a:gd name="connsiteX3" fmla="*/ 6912768 w 6912768"/>
              <a:gd name="connsiteY3" fmla="*/ 1440160 h 1440160"/>
              <a:gd name="connsiteX4" fmla="*/ 0 w 6912768"/>
              <a:gd name="connsiteY4" fmla="*/ 1440160 h 1440160"/>
              <a:gd name="connsiteX5" fmla="*/ 0 w 6912768"/>
              <a:gd name="connsiteY5" fmla="*/ 0 h 1440160"/>
              <a:gd name="connsiteX0" fmla="*/ 0 w 6912768"/>
              <a:gd name="connsiteY0" fmla="*/ 6984 h 1447144"/>
              <a:gd name="connsiteX1" fmla="*/ 5946251 w 6912768"/>
              <a:gd name="connsiteY1" fmla="*/ 0 h 1447144"/>
              <a:gd name="connsiteX2" fmla="*/ 6912768 w 6912768"/>
              <a:gd name="connsiteY2" fmla="*/ 1015096 h 1447144"/>
              <a:gd name="connsiteX3" fmla="*/ 6912768 w 6912768"/>
              <a:gd name="connsiteY3" fmla="*/ 1447144 h 1447144"/>
              <a:gd name="connsiteX4" fmla="*/ 0 w 6912768"/>
              <a:gd name="connsiteY4" fmla="*/ 1447144 h 1447144"/>
              <a:gd name="connsiteX5" fmla="*/ 0 w 6912768"/>
              <a:gd name="connsiteY5" fmla="*/ 6984 h 1447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12768" h="1447144">
                <a:moveTo>
                  <a:pt x="0" y="6984"/>
                </a:moveTo>
                <a:lnTo>
                  <a:pt x="5946251" y="0"/>
                </a:lnTo>
                <a:lnTo>
                  <a:pt x="6912768" y="1015096"/>
                </a:lnTo>
                <a:lnTo>
                  <a:pt x="6912768" y="1447144"/>
                </a:lnTo>
                <a:lnTo>
                  <a:pt x="0" y="1447144"/>
                </a:lnTo>
                <a:lnTo>
                  <a:pt x="0" y="698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1995587" y="1569864"/>
            <a:ext cx="4968552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1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하드웨어</a:t>
            </a: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kern="0" dirty="0">
              <a:solidFill>
                <a:sysClr val="windowText" lastClr="000000">
                  <a:lumMod val="85000"/>
                  <a:lumOff val="15000"/>
                </a:sys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개인용 개발 </a:t>
            </a:r>
            <a:r>
              <a:rPr kumimoji="1" lang="en-US" altLang="ko-KR" sz="12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PC 3</a:t>
            </a:r>
            <a:r>
              <a:rPr kumimoji="1" lang="ko-KR" altLang="en-US" sz="12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대</a:t>
            </a:r>
            <a:endParaRPr kumimoji="1" lang="en-US" altLang="ko-KR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</p:txBody>
      </p:sp>
      <p:sp>
        <p:nvSpPr>
          <p:cNvPr id="74" name="자유형 73"/>
          <p:cNvSpPr/>
          <p:nvPr/>
        </p:nvSpPr>
        <p:spPr>
          <a:xfrm flipH="1">
            <a:off x="1303066" y="2708793"/>
            <a:ext cx="6149254" cy="1134693"/>
          </a:xfrm>
          <a:custGeom>
            <a:avLst/>
            <a:gdLst>
              <a:gd name="connsiteX0" fmla="*/ 0 w 6912768"/>
              <a:gd name="connsiteY0" fmla="*/ 0 h 1440160"/>
              <a:gd name="connsiteX1" fmla="*/ 6192688 w 6912768"/>
              <a:gd name="connsiteY1" fmla="*/ 0 h 1440160"/>
              <a:gd name="connsiteX2" fmla="*/ 6912768 w 6912768"/>
              <a:gd name="connsiteY2" fmla="*/ 720080 h 1440160"/>
              <a:gd name="connsiteX3" fmla="*/ 6912768 w 6912768"/>
              <a:gd name="connsiteY3" fmla="*/ 1440160 h 1440160"/>
              <a:gd name="connsiteX4" fmla="*/ 0 w 6912768"/>
              <a:gd name="connsiteY4" fmla="*/ 1440160 h 1440160"/>
              <a:gd name="connsiteX5" fmla="*/ 0 w 6912768"/>
              <a:gd name="connsiteY5" fmla="*/ 0 h 1440160"/>
              <a:gd name="connsiteX0" fmla="*/ 0 w 6912768"/>
              <a:gd name="connsiteY0" fmla="*/ 0 h 1440160"/>
              <a:gd name="connsiteX1" fmla="*/ 5616624 w 6912768"/>
              <a:gd name="connsiteY1" fmla="*/ 0 h 1440160"/>
              <a:gd name="connsiteX2" fmla="*/ 6912768 w 6912768"/>
              <a:gd name="connsiteY2" fmla="*/ 720080 h 1440160"/>
              <a:gd name="connsiteX3" fmla="*/ 6912768 w 6912768"/>
              <a:gd name="connsiteY3" fmla="*/ 1440160 h 1440160"/>
              <a:gd name="connsiteX4" fmla="*/ 0 w 6912768"/>
              <a:gd name="connsiteY4" fmla="*/ 1440160 h 1440160"/>
              <a:gd name="connsiteX5" fmla="*/ 0 w 6912768"/>
              <a:gd name="connsiteY5" fmla="*/ 0 h 1440160"/>
              <a:gd name="connsiteX0" fmla="*/ 0 w 6912768"/>
              <a:gd name="connsiteY0" fmla="*/ 0 h 1440160"/>
              <a:gd name="connsiteX1" fmla="*/ 5616624 w 6912768"/>
              <a:gd name="connsiteY1" fmla="*/ 0 h 1440160"/>
              <a:gd name="connsiteX2" fmla="*/ 6912768 w 6912768"/>
              <a:gd name="connsiteY2" fmla="*/ 1008112 h 1440160"/>
              <a:gd name="connsiteX3" fmla="*/ 6912768 w 6912768"/>
              <a:gd name="connsiteY3" fmla="*/ 1440160 h 1440160"/>
              <a:gd name="connsiteX4" fmla="*/ 0 w 6912768"/>
              <a:gd name="connsiteY4" fmla="*/ 1440160 h 1440160"/>
              <a:gd name="connsiteX5" fmla="*/ 0 w 6912768"/>
              <a:gd name="connsiteY5" fmla="*/ 0 h 1440160"/>
              <a:gd name="connsiteX0" fmla="*/ 0 w 6912768"/>
              <a:gd name="connsiteY0" fmla="*/ 0 h 1440160"/>
              <a:gd name="connsiteX1" fmla="*/ 5904656 w 6912768"/>
              <a:gd name="connsiteY1" fmla="*/ 0 h 1440160"/>
              <a:gd name="connsiteX2" fmla="*/ 6912768 w 6912768"/>
              <a:gd name="connsiteY2" fmla="*/ 1008112 h 1440160"/>
              <a:gd name="connsiteX3" fmla="*/ 6912768 w 6912768"/>
              <a:gd name="connsiteY3" fmla="*/ 1440160 h 1440160"/>
              <a:gd name="connsiteX4" fmla="*/ 0 w 6912768"/>
              <a:gd name="connsiteY4" fmla="*/ 1440160 h 1440160"/>
              <a:gd name="connsiteX5" fmla="*/ 0 w 6912768"/>
              <a:gd name="connsiteY5" fmla="*/ 0 h 1440160"/>
              <a:gd name="connsiteX0" fmla="*/ 0 w 6912768"/>
              <a:gd name="connsiteY0" fmla="*/ 0 h 1440160"/>
              <a:gd name="connsiteX1" fmla="*/ 6050706 w 6912768"/>
              <a:gd name="connsiteY1" fmla="*/ 0 h 1440160"/>
              <a:gd name="connsiteX2" fmla="*/ 6912768 w 6912768"/>
              <a:gd name="connsiteY2" fmla="*/ 1008112 h 1440160"/>
              <a:gd name="connsiteX3" fmla="*/ 6912768 w 6912768"/>
              <a:gd name="connsiteY3" fmla="*/ 1440160 h 1440160"/>
              <a:gd name="connsiteX4" fmla="*/ 0 w 6912768"/>
              <a:gd name="connsiteY4" fmla="*/ 1440160 h 1440160"/>
              <a:gd name="connsiteX5" fmla="*/ 0 w 6912768"/>
              <a:gd name="connsiteY5" fmla="*/ 0 h 1440160"/>
              <a:gd name="connsiteX0" fmla="*/ 0 w 6912768"/>
              <a:gd name="connsiteY0" fmla="*/ 6984 h 1447144"/>
              <a:gd name="connsiteX1" fmla="*/ 5946251 w 6912768"/>
              <a:gd name="connsiteY1" fmla="*/ 0 h 1447144"/>
              <a:gd name="connsiteX2" fmla="*/ 6912768 w 6912768"/>
              <a:gd name="connsiteY2" fmla="*/ 1015096 h 1447144"/>
              <a:gd name="connsiteX3" fmla="*/ 6912768 w 6912768"/>
              <a:gd name="connsiteY3" fmla="*/ 1447144 h 1447144"/>
              <a:gd name="connsiteX4" fmla="*/ 0 w 6912768"/>
              <a:gd name="connsiteY4" fmla="*/ 1447144 h 1447144"/>
              <a:gd name="connsiteX5" fmla="*/ 0 w 6912768"/>
              <a:gd name="connsiteY5" fmla="*/ 6984 h 1447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12768" h="1447144">
                <a:moveTo>
                  <a:pt x="0" y="6984"/>
                </a:moveTo>
                <a:lnTo>
                  <a:pt x="5946251" y="0"/>
                </a:lnTo>
                <a:lnTo>
                  <a:pt x="6912768" y="1015096"/>
                </a:lnTo>
                <a:lnTo>
                  <a:pt x="6912768" y="1447144"/>
                </a:lnTo>
                <a:lnTo>
                  <a:pt x="0" y="1447144"/>
                </a:lnTo>
                <a:lnTo>
                  <a:pt x="0" y="698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>
              <a:solidFill>
                <a:schemeClr val="lt1"/>
              </a:solidFill>
            </a:endParaRPr>
          </a:p>
        </p:txBody>
      </p:sp>
      <p:grpSp>
        <p:nvGrpSpPr>
          <p:cNvPr id="2" name="그룹 74"/>
          <p:cNvGrpSpPr/>
          <p:nvPr/>
        </p:nvGrpSpPr>
        <p:grpSpPr>
          <a:xfrm>
            <a:off x="1259632" y="2682155"/>
            <a:ext cx="929755" cy="841276"/>
            <a:chOff x="467544" y="1187549"/>
            <a:chExt cx="929755" cy="935238"/>
          </a:xfrm>
        </p:grpSpPr>
        <p:sp>
          <p:nvSpPr>
            <p:cNvPr id="76" name="대각선 줄무늬 75"/>
            <p:cNvSpPr/>
            <p:nvPr/>
          </p:nvSpPr>
          <p:spPr>
            <a:xfrm flipH="1" flipV="1">
              <a:off x="467544" y="1187549"/>
              <a:ext cx="913880" cy="926577"/>
            </a:xfrm>
            <a:prstGeom prst="diagStripe">
              <a:avLst>
                <a:gd name="adj" fmla="val 74933"/>
              </a:avLst>
            </a:prstGeom>
            <a:solidFill>
              <a:srgbClr val="42AFB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77" name="직각 삼각형 76"/>
            <p:cNvSpPr/>
            <p:nvPr/>
          </p:nvSpPr>
          <p:spPr>
            <a:xfrm flipV="1">
              <a:off x="693093" y="1418580"/>
              <a:ext cx="704206" cy="704207"/>
            </a:xfrm>
            <a:prstGeom prst="rtTriangle">
              <a:avLst/>
            </a:prstGeom>
            <a:solidFill>
              <a:srgbClr val="70C3CE"/>
            </a:solidFill>
            <a:ln w="1016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ko-KR" alt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78" name="Text Box 76"/>
          <p:cNvSpPr txBox="1">
            <a:spLocks noChangeArrowheads="1"/>
          </p:cNvSpPr>
          <p:nvPr/>
        </p:nvSpPr>
        <p:spPr bwMode="auto">
          <a:xfrm>
            <a:off x="1331640" y="2835374"/>
            <a:ext cx="72008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5F5F5F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pPr algn="ctr" fontAlgn="ctr">
              <a:spcBef>
                <a:spcPct val="50000"/>
              </a:spcBef>
              <a:spcAft>
                <a:spcPct val="0"/>
              </a:spcAft>
            </a:pPr>
            <a:r>
              <a:rPr lang="en-US" altLang="ko-KR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2</a:t>
            </a:r>
          </a:p>
        </p:txBody>
      </p:sp>
      <p:sp>
        <p:nvSpPr>
          <p:cNvPr id="79" name="Rectangle 15"/>
          <p:cNvSpPr>
            <a:spLocks noChangeArrowheads="1"/>
          </p:cNvSpPr>
          <p:nvPr/>
        </p:nvSpPr>
        <p:spPr bwMode="auto">
          <a:xfrm>
            <a:off x="2483768" y="2799086"/>
            <a:ext cx="4968552" cy="892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1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소프트웨어 </a:t>
            </a:r>
            <a:r>
              <a:rPr kumimoji="1" lang="en-US" altLang="ko-KR" sz="1600" b="1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– </a:t>
            </a:r>
            <a:r>
              <a:rPr kumimoji="1" lang="ko-KR" altLang="en-US" sz="1600" b="1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개발 툴</a:t>
            </a:r>
            <a:endParaRPr kumimoji="1" lang="en-US" altLang="ko-KR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  <a:p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DBMS(MySQL), Eclipse IDE, Excel,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Github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Colab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Visual Studio Code, Tableau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0" name="자유형 79"/>
          <p:cNvSpPr/>
          <p:nvPr/>
        </p:nvSpPr>
        <p:spPr>
          <a:xfrm flipH="1">
            <a:off x="1663106" y="4013718"/>
            <a:ext cx="6149254" cy="1134693"/>
          </a:xfrm>
          <a:custGeom>
            <a:avLst/>
            <a:gdLst>
              <a:gd name="connsiteX0" fmla="*/ 0 w 6912768"/>
              <a:gd name="connsiteY0" fmla="*/ 0 h 1440160"/>
              <a:gd name="connsiteX1" fmla="*/ 6192688 w 6912768"/>
              <a:gd name="connsiteY1" fmla="*/ 0 h 1440160"/>
              <a:gd name="connsiteX2" fmla="*/ 6912768 w 6912768"/>
              <a:gd name="connsiteY2" fmla="*/ 720080 h 1440160"/>
              <a:gd name="connsiteX3" fmla="*/ 6912768 w 6912768"/>
              <a:gd name="connsiteY3" fmla="*/ 1440160 h 1440160"/>
              <a:gd name="connsiteX4" fmla="*/ 0 w 6912768"/>
              <a:gd name="connsiteY4" fmla="*/ 1440160 h 1440160"/>
              <a:gd name="connsiteX5" fmla="*/ 0 w 6912768"/>
              <a:gd name="connsiteY5" fmla="*/ 0 h 1440160"/>
              <a:gd name="connsiteX0" fmla="*/ 0 w 6912768"/>
              <a:gd name="connsiteY0" fmla="*/ 0 h 1440160"/>
              <a:gd name="connsiteX1" fmla="*/ 5616624 w 6912768"/>
              <a:gd name="connsiteY1" fmla="*/ 0 h 1440160"/>
              <a:gd name="connsiteX2" fmla="*/ 6912768 w 6912768"/>
              <a:gd name="connsiteY2" fmla="*/ 720080 h 1440160"/>
              <a:gd name="connsiteX3" fmla="*/ 6912768 w 6912768"/>
              <a:gd name="connsiteY3" fmla="*/ 1440160 h 1440160"/>
              <a:gd name="connsiteX4" fmla="*/ 0 w 6912768"/>
              <a:gd name="connsiteY4" fmla="*/ 1440160 h 1440160"/>
              <a:gd name="connsiteX5" fmla="*/ 0 w 6912768"/>
              <a:gd name="connsiteY5" fmla="*/ 0 h 1440160"/>
              <a:gd name="connsiteX0" fmla="*/ 0 w 6912768"/>
              <a:gd name="connsiteY0" fmla="*/ 0 h 1440160"/>
              <a:gd name="connsiteX1" fmla="*/ 5616624 w 6912768"/>
              <a:gd name="connsiteY1" fmla="*/ 0 h 1440160"/>
              <a:gd name="connsiteX2" fmla="*/ 6912768 w 6912768"/>
              <a:gd name="connsiteY2" fmla="*/ 1008112 h 1440160"/>
              <a:gd name="connsiteX3" fmla="*/ 6912768 w 6912768"/>
              <a:gd name="connsiteY3" fmla="*/ 1440160 h 1440160"/>
              <a:gd name="connsiteX4" fmla="*/ 0 w 6912768"/>
              <a:gd name="connsiteY4" fmla="*/ 1440160 h 1440160"/>
              <a:gd name="connsiteX5" fmla="*/ 0 w 6912768"/>
              <a:gd name="connsiteY5" fmla="*/ 0 h 1440160"/>
              <a:gd name="connsiteX0" fmla="*/ 0 w 6912768"/>
              <a:gd name="connsiteY0" fmla="*/ 0 h 1440160"/>
              <a:gd name="connsiteX1" fmla="*/ 5904656 w 6912768"/>
              <a:gd name="connsiteY1" fmla="*/ 0 h 1440160"/>
              <a:gd name="connsiteX2" fmla="*/ 6912768 w 6912768"/>
              <a:gd name="connsiteY2" fmla="*/ 1008112 h 1440160"/>
              <a:gd name="connsiteX3" fmla="*/ 6912768 w 6912768"/>
              <a:gd name="connsiteY3" fmla="*/ 1440160 h 1440160"/>
              <a:gd name="connsiteX4" fmla="*/ 0 w 6912768"/>
              <a:gd name="connsiteY4" fmla="*/ 1440160 h 1440160"/>
              <a:gd name="connsiteX5" fmla="*/ 0 w 6912768"/>
              <a:gd name="connsiteY5" fmla="*/ 0 h 1440160"/>
              <a:gd name="connsiteX0" fmla="*/ 0 w 6912768"/>
              <a:gd name="connsiteY0" fmla="*/ 0 h 1440160"/>
              <a:gd name="connsiteX1" fmla="*/ 6050706 w 6912768"/>
              <a:gd name="connsiteY1" fmla="*/ 0 h 1440160"/>
              <a:gd name="connsiteX2" fmla="*/ 6912768 w 6912768"/>
              <a:gd name="connsiteY2" fmla="*/ 1008112 h 1440160"/>
              <a:gd name="connsiteX3" fmla="*/ 6912768 w 6912768"/>
              <a:gd name="connsiteY3" fmla="*/ 1440160 h 1440160"/>
              <a:gd name="connsiteX4" fmla="*/ 0 w 6912768"/>
              <a:gd name="connsiteY4" fmla="*/ 1440160 h 1440160"/>
              <a:gd name="connsiteX5" fmla="*/ 0 w 6912768"/>
              <a:gd name="connsiteY5" fmla="*/ 0 h 1440160"/>
              <a:gd name="connsiteX0" fmla="*/ 0 w 6912768"/>
              <a:gd name="connsiteY0" fmla="*/ 6984 h 1447144"/>
              <a:gd name="connsiteX1" fmla="*/ 5946251 w 6912768"/>
              <a:gd name="connsiteY1" fmla="*/ 0 h 1447144"/>
              <a:gd name="connsiteX2" fmla="*/ 6912768 w 6912768"/>
              <a:gd name="connsiteY2" fmla="*/ 1015096 h 1447144"/>
              <a:gd name="connsiteX3" fmla="*/ 6912768 w 6912768"/>
              <a:gd name="connsiteY3" fmla="*/ 1447144 h 1447144"/>
              <a:gd name="connsiteX4" fmla="*/ 0 w 6912768"/>
              <a:gd name="connsiteY4" fmla="*/ 1447144 h 1447144"/>
              <a:gd name="connsiteX5" fmla="*/ 0 w 6912768"/>
              <a:gd name="connsiteY5" fmla="*/ 6984 h 1447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12768" h="1447144">
                <a:moveTo>
                  <a:pt x="0" y="6984"/>
                </a:moveTo>
                <a:lnTo>
                  <a:pt x="5946251" y="0"/>
                </a:lnTo>
                <a:lnTo>
                  <a:pt x="6912768" y="1015096"/>
                </a:lnTo>
                <a:lnTo>
                  <a:pt x="6912768" y="1447144"/>
                </a:lnTo>
                <a:lnTo>
                  <a:pt x="0" y="1447144"/>
                </a:lnTo>
                <a:lnTo>
                  <a:pt x="0" y="698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>
              <a:solidFill>
                <a:schemeClr val="lt1"/>
              </a:solidFill>
            </a:endParaRPr>
          </a:p>
        </p:txBody>
      </p:sp>
      <p:grpSp>
        <p:nvGrpSpPr>
          <p:cNvPr id="3" name="그룹 80"/>
          <p:cNvGrpSpPr/>
          <p:nvPr/>
        </p:nvGrpSpPr>
        <p:grpSpPr>
          <a:xfrm>
            <a:off x="1619672" y="3987080"/>
            <a:ext cx="929755" cy="841276"/>
            <a:chOff x="467544" y="1187549"/>
            <a:chExt cx="929755" cy="935238"/>
          </a:xfrm>
        </p:grpSpPr>
        <p:sp>
          <p:nvSpPr>
            <p:cNvPr id="82" name="대각선 줄무늬 81"/>
            <p:cNvSpPr/>
            <p:nvPr/>
          </p:nvSpPr>
          <p:spPr>
            <a:xfrm flipH="1" flipV="1">
              <a:off x="467544" y="1187549"/>
              <a:ext cx="913880" cy="926577"/>
            </a:xfrm>
            <a:prstGeom prst="diagStripe">
              <a:avLst>
                <a:gd name="adj" fmla="val 74933"/>
              </a:avLst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latinLnBrk="0">
                <a:defRPr/>
              </a:pPr>
              <a:endParaRPr lang="ko-KR" altLang="en-US" kern="0">
                <a:solidFill>
                  <a:sysClr val="windowText" lastClr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83" name="직각 삼각형 82"/>
            <p:cNvSpPr/>
            <p:nvPr/>
          </p:nvSpPr>
          <p:spPr>
            <a:xfrm flipV="1">
              <a:off x="693093" y="1418580"/>
              <a:ext cx="704206" cy="704207"/>
            </a:xfrm>
            <a:prstGeom prst="rtTriangle">
              <a:avLst/>
            </a:prstGeom>
            <a:solidFill>
              <a:srgbClr val="168CB3"/>
            </a:solidFill>
            <a:ln w="1016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4" name="Text Box 76"/>
          <p:cNvSpPr txBox="1">
            <a:spLocks noChangeArrowheads="1"/>
          </p:cNvSpPr>
          <p:nvPr/>
        </p:nvSpPr>
        <p:spPr bwMode="auto">
          <a:xfrm>
            <a:off x="1691680" y="4140299"/>
            <a:ext cx="72008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5F5F5F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pPr algn="ctr" fontAlgn="ctr">
              <a:spcBef>
                <a:spcPct val="50000"/>
              </a:spcBef>
              <a:spcAft>
                <a:spcPct val="0"/>
              </a:spcAft>
            </a:pPr>
            <a:r>
              <a:rPr lang="en-US" altLang="ko-KR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3</a:t>
            </a:r>
          </a:p>
        </p:txBody>
      </p:sp>
      <p:sp>
        <p:nvSpPr>
          <p:cNvPr id="85" name="Rectangle 15"/>
          <p:cNvSpPr>
            <a:spLocks noChangeArrowheads="1"/>
          </p:cNvSpPr>
          <p:nvPr/>
        </p:nvSpPr>
        <p:spPr bwMode="auto">
          <a:xfrm>
            <a:off x="2770364" y="4208937"/>
            <a:ext cx="4968552" cy="67710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1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WAS</a:t>
            </a: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아파치 </a:t>
            </a:r>
            <a:r>
              <a:rPr kumimoji="1" lang="ko-KR" altLang="en-US" sz="12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톰캣</a:t>
            </a:r>
            <a:endParaRPr kumimoji="1" lang="ko-KR" altLang="ko-KR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</p:txBody>
      </p:sp>
      <p:sp>
        <p:nvSpPr>
          <p:cNvPr id="86" name="자유형 85"/>
          <p:cNvSpPr/>
          <p:nvPr/>
        </p:nvSpPr>
        <p:spPr>
          <a:xfrm flipH="1">
            <a:off x="2095154" y="5318643"/>
            <a:ext cx="6149254" cy="1134693"/>
          </a:xfrm>
          <a:custGeom>
            <a:avLst/>
            <a:gdLst>
              <a:gd name="connsiteX0" fmla="*/ 0 w 6912768"/>
              <a:gd name="connsiteY0" fmla="*/ 0 h 1440160"/>
              <a:gd name="connsiteX1" fmla="*/ 6192688 w 6912768"/>
              <a:gd name="connsiteY1" fmla="*/ 0 h 1440160"/>
              <a:gd name="connsiteX2" fmla="*/ 6912768 w 6912768"/>
              <a:gd name="connsiteY2" fmla="*/ 720080 h 1440160"/>
              <a:gd name="connsiteX3" fmla="*/ 6912768 w 6912768"/>
              <a:gd name="connsiteY3" fmla="*/ 1440160 h 1440160"/>
              <a:gd name="connsiteX4" fmla="*/ 0 w 6912768"/>
              <a:gd name="connsiteY4" fmla="*/ 1440160 h 1440160"/>
              <a:gd name="connsiteX5" fmla="*/ 0 w 6912768"/>
              <a:gd name="connsiteY5" fmla="*/ 0 h 1440160"/>
              <a:gd name="connsiteX0" fmla="*/ 0 w 6912768"/>
              <a:gd name="connsiteY0" fmla="*/ 0 h 1440160"/>
              <a:gd name="connsiteX1" fmla="*/ 5616624 w 6912768"/>
              <a:gd name="connsiteY1" fmla="*/ 0 h 1440160"/>
              <a:gd name="connsiteX2" fmla="*/ 6912768 w 6912768"/>
              <a:gd name="connsiteY2" fmla="*/ 720080 h 1440160"/>
              <a:gd name="connsiteX3" fmla="*/ 6912768 w 6912768"/>
              <a:gd name="connsiteY3" fmla="*/ 1440160 h 1440160"/>
              <a:gd name="connsiteX4" fmla="*/ 0 w 6912768"/>
              <a:gd name="connsiteY4" fmla="*/ 1440160 h 1440160"/>
              <a:gd name="connsiteX5" fmla="*/ 0 w 6912768"/>
              <a:gd name="connsiteY5" fmla="*/ 0 h 1440160"/>
              <a:gd name="connsiteX0" fmla="*/ 0 w 6912768"/>
              <a:gd name="connsiteY0" fmla="*/ 0 h 1440160"/>
              <a:gd name="connsiteX1" fmla="*/ 5616624 w 6912768"/>
              <a:gd name="connsiteY1" fmla="*/ 0 h 1440160"/>
              <a:gd name="connsiteX2" fmla="*/ 6912768 w 6912768"/>
              <a:gd name="connsiteY2" fmla="*/ 1008112 h 1440160"/>
              <a:gd name="connsiteX3" fmla="*/ 6912768 w 6912768"/>
              <a:gd name="connsiteY3" fmla="*/ 1440160 h 1440160"/>
              <a:gd name="connsiteX4" fmla="*/ 0 w 6912768"/>
              <a:gd name="connsiteY4" fmla="*/ 1440160 h 1440160"/>
              <a:gd name="connsiteX5" fmla="*/ 0 w 6912768"/>
              <a:gd name="connsiteY5" fmla="*/ 0 h 1440160"/>
              <a:gd name="connsiteX0" fmla="*/ 0 w 6912768"/>
              <a:gd name="connsiteY0" fmla="*/ 0 h 1440160"/>
              <a:gd name="connsiteX1" fmla="*/ 5904656 w 6912768"/>
              <a:gd name="connsiteY1" fmla="*/ 0 h 1440160"/>
              <a:gd name="connsiteX2" fmla="*/ 6912768 w 6912768"/>
              <a:gd name="connsiteY2" fmla="*/ 1008112 h 1440160"/>
              <a:gd name="connsiteX3" fmla="*/ 6912768 w 6912768"/>
              <a:gd name="connsiteY3" fmla="*/ 1440160 h 1440160"/>
              <a:gd name="connsiteX4" fmla="*/ 0 w 6912768"/>
              <a:gd name="connsiteY4" fmla="*/ 1440160 h 1440160"/>
              <a:gd name="connsiteX5" fmla="*/ 0 w 6912768"/>
              <a:gd name="connsiteY5" fmla="*/ 0 h 1440160"/>
              <a:gd name="connsiteX0" fmla="*/ 0 w 6912768"/>
              <a:gd name="connsiteY0" fmla="*/ 0 h 1440160"/>
              <a:gd name="connsiteX1" fmla="*/ 6050706 w 6912768"/>
              <a:gd name="connsiteY1" fmla="*/ 0 h 1440160"/>
              <a:gd name="connsiteX2" fmla="*/ 6912768 w 6912768"/>
              <a:gd name="connsiteY2" fmla="*/ 1008112 h 1440160"/>
              <a:gd name="connsiteX3" fmla="*/ 6912768 w 6912768"/>
              <a:gd name="connsiteY3" fmla="*/ 1440160 h 1440160"/>
              <a:gd name="connsiteX4" fmla="*/ 0 w 6912768"/>
              <a:gd name="connsiteY4" fmla="*/ 1440160 h 1440160"/>
              <a:gd name="connsiteX5" fmla="*/ 0 w 6912768"/>
              <a:gd name="connsiteY5" fmla="*/ 0 h 1440160"/>
              <a:gd name="connsiteX0" fmla="*/ 0 w 6912768"/>
              <a:gd name="connsiteY0" fmla="*/ 6984 h 1447144"/>
              <a:gd name="connsiteX1" fmla="*/ 5946251 w 6912768"/>
              <a:gd name="connsiteY1" fmla="*/ 0 h 1447144"/>
              <a:gd name="connsiteX2" fmla="*/ 6912768 w 6912768"/>
              <a:gd name="connsiteY2" fmla="*/ 1015096 h 1447144"/>
              <a:gd name="connsiteX3" fmla="*/ 6912768 w 6912768"/>
              <a:gd name="connsiteY3" fmla="*/ 1447144 h 1447144"/>
              <a:gd name="connsiteX4" fmla="*/ 0 w 6912768"/>
              <a:gd name="connsiteY4" fmla="*/ 1447144 h 1447144"/>
              <a:gd name="connsiteX5" fmla="*/ 0 w 6912768"/>
              <a:gd name="connsiteY5" fmla="*/ 6984 h 1447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12768" h="1447144">
                <a:moveTo>
                  <a:pt x="0" y="6984"/>
                </a:moveTo>
                <a:lnTo>
                  <a:pt x="5946251" y="0"/>
                </a:lnTo>
                <a:lnTo>
                  <a:pt x="6912768" y="1015096"/>
                </a:lnTo>
                <a:lnTo>
                  <a:pt x="6912768" y="1447144"/>
                </a:lnTo>
                <a:lnTo>
                  <a:pt x="0" y="1447144"/>
                </a:lnTo>
                <a:lnTo>
                  <a:pt x="0" y="698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>
              <a:solidFill>
                <a:schemeClr val="lt1"/>
              </a:solidFill>
            </a:endParaRPr>
          </a:p>
        </p:txBody>
      </p:sp>
      <p:grpSp>
        <p:nvGrpSpPr>
          <p:cNvPr id="4" name="그룹 86"/>
          <p:cNvGrpSpPr/>
          <p:nvPr/>
        </p:nvGrpSpPr>
        <p:grpSpPr>
          <a:xfrm>
            <a:off x="2051720" y="5292005"/>
            <a:ext cx="929755" cy="841276"/>
            <a:chOff x="467544" y="1187549"/>
            <a:chExt cx="929755" cy="935238"/>
          </a:xfrm>
        </p:grpSpPr>
        <p:sp>
          <p:nvSpPr>
            <p:cNvPr id="88" name="대각선 줄무늬 87"/>
            <p:cNvSpPr/>
            <p:nvPr/>
          </p:nvSpPr>
          <p:spPr>
            <a:xfrm flipH="1" flipV="1">
              <a:off x="467544" y="1187549"/>
              <a:ext cx="913880" cy="926577"/>
            </a:xfrm>
            <a:prstGeom prst="diagStripe">
              <a:avLst>
                <a:gd name="adj" fmla="val 74933"/>
              </a:avLst>
            </a:prstGeom>
            <a:solidFill>
              <a:schemeClr val="tx1">
                <a:lumMod val="65000"/>
                <a:lumOff val="3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89" name="직각 삼각형 88"/>
            <p:cNvSpPr/>
            <p:nvPr/>
          </p:nvSpPr>
          <p:spPr>
            <a:xfrm flipV="1">
              <a:off x="693093" y="1418580"/>
              <a:ext cx="704206" cy="704207"/>
            </a:xfrm>
            <a:prstGeom prst="rtTriangle">
              <a:avLst/>
            </a:prstGeom>
            <a:solidFill>
              <a:schemeClr val="bg1">
                <a:lumMod val="50000"/>
              </a:schemeClr>
            </a:solidFill>
            <a:ln w="1016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ko-KR" alt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90" name="Text Box 76"/>
          <p:cNvSpPr txBox="1">
            <a:spLocks noChangeArrowheads="1"/>
          </p:cNvSpPr>
          <p:nvPr/>
        </p:nvSpPr>
        <p:spPr bwMode="auto">
          <a:xfrm>
            <a:off x="2123728" y="5445224"/>
            <a:ext cx="72008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5F5F5F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pPr algn="ctr" fontAlgn="ctr">
              <a:spcBef>
                <a:spcPct val="50000"/>
              </a:spcBef>
              <a:spcAft>
                <a:spcPct val="0"/>
              </a:spcAft>
            </a:pPr>
            <a:r>
              <a:rPr lang="en-US" altLang="ko-KR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4</a:t>
            </a:r>
          </a:p>
        </p:txBody>
      </p:sp>
      <p:sp>
        <p:nvSpPr>
          <p:cNvPr id="91" name="Rectangle 15"/>
          <p:cNvSpPr>
            <a:spLocks noChangeArrowheads="1"/>
          </p:cNvSpPr>
          <p:nvPr/>
        </p:nvSpPr>
        <p:spPr bwMode="auto">
          <a:xfrm>
            <a:off x="3061861" y="5528549"/>
            <a:ext cx="4968552" cy="67710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1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클라우드 컴퓨팅 서비스</a:t>
            </a:r>
            <a:r>
              <a:rPr kumimoji="1" lang="en-US" altLang="ko-KR" sz="1600" b="1" i="0" u="none" strike="noStrike" kern="0" cap="none" spc="0" normalizeH="0" baseline="0" noProof="1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 </a:t>
            </a:r>
            <a:endParaRPr kumimoji="1" lang="en-US" altLang="ko-KR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kern="0" dirty="0">
              <a:solidFill>
                <a:sysClr val="windowText" lastClr="000000">
                  <a:lumMod val="85000"/>
                  <a:lumOff val="15000"/>
                </a:sys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아마존 웹 서비스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(AWS)</a:t>
            </a:r>
            <a:endParaRPr kumimoji="1" lang="ko-KR" altLang="ko-KR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</p:txBody>
      </p:sp>
      <p:grpSp>
        <p:nvGrpSpPr>
          <p:cNvPr id="5" name="그룹 72"/>
          <p:cNvGrpSpPr/>
          <p:nvPr/>
        </p:nvGrpSpPr>
        <p:grpSpPr>
          <a:xfrm>
            <a:off x="899592" y="1376808"/>
            <a:ext cx="929755" cy="841276"/>
            <a:chOff x="467544" y="1187549"/>
            <a:chExt cx="929755" cy="935238"/>
          </a:xfrm>
        </p:grpSpPr>
        <p:sp>
          <p:nvSpPr>
            <p:cNvPr id="12" name="대각선 줄무늬 11"/>
            <p:cNvSpPr/>
            <p:nvPr/>
          </p:nvSpPr>
          <p:spPr>
            <a:xfrm flipH="1" flipV="1">
              <a:off x="467544" y="1187549"/>
              <a:ext cx="913880" cy="926577"/>
            </a:xfrm>
            <a:prstGeom prst="diagStripe">
              <a:avLst>
                <a:gd name="adj" fmla="val 74933"/>
              </a:avLst>
            </a:prstGeom>
            <a:solidFill>
              <a:srgbClr val="FFC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3" name="직각 삼각형 12"/>
            <p:cNvSpPr/>
            <p:nvPr/>
          </p:nvSpPr>
          <p:spPr>
            <a:xfrm flipV="1">
              <a:off x="693093" y="1418580"/>
              <a:ext cx="704206" cy="704207"/>
            </a:xfrm>
            <a:prstGeom prst="rtTriangle">
              <a:avLst/>
            </a:prstGeom>
            <a:solidFill>
              <a:srgbClr val="FADA2F"/>
            </a:solidFill>
            <a:ln w="1016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ko-KR" alt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14" name="Text Box 76"/>
          <p:cNvSpPr txBox="1">
            <a:spLocks noChangeArrowheads="1"/>
          </p:cNvSpPr>
          <p:nvPr/>
        </p:nvSpPr>
        <p:spPr bwMode="auto">
          <a:xfrm>
            <a:off x="971600" y="1530027"/>
            <a:ext cx="72008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5F5F5F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pPr algn="ctr" fontAlgn="ctr">
              <a:spcBef>
                <a:spcPct val="50000"/>
              </a:spcBef>
              <a:spcAft>
                <a:spcPct val="0"/>
              </a:spcAft>
            </a:pP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1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056812" y="2786058"/>
            <a:ext cx="6336704" cy="720080"/>
          </a:xfr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ko-KR" dirty="0"/>
              <a:t>03.</a:t>
            </a:r>
            <a:r>
              <a:rPr lang="ko-KR" altLang="en-US" dirty="0"/>
              <a:t>산출물 공개</a:t>
            </a:r>
          </a:p>
        </p:txBody>
      </p:sp>
      <p:sp>
        <p:nvSpPr>
          <p:cNvPr id="5" name="부제목 6"/>
          <p:cNvSpPr>
            <a:spLocks noGrp="1"/>
          </p:cNvSpPr>
          <p:nvPr>
            <p:ph type="subTitle" idx="1"/>
          </p:nvPr>
        </p:nvSpPr>
        <p:spPr>
          <a:xfrm>
            <a:off x="1020808" y="3381172"/>
            <a:ext cx="6408712" cy="2136060"/>
          </a:xfrm>
        </p:spPr>
        <p:txBody>
          <a:bodyPr>
            <a:normAutofit/>
          </a:bodyPr>
          <a:lstStyle/>
          <a:p>
            <a:r>
              <a:rPr lang="ko-KR" altLang="en-US" sz="1200" dirty="0">
                <a:effectLst/>
                <a:latin typeface="210 M고딕 040" panose="02020603020101020101" pitchFamily="18" charset="-127"/>
                <a:ea typeface="210 M고딕 040" panose="02020603020101020101" pitchFamily="18" charset="-127"/>
                <a:cs typeface="Arial" pitchFamily="34" charset="0"/>
              </a:rPr>
              <a:t>개발방법론</a:t>
            </a:r>
            <a:endParaRPr lang="en-US" altLang="ko-KR" sz="1200" dirty="0">
              <a:effectLst/>
              <a:latin typeface="210 M고딕 040" panose="02020603020101020101" pitchFamily="18" charset="-127"/>
              <a:ea typeface="210 M고딕 040" panose="02020603020101020101" pitchFamily="18" charset="-127"/>
              <a:cs typeface="Arial" pitchFamily="34" charset="0"/>
            </a:endParaRPr>
          </a:p>
          <a:p>
            <a:r>
              <a:rPr lang="ko-KR" altLang="en-US" sz="1200" dirty="0">
                <a:latin typeface="210 M고딕 040" panose="02020603020101020101" pitchFamily="18" charset="-127"/>
                <a:ea typeface="210 M고딕 040" panose="02020603020101020101" pitchFamily="18" charset="-127"/>
                <a:cs typeface="Arial" pitchFamily="34" charset="0"/>
              </a:rPr>
              <a:t>퍼트 차트</a:t>
            </a:r>
            <a:r>
              <a:rPr lang="en-US" altLang="ko-KR" sz="1200" dirty="0">
                <a:latin typeface="210 M고딕 040" panose="02020603020101020101" pitchFamily="18" charset="-127"/>
                <a:ea typeface="210 M고딕 040" panose="02020603020101020101" pitchFamily="18" charset="-127"/>
                <a:cs typeface="Arial" pitchFamily="34" charset="0"/>
              </a:rPr>
              <a:t>/</a:t>
            </a:r>
            <a:r>
              <a:rPr lang="ko-KR" altLang="en-US" sz="1200" dirty="0" err="1">
                <a:latin typeface="210 M고딕 040" panose="02020603020101020101" pitchFamily="18" charset="-127"/>
                <a:ea typeface="210 M고딕 040" panose="02020603020101020101" pitchFamily="18" charset="-127"/>
                <a:cs typeface="Arial" pitchFamily="34" charset="0"/>
              </a:rPr>
              <a:t>간트</a:t>
            </a:r>
            <a:r>
              <a:rPr lang="ko-KR" altLang="en-US" sz="1200" dirty="0">
                <a:latin typeface="210 M고딕 040" panose="02020603020101020101" pitchFamily="18" charset="-127"/>
                <a:ea typeface="210 M고딕 040" panose="02020603020101020101" pitchFamily="18" charset="-127"/>
                <a:cs typeface="Arial" pitchFamily="34" charset="0"/>
              </a:rPr>
              <a:t> 차트</a:t>
            </a:r>
            <a:endParaRPr lang="en-US" altLang="ko-KR" sz="1200" dirty="0">
              <a:latin typeface="210 M고딕 040" panose="02020603020101020101" pitchFamily="18" charset="-127"/>
              <a:ea typeface="210 M고딕 040" panose="02020603020101020101" pitchFamily="18" charset="-127"/>
              <a:cs typeface="Arial" pitchFamily="34" charset="0"/>
            </a:endParaRPr>
          </a:p>
          <a:p>
            <a:r>
              <a:rPr lang="ko-KR" altLang="en-US" sz="1200" dirty="0" err="1">
                <a:effectLst/>
                <a:latin typeface="210 M고딕 040" panose="02020603020101020101" pitchFamily="18" charset="-127"/>
                <a:ea typeface="210 M고딕 040" panose="02020603020101020101" pitchFamily="18" charset="-127"/>
                <a:cs typeface="Arial" pitchFamily="34" charset="0"/>
              </a:rPr>
              <a:t>사이트맵</a:t>
            </a:r>
            <a:r>
              <a:rPr lang="en-US" altLang="ko-KR" sz="1200" dirty="0">
                <a:effectLst/>
                <a:latin typeface="210 M고딕 040" panose="02020603020101020101" pitchFamily="18" charset="-127"/>
                <a:ea typeface="210 M고딕 040" panose="02020603020101020101" pitchFamily="18" charset="-127"/>
                <a:cs typeface="Arial" pitchFamily="34" charset="0"/>
              </a:rPr>
              <a:t>/</a:t>
            </a:r>
            <a:r>
              <a:rPr lang="ko-KR" altLang="en-US" sz="1200" dirty="0">
                <a:effectLst/>
                <a:latin typeface="210 M고딕 040" panose="02020603020101020101" pitchFamily="18" charset="-127"/>
                <a:ea typeface="210 M고딕 040" panose="02020603020101020101" pitchFamily="18" charset="-127"/>
                <a:cs typeface="Arial" pitchFamily="34" charset="0"/>
              </a:rPr>
              <a:t>기능</a:t>
            </a:r>
            <a:r>
              <a:rPr lang="en-US" altLang="ko-KR" sz="1200" dirty="0">
                <a:effectLst/>
                <a:latin typeface="210 M고딕 040" panose="02020603020101020101" pitchFamily="18" charset="-127"/>
                <a:ea typeface="210 M고딕 040" panose="02020603020101020101" pitchFamily="18" charset="-127"/>
                <a:cs typeface="Arial" pitchFamily="34" charset="0"/>
              </a:rPr>
              <a:t>(</a:t>
            </a:r>
            <a:r>
              <a:rPr lang="ko-KR" altLang="en-US" sz="1200" dirty="0">
                <a:effectLst/>
                <a:latin typeface="210 M고딕 040" panose="02020603020101020101" pitchFamily="18" charset="-127"/>
                <a:ea typeface="210 M고딕 040" panose="02020603020101020101" pitchFamily="18" charset="-127"/>
                <a:cs typeface="Arial" pitchFamily="34" charset="0"/>
              </a:rPr>
              <a:t>요구사항</a:t>
            </a:r>
            <a:r>
              <a:rPr lang="en-US" altLang="ko-KR" sz="1200" dirty="0">
                <a:latin typeface="210 M고딕 040" panose="02020603020101020101" pitchFamily="18" charset="-127"/>
                <a:ea typeface="210 M고딕 040" panose="02020603020101020101" pitchFamily="18" charset="-127"/>
                <a:cs typeface="Arial" pitchFamily="34" charset="0"/>
              </a:rPr>
              <a:t>) </a:t>
            </a:r>
            <a:r>
              <a:rPr lang="ko-KR" altLang="en-US" sz="1200" dirty="0">
                <a:latin typeface="210 M고딕 040" panose="02020603020101020101" pitchFamily="18" charset="-127"/>
                <a:ea typeface="210 M고딕 040" panose="02020603020101020101" pitchFamily="18" charset="-127"/>
                <a:cs typeface="Arial" pitchFamily="34" charset="0"/>
              </a:rPr>
              <a:t>정리</a:t>
            </a:r>
            <a:endParaRPr lang="en-US" altLang="ko-KR" sz="1200" dirty="0">
              <a:latin typeface="210 M고딕 040" panose="02020603020101020101" pitchFamily="18" charset="-127"/>
              <a:ea typeface="210 M고딕 040" panose="02020603020101020101" pitchFamily="18" charset="-127"/>
              <a:cs typeface="Arial" pitchFamily="34" charset="0"/>
            </a:endParaRPr>
          </a:p>
          <a:p>
            <a:r>
              <a:rPr lang="ko-KR" altLang="en-US" sz="1200" dirty="0">
                <a:effectLst/>
                <a:latin typeface="210 M고딕 040" panose="02020603020101020101" pitchFamily="18" charset="-127"/>
                <a:ea typeface="210 M고딕 040" panose="02020603020101020101" pitchFamily="18" charset="-127"/>
                <a:cs typeface="Arial" pitchFamily="34" charset="0"/>
              </a:rPr>
              <a:t>비용 산정</a:t>
            </a:r>
            <a:endParaRPr lang="en-US" altLang="ko-KR" sz="1200" dirty="0">
              <a:effectLst/>
              <a:latin typeface="210 M고딕 040" panose="02020603020101020101" pitchFamily="18" charset="-127"/>
              <a:ea typeface="210 M고딕 040" panose="02020603020101020101" pitchFamily="18" charset="-127"/>
              <a:cs typeface="Arial" pitchFamily="34" charset="0"/>
            </a:endParaRPr>
          </a:p>
          <a:p>
            <a:r>
              <a:rPr lang="ko-KR" altLang="en-US" sz="1200" dirty="0">
                <a:effectLst/>
                <a:latin typeface="210 M고딕 040" panose="02020603020101020101" pitchFamily="18" charset="-127"/>
                <a:ea typeface="210 M고딕 040" panose="02020603020101020101" pitchFamily="18" charset="-127"/>
                <a:cs typeface="Arial" pitchFamily="34" charset="0"/>
              </a:rPr>
              <a:t>리스크 도출</a:t>
            </a:r>
            <a:endParaRPr lang="en-US" altLang="ko-KR" sz="1200" dirty="0">
              <a:effectLst/>
              <a:latin typeface="210 M고딕 040" panose="02020603020101020101" pitchFamily="18" charset="-127"/>
              <a:ea typeface="210 M고딕 040" panose="02020603020101020101" pitchFamily="18" charset="-127"/>
              <a:cs typeface="Arial" pitchFamily="34" charset="0"/>
            </a:endParaRPr>
          </a:p>
          <a:p>
            <a:r>
              <a:rPr lang="ko-KR" altLang="en-US" sz="1200" dirty="0">
                <a:latin typeface="210 M고딕 040" panose="02020603020101020101" pitchFamily="18" charset="-127"/>
                <a:ea typeface="210 M고딕 040" panose="02020603020101020101" pitchFamily="18" charset="-127"/>
                <a:cs typeface="Arial" pitchFamily="34" charset="0"/>
              </a:rPr>
              <a:t>화면 구성 설계서</a:t>
            </a:r>
            <a:endParaRPr lang="en-US" altLang="ko-KR" sz="1200" dirty="0">
              <a:latin typeface="210 M고딕 040" panose="02020603020101020101" pitchFamily="18" charset="-127"/>
              <a:ea typeface="210 M고딕 040" panose="02020603020101020101" pitchFamily="18" charset="-127"/>
              <a:cs typeface="Arial" pitchFamily="34" charset="0"/>
            </a:endParaRPr>
          </a:p>
          <a:p>
            <a:r>
              <a:rPr lang="ko-KR" altLang="en-US" sz="1200" dirty="0">
                <a:effectLst/>
                <a:latin typeface="210 M고딕 040" panose="02020603020101020101" pitchFamily="18" charset="-127"/>
                <a:ea typeface="210 M고딕 040" panose="02020603020101020101" pitchFamily="18" charset="-127"/>
                <a:cs typeface="Arial" pitchFamily="34" charset="0"/>
              </a:rPr>
              <a:t>프로세스별 플로우 차트</a:t>
            </a:r>
            <a:endParaRPr lang="en-US" altLang="ko-KR" sz="1200" dirty="0">
              <a:effectLst/>
              <a:latin typeface="210 M고딕 040" panose="02020603020101020101" pitchFamily="18" charset="-127"/>
              <a:ea typeface="210 M고딕 040" panose="02020603020101020101" pitchFamily="18" charset="-127"/>
              <a:cs typeface="Arial" pitchFamily="34" charset="0"/>
            </a:endParaRPr>
          </a:p>
          <a:p>
            <a:r>
              <a:rPr lang="ko-KR" altLang="en-US" sz="1200" dirty="0">
                <a:latin typeface="210 M고딕 040" panose="02020603020101020101" pitchFamily="18" charset="-127"/>
                <a:ea typeface="210 M고딕 040" panose="02020603020101020101" pitchFamily="18" charset="-127"/>
                <a:cs typeface="Arial" pitchFamily="34" charset="0"/>
              </a:rPr>
              <a:t>데이터베이스 설계서</a:t>
            </a:r>
            <a:endParaRPr lang="ko-KR" altLang="en-US" sz="1200" dirty="0">
              <a:effectLst/>
              <a:latin typeface="210 M고딕 040" panose="02020603020101020101" pitchFamily="18" charset="-127"/>
              <a:ea typeface="210 M고딕 040" panose="02020603020101020101" pitchFamily="18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772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2_디자인 사용자 지정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2_디자인 사용자 지정">
    <a:majorFont>
      <a:latin typeface="맑은 고딕"/>
      <a:ea typeface="맑은 고딕"/>
      <a:cs typeface="굴림"/>
    </a:majorFont>
    <a:minorFont>
      <a:latin typeface="맑은 고딕"/>
      <a:ea typeface="맑은 고딕"/>
      <a:cs typeface="굴림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[고급형]영어교육계획안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[고급형]영어교육계획안">
    <a:majorFont>
      <a:latin typeface="맑은 고딕"/>
      <a:ea typeface="맑은 고딕"/>
      <a:cs typeface=""/>
    </a:majorFont>
    <a:minorFont>
      <a:latin typeface="맑은 고딕"/>
      <a:ea typeface="맑은 고딕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3145</TotalTime>
  <Words>5007</Words>
  <Application>Microsoft Office PowerPoint</Application>
  <PresentationFormat>화면 슬라이드 쇼(4:3)</PresentationFormat>
  <Paragraphs>646</Paragraphs>
  <Slides>44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7" baseType="lpstr">
      <vt:lpstr>210 M고딕 030</vt:lpstr>
      <vt:lpstr>210 M고딕 040</vt:lpstr>
      <vt:lpstr>210 M고딕 060</vt:lpstr>
      <vt:lpstr>210 M고딕 070</vt:lpstr>
      <vt:lpstr>HY헤드라인M</vt:lpstr>
      <vt:lpstr>굴림</vt:lpstr>
      <vt:lpstr>나눔고딕</vt:lpstr>
      <vt:lpstr>나눔고딕 ExtraBold</vt:lpstr>
      <vt:lpstr>맑은 고딕</vt:lpstr>
      <vt:lpstr>Arial</vt:lpstr>
      <vt:lpstr>Tahoma</vt:lpstr>
      <vt:lpstr>Wingdings</vt:lpstr>
      <vt:lpstr>Office 테마</vt:lpstr>
      <vt:lpstr>CorpCollector</vt:lpstr>
      <vt:lpstr>목차</vt:lpstr>
      <vt:lpstr>01. 팀 구조</vt:lpstr>
      <vt:lpstr>팀 구조</vt:lpstr>
      <vt:lpstr>02.프로젝트 설명</vt:lpstr>
      <vt:lpstr>CorpCollector란?</vt:lpstr>
      <vt:lpstr>프로젝트 기획 배경</vt:lpstr>
      <vt:lpstr>사용한 HW, SW 목록</vt:lpstr>
      <vt:lpstr>03.산출물 공개</vt:lpstr>
      <vt:lpstr>개발방법론 - RAD</vt:lpstr>
      <vt:lpstr>01.Click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PPT WORLD THANKYOU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[고급형]심플한 사선 그래픽(자동완성형포함)</dc:title>
  <dc:creator>피피티월드(http://www.pptworld.co.kr)</dc:creator>
  <dc:description>본 저작물의 저작권은 피피티월드에 있습니다.
- (주)지커뮤니케이션</dc:description>
  <cp:lastModifiedBy>오 혜진</cp:lastModifiedBy>
  <cp:revision>446</cp:revision>
  <dcterms:created xsi:type="dcterms:W3CDTF">2013-02-15T08:00:52Z</dcterms:created>
  <dcterms:modified xsi:type="dcterms:W3CDTF">2021-10-15T15:43:09Z</dcterms:modified>
</cp:coreProperties>
</file>