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67" r:id="rId2"/>
    <p:sldId id="295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23" autoAdjust="0"/>
    <p:restoredTop sz="81030" autoAdjust="0"/>
  </p:normalViewPr>
  <p:slideViewPr>
    <p:cSldViewPr snapToGrid="0">
      <p:cViewPr varScale="1">
        <p:scale>
          <a:sx n="55" d="100"/>
          <a:sy n="55" d="100"/>
        </p:scale>
        <p:origin x="192" y="43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5DEA77-71DE-4A9B-9CE6-07CA57911D85}" type="datetimeFigureOut">
              <a:rPr lang="ko-KR" altLang="en-US" smtClean="0"/>
              <a:t>2021-10-16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D62EAE-4944-497B-BDF4-289857FF39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17316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각 테이블마다 간단하게 구성 소개</a:t>
            </a:r>
            <a:r>
              <a:rPr lang="en-US" altLang="ko-KR" dirty="0"/>
              <a:t>(</a:t>
            </a:r>
            <a:r>
              <a:rPr lang="ko-KR" altLang="en-US" dirty="0"/>
              <a:t>이미지 크기가 커서 나눠서 설명해도 될 것</a:t>
            </a:r>
            <a:r>
              <a:rPr lang="en-US" altLang="ko-KR" dirty="0"/>
              <a:t>)</a:t>
            </a:r>
          </a:p>
          <a:p>
            <a:pPr marL="171450" indent="-171450">
              <a:buFontTx/>
              <a:buChar char="-"/>
            </a:pPr>
            <a:r>
              <a:rPr lang="ko-KR" altLang="en-US" dirty="0"/>
              <a:t>전체 설계도 이미지 </a:t>
            </a:r>
            <a:r>
              <a:rPr lang="en-US" altLang="ko-KR" dirty="0"/>
              <a:t>&gt; </a:t>
            </a:r>
            <a:r>
              <a:rPr lang="ko-KR" altLang="en-US" dirty="0" err="1"/>
              <a:t>테이블끼리의</a:t>
            </a:r>
            <a:r>
              <a:rPr lang="ko-KR" altLang="en-US" dirty="0"/>
              <a:t> 관계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 err="1"/>
              <a:t>엔티티별로</a:t>
            </a:r>
            <a:r>
              <a:rPr lang="ko-KR" altLang="en-US" dirty="0"/>
              <a:t> 간단하게 컬럼 설명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D62EAE-4944-497B-BDF4-289857FF392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23923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각 테이블마다 간단하게 구성 소개</a:t>
            </a:r>
            <a:r>
              <a:rPr lang="en-US" altLang="ko-KR" dirty="0"/>
              <a:t>(</a:t>
            </a:r>
            <a:r>
              <a:rPr lang="ko-KR" altLang="en-US" dirty="0"/>
              <a:t>이미지 크기가 커서 나눠서 설명해도 될 것</a:t>
            </a:r>
            <a:r>
              <a:rPr lang="en-US" altLang="ko-KR" dirty="0"/>
              <a:t>)</a:t>
            </a:r>
          </a:p>
          <a:p>
            <a:pPr marL="171450" indent="-171450">
              <a:buFontTx/>
              <a:buChar char="-"/>
            </a:pPr>
            <a:r>
              <a:rPr lang="ko-KR" altLang="en-US" dirty="0"/>
              <a:t>전체 설계도 이미지 </a:t>
            </a:r>
            <a:r>
              <a:rPr lang="en-US" altLang="ko-KR" dirty="0"/>
              <a:t>&gt; </a:t>
            </a:r>
            <a:r>
              <a:rPr lang="ko-KR" altLang="en-US" dirty="0" err="1"/>
              <a:t>테이블끼리의</a:t>
            </a:r>
            <a:r>
              <a:rPr lang="ko-KR" altLang="en-US" dirty="0"/>
              <a:t> 관계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 err="1"/>
              <a:t>엔티티별로</a:t>
            </a:r>
            <a:r>
              <a:rPr lang="ko-KR" altLang="en-US" dirty="0"/>
              <a:t> 간단하게 컬럼 설명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8D62EAE-4944-497B-BDF4-289857FF392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754547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348A7A-7FCF-4080-9AC9-2CE3B7DEC1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27D4C20-6AD0-4BDF-97FD-46B3F29BEB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CE4C85-499D-4CA7-B7C7-6E3C013AD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115B4-8FFA-499C-AB56-8CA0E1AE3C20}" type="datetimeFigureOut">
              <a:rPr lang="ko-KR" altLang="en-US" smtClean="0"/>
              <a:t>2021-10-16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C289B8-073C-46E3-A9E3-FC495DE12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528C05-7A37-402F-AAC2-3E36986DB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D8A5C-43CA-4280-B7E9-41EC85D253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100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17C72D-8BEF-431A-9854-03D2CACD9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AF38B91-8196-4048-A634-CF7200638F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85FBFD-6B98-495E-B8CB-8FEFB7C73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115B4-8FFA-499C-AB56-8CA0E1AE3C20}" type="datetimeFigureOut">
              <a:rPr lang="ko-KR" altLang="en-US" smtClean="0"/>
              <a:t>2021-10-16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47C6CF-1D84-444B-9EAE-F6429EB40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A889D3-A551-4E31-8395-B20668492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D8A5C-43CA-4280-B7E9-41EC85D253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1362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8822C41-87A0-48BF-9AED-A5D68A9830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1E7E52A-A9B8-438A-931D-E97B572676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90056C-443A-48DF-8AE6-EA27B8033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115B4-8FFA-499C-AB56-8CA0E1AE3C20}" type="datetimeFigureOut">
              <a:rPr lang="ko-KR" altLang="en-US" smtClean="0"/>
              <a:t>2021-10-16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1F48AF-B44A-4B37-A741-E54D1B572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8B7BFE-C103-4E60-AF66-CC06B1144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D8A5C-43CA-4280-B7E9-41EC85D253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6923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56D927-E267-425E-BA3E-F48E794EC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C39147-E3CB-4111-9B0D-4C75400DA6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E5DF92-D55A-4C91-91E1-C9A6CEA66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115B4-8FFA-499C-AB56-8CA0E1AE3C20}" type="datetimeFigureOut">
              <a:rPr lang="ko-KR" altLang="en-US" smtClean="0"/>
              <a:t>2021-10-16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85E68D-CF1C-45AA-A5D7-7709CE3CD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703076-2FF2-455E-8B03-868EF1E56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D8A5C-43CA-4280-B7E9-41EC85D253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0851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221E96-DE77-4F3E-B814-CF7855A41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0E95DF4-833E-432D-95E7-7EB9AB5055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D9EA2C-0E15-4FD6-80D1-06983168E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115B4-8FFA-499C-AB56-8CA0E1AE3C20}" type="datetimeFigureOut">
              <a:rPr lang="ko-KR" altLang="en-US" smtClean="0"/>
              <a:t>2021-10-16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B978E2-44B6-4A92-9F78-9F89833C6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7236BD-0E42-4A51-90E8-2284E873B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D8A5C-43CA-4280-B7E9-41EC85D253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1070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BA8722-DDCD-407D-86E4-95AAF35C5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B41AA2-773F-4C47-8D15-918DB19F69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55ECA12-4616-42BC-9834-FC2CD55EDF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7946F79-5AB8-4CF4-9896-AB1237BF8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115B4-8FFA-499C-AB56-8CA0E1AE3C20}" type="datetimeFigureOut">
              <a:rPr lang="ko-KR" altLang="en-US" smtClean="0"/>
              <a:t>2021-10-16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EAADF95-BB73-40E6-BAD1-C927705F7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2E4D7E0-EED2-4D6F-BF0B-57644021F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D8A5C-43CA-4280-B7E9-41EC85D253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2291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138DDA-B650-40E8-9598-866EAA2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F3F66B0-2D88-4234-86E6-D75DA70551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176891A-FE07-4126-AEA3-D3BA2A697E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EBDA328-21EF-442F-965B-7B9FD24723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4E37262-FF13-4F18-B239-F2EC98F897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8392695-D538-41AD-9FCE-3C4D98EBF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115B4-8FFA-499C-AB56-8CA0E1AE3C20}" type="datetimeFigureOut">
              <a:rPr lang="ko-KR" altLang="en-US" smtClean="0"/>
              <a:t>2021-10-16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6A3B910-004B-42B2-98D4-6F77D0827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5F1AA5A-2969-4FEE-B415-78E5C7C49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D8A5C-43CA-4280-B7E9-41EC85D253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4171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092D3A-509D-4F72-BC94-CBCE511FF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0FC33FE-6D78-4B9F-AB9B-6753A488D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115B4-8FFA-499C-AB56-8CA0E1AE3C20}" type="datetimeFigureOut">
              <a:rPr lang="ko-KR" altLang="en-US" smtClean="0"/>
              <a:t>2021-10-16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4E57246-9A7F-4815-907A-A435988B9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9AB760B-34BD-4501-BA4D-13B3CC0EA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D8A5C-43CA-4280-B7E9-41EC85D253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5943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0B6777B-949D-4E66-B652-087FF2177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115B4-8FFA-499C-AB56-8CA0E1AE3C20}" type="datetimeFigureOut">
              <a:rPr lang="ko-KR" altLang="en-US" smtClean="0"/>
              <a:t>2021-10-16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011D0E5-2033-440B-9E05-4BA59BA90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4EC398A-AE55-4CAA-A323-CCB59C93A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D8A5C-43CA-4280-B7E9-41EC85D253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4157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D5180F-B203-44F5-9A3C-ABB4BFD66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2E3DE5-D60A-4FD6-A40F-E32B302EE0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B8066A3-9697-4481-9680-580A412B71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0F36117-57D6-4232-B4D3-98C9BDE99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115B4-8FFA-499C-AB56-8CA0E1AE3C20}" type="datetimeFigureOut">
              <a:rPr lang="ko-KR" altLang="en-US" smtClean="0"/>
              <a:t>2021-10-16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D74DA47-DFB3-4A4C-A6C6-5A9C113E6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9EAC918-E436-4972-ACA3-94CF11190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D8A5C-43CA-4280-B7E9-41EC85D253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8112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B43C3C-D178-47FB-B9B5-A65D83778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6D4D136-DADA-4CAC-92C1-BFFA2083B3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16AF816-9584-42D2-85E4-7DE433E774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8EC7EFC-39BB-4A94-830B-71861CA9C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115B4-8FFA-499C-AB56-8CA0E1AE3C20}" type="datetimeFigureOut">
              <a:rPr lang="ko-KR" altLang="en-US" smtClean="0"/>
              <a:t>2021-10-16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ED5D61B-63EE-4D30-A60F-1CF69E5CD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026E672-FFEB-46E4-82DE-B9515AE02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D8A5C-43CA-4280-B7E9-41EC85D253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2847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BBDECDA-A038-4464-8316-1D4A8DE76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B973584-4CD4-4F5D-93D3-17AFCC730B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2E27E1-31FF-4040-ACAF-CC106070FE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0115B4-8FFA-499C-AB56-8CA0E1AE3C20}" type="datetimeFigureOut">
              <a:rPr lang="ko-KR" altLang="en-US" smtClean="0"/>
              <a:t>2021-10-16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2629B3-8829-416A-B302-74DC292049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69FEA7-3862-4527-A165-5DD0B556AC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9D8A5C-43CA-4280-B7E9-41EC85D253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428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 descr="텍스트, 실내, 스크린샷이(가) 표시된 사진&#10;&#10;자동 생성된 설명">
            <a:extLst>
              <a:ext uri="{FF2B5EF4-FFF2-40B4-BE49-F238E27FC236}">
                <a16:creationId xmlns:a16="http://schemas.microsoft.com/office/drawing/2014/main" id="{19BDB748-3070-4A45-A18D-631D2158A7C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07" r="52931" b="18466"/>
          <a:stretch/>
        </p:blipFill>
        <p:spPr>
          <a:xfrm>
            <a:off x="6453352" y="610584"/>
            <a:ext cx="5738648" cy="484526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0D9EBD1F-02E1-4622-81A6-CEF18E137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데이터베이스 설계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CB0700-E2F7-4656-8F26-0BEF9C0D5B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20559" cy="4351338"/>
          </a:xfrm>
        </p:spPr>
        <p:txBody>
          <a:bodyPr>
            <a:noAutofit/>
          </a:bodyPr>
          <a:lstStyle/>
          <a:p>
            <a:r>
              <a:rPr lang="en-US" altLang="ko-KR" dirty="0"/>
              <a:t>Member schema : </a:t>
            </a:r>
          </a:p>
          <a:p>
            <a:pPr lvl="1"/>
            <a:r>
              <a:rPr lang="ko-KR" altLang="en-US" dirty="0"/>
              <a:t>웹서비스에서 회원 정보를 관리하거나 저장하는 </a:t>
            </a:r>
            <a:r>
              <a:rPr lang="en-US" altLang="ko-KR" dirty="0"/>
              <a:t>DB</a:t>
            </a:r>
          </a:p>
          <a:p>
            <a:pPr lvl="1"/>
            <a:r>
              <a:rPr lang="ko-KR" altLang="en-US" dirty="0"/>
              <a:t>회원이 기업을 스크랩하거나 검색한 기업을 데이터로 저장 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각 테이블들은 </a:t>
            </a:r>
            <a:r>
              <a:rPr lang="en-US" altLang="ko-KR" dirty="0"/>
              <a:t>members</a:t>
            </a:r>
            <a:r>
              <a:rPr lang="ko-KR" altLang="en-US" dirty="0"/>
              <a:t>의 </a:t>
            </a:r>
            <a:r>
              <a:rPr lang="en-US" altLang="ko-KR" dirty="0"/>
              <a:t>id</a:t>
            </a:r>
            <a:r>
              <a:rPr lang="ko-KR" altLang="en-US" dirty="0"/>
              <a:t>를 참조</a:t>
            </a:r>
            <a:r>
              <a:rPr lang="en-US" altLang="ko-KR" dirty="0"/>
              <a:t>(reference)</a:t>
            </a:r>
          </a:p>
          <a:p>
            <a:r>
              <a:rPr lang="en-US" altLang="ko-KR" dirty="0"/>
              <a:t>Community schema : </a:t>
            </a:r>
          </a:p>
          <a:p>
            <a:pPr lvl="1"/>
            <a:r>
              <a:rPr lang="ko-KR" altLang="en-US" dirty="0"/>
              <a:t>게시판 서비스의 정보를 저장하는 </a:t>
            </a:r>
            <a:r>
              <a:rPr lang="en-US" altLang="ko-KR" dirty="0"/>
              <a:t>DB</a:t>
            </a:r>
            <a:r>
              <a:rPr lang="ko-KR" altLang="en-US" dirty="0"/>
              <a:t> </a:t>
            </a:r>
            <a:endParaRPr lang="en-US" altLang="ko-KR" dirty="0"/>
          </a:p>
          <a:p>
            <a:pPr lvl="1"/>
            <a:r>
              <a:rPr lang="en-US" altLang="ko-KR" dirty="0" err="1"/>
              <a:t>Member.members</a:t>
            </a:r>
            <a:r>
              <a:rPr lang="ko-KR" altLang="en-US" dirty="0"/>
              <a:t>의 </a:t>
            </a:r>
            <a:r>
              <a:rPr lang="en-US" altLang="ko-KR" dirty="0"/>
              <a:t>id</a:t>
            </a:r>
            <a:r>
              <a:rPr lang="ko-KR" altLang="en-US" dirty="0"/>
              <a:t>를 참조</a:t>
            </a:r>
            <a:endParaRPr lang="en-US" altLang="ko-KR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FF3FA60-E96D-4DDD-9118-E1BD6AD28A23}"/>
              </a:ext>
            </a:extLst>
          </p:cNvPr>
          <p:cNvSpPr/>
          <p:nvPr/>
        </p:nvSpPr>
        <p:spPr>
          <a:xfrm>
            <a:off x="10239704" y="4264682"/>
            <a:ext cx="1870842" cy="22281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729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9EBD1F-02E1-4622-81A6-CEF18E137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데이터베이스 설계</a:t>
            </a:r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6DAAF62B-E022-4FFF-8A64-E04E72568F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100144" cy="4351338"/>
          </a:xfrm>
        </p:spPr>
        <p:txBody>
          <a:bodyPr>
            <a:noAutofit/>
          </a:bodyPr>
          <a:lstStyle/>
          <a:p>
            <a:r>
              <a:rPr lang="en-US" altLang="ko-KR" dirty="0"/>
              <a:t>Corp schema :</a:t>
            </a:r>
          </a:p>
          <a:p>
            <a:pPr lvl="1"/>
            <a:r>
              <a:rPr lang="ko-KR" altLang="en-US" dirty="0"/>
              <a:t>각 카테고리 별로 선정된 기업들의 정보를 저장한 </a:t>
            </a:r>
            <a:r>
              <a:rPr lang="en-US" altLang="ko-KR" dirty="0"/>
              <a:t>DB </a:t>
            </a:r>
          </a:p>
          <a:p>
            <a:pPr lvl="1"/>
            <a:r>
              <a:rPr lang="ko-KR" altLang="en-US" dirty="0" err="1"/>
              <a:t>공공데이터포털에서</a:t>
            </a:r>
            <a:r>
              <a:rPr lang="ko-KR" altLang="en-US" dirty="0"/>
              <a:t> 기업정보를 가져와 적재한 후 </a:t>
            </a:r>
            <a:r>
              <a:rPr lang="ko-KR" altLang="en-US" dirty="0" err="1"/>
              <a:t>전처리</a:t>
            </a:r>
            <a:endParaRPr lang="en-US" altLang="ko-KR" dirty="0"/>
          </a:p>
          <a:p>
            <a:r>
              <a:rPr lang="en-US" altLang="ko-KR" dirty="0" err="1"/>
              <a:t>Sharing_information</a:t>
            </a:r>
            <a:r>
              <a:rPr lang="en-US" altLang="ko-KR" dirty="0"/>
              <a:t> schema : </a:t>
            </a:r>
          </a:p>
          <a:p>
            <a:pPr lvl="1"/>
            <a:r>
              <a:rPr lang="ko-KR" altLang="en-US" dirty="0"/>
              <a:t>해당 관련 기업들의 기사를 </a:t>
            </a:r>
            <a:r>
              <a:rPr lang="ko-KR" altLang="en-US" dirty="0" err="1"/>
              <a:t>크롤링</a:t>
            </a:r>
            <a:r>
              <a:rPr lang="ko-KR" altLang="en-US" dirty="0"/>
              <a:t> 후 저장한 </a:t>
            </a:r>
            <a:r>
              <a:rPr lang="en-US" altLang="ko-KR" dirty="0"/>
              <a:t>DB </a:t>
            </a:r>
          </a:p>
          <a:p>
            <a:pPr lvl="1"/>
            <a:r>
              <a:rPr lang="ko-KR" altLang="en-US" dirty="0" err="1"/>
              <a:t>크롤링</a:t>
            </a:r>
            <a:r>
              <a:rPr lang="ko-KR" altLang="en-US" dirty="0"/>
              <a:t> 언어 </a:t>
            </a:r>
            <a:r>
              <a:rPr lang="en-US" altLang="ko-KR" dirty="0"/>
              <a:t>: </a:t>
            </a:r>
            <a:r>
              <a:rPr lang="ko-KR" altLang="en-US" dirty="0"/>
              <a:t>파이썬</a:t>
            </a:r>
            <a:r>
              <a:rPr lang="en-US" altLang="ko-KR" dirty="0"/>
              <a:t>(</a:t>
            </a:r>
            <a:r>
              <a:rPr lang="en-US" altLang="ko-KR" dirty="0" err="1"/>
              <a:t>Beautifulsoup</a:t>
            </a:r>
            <a:r>
              <a:rPr lang="en-US" altLang="ko-KR" dirty="0"/>
              <a:t>, requests)</a:t>
            </a:r>
          </a:p>
          <a:p>
            <a:pPr marL="457200" lvl="1" indent="0">
              <a:buNone/>
            </a:pPr>
            <a:endParaRPr lang="en-US" altLang="ko-KR" dirty="0"/>
          </a:p>
        </p:txBody>
      </p:sp>
      <p:pic>
        <p:nvPicPr>
          <p:cNvPr id="17" name="그림 16" descr="텍스트, 실내, 스크린샷이(가) 표시된 사진&#10;&#10;자동 생성된 설명">
            <a:extLst>
              <a:ext uri="{FF2B5EF4-FFF2-40B4-BE49-F238E27FC236}">
                <a16:creationId xmlns:a16="http://schemas.microsoft.com/office/drawing/2014/main" id="{EAB0CA1E-ADCE-4A3A-A11F-69A379D269D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707" t="1280" b="26491"/>
          <a:stretch/>
        </p:blipFill>
        <p:spPr>
          <a:xfrm>
            <a:off x="5938345" y="681037"/>
            <a:ext cx="6253655" cy="4351338"/>
          </a:xfrm>
          <a:prstGeom prst="rect">
            <a:avLst/>
          </a:prstGeom>
        </p:spPr>
      </p:pic>
      <p:pic>
        <p:nvPicPr>
          <p:cNvPr id="19" name="그림 18" descr="텍스트, 실내, 스크린샷이(가) 표시된 사진&#10;&#10;자동 생성된 설명">
            <a:extLst>
              <a:ext uri="{FF2B5EF4-FFF2-40B4-BE49-F238E27FC236}">
                <a16:creationId xmlns:a16="http://schemas.microsoft.com/office/drawing/2014/main" id="{2172C402-52FA-4A9A-A3DA-88614E0A154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31" t="61994" r="53362"/>
          <a:stretch/>
        </p:blipFill>
        <p:spPr>
          <a:xfrm>
            <a:off x="9606455" y="4203267"/>
            <a:ext cx="1671145" cy="2289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7746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2035</TotalTime>
  <Words>136</Words>
  <Application>Microsoft Office PowerPoint</Application>
  <PresentationFormat>와이드스크린</PresentationFormat>
  <Paragraphs>23</Paragraphs>
  <Slides>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데이터베이스 설계</vt:lpstr>
      <vt:lpstr>데이터베이스 설계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CorpColletor</dc:title>
  <dc:creator>오 혜진</dc:creator>
  <cp:lastModifiedBy>오규진</cp:lastModifiedBy>
  <cp:revision>48</cp:revision>
  <dcterms:created xsi:type="dcterms:W3CDTF">2021-10-13T03:40:53Z</dcterms:created>
  <dcterms:modified xsi:type="dcterms:W3CDTF">2021-10-16T05:16:26Z</dcterms:modified>
</cp:coreProperties>
</file>