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57" r:id="rId4"/>
    <p:sldId id="282" r:id="rId5"/>
    <p:sldId id="279" r:id="rId6"/>
    <p:sldId id="258" r:id="rId7"/>
    <p:sldId id="273" r:id="rId8"/>
    <p:sldId id="259" r:id="rId9"/>
    <p:sldId id="260" r:id="rId10"/>
    <p:sldId id="274" r:id="rId11"/>
    <p:sldId id="275" r:id="rId12"/>
    <p:sldId id="281" r:id="rId13"/>
    <p:sldId id="283" r:id="rId14"/>
    <p:sldId id="284" r:id="rId15"/>
    <p:sldId id="285" r:id="rId16"/>
    <p:sldId id="286" r:id="rId17"/>
    <p:sldId id="276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77" r:id="rId26"/>
    <p:sldId id="269" r:id="rId27"/>
    <p:sldId id="270" r:id="rId28"/>
    <p:sldId id="280" r:id="rId29"/>
    <p:sldId id="271" r:id="rId30"/>
    <p:sldId id="272" r:id="rId31"/>
    <p:sldId id="27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81030" autoAdjust="0"/>
  </p:normalViewPr>
  <p:slideViewPr>
    <p:cSldViewPr snapToGrid="0">
      <p:cViewPr varScale="1">
        <p:scale>
          <a:sx n="40" d="100"/>
          <a:sy n="40" d="100"/>
        </p:scale>
        <p:origin x="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EA77-71DE-4A9B-9CE6-07CA57911D85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2EAE-4944-497B-BDF4-289857FF3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3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명</a:t>
            </a:r>
            <a:r>
              <a:rPr lang="en-US" altLang="ko-KR" dirty="0"/>
              <a:t>, </a:t>
            </a:r>
            <a:r>
              <a:rPr lang="ko-KR" altLang="en-US" dirty="0"/>
              <a:t>팀원 학번과 </a:t>
            </a:r>
            <a:r>
              <a:rPr lang="ko-KR" altLang="en-US" dirty="0" err="1"/>
              <a:t>팀</a:t>
            </a:r>
            <a:r>
              <a:rPr lang="ko-KR" altLang="en-US" baseline="0" dirty="0" err="1"/>
              <a:t>명</a:t>
            </a:r>
            <a:r>
              <a:rPr lang="ko-KR" altLang="en-US" baseline="0" dirty="0"/>
              <a:t> 명시</a:t>
            </a:r>
            <a:endParaRPr lang="en-US" altLang="ko-KR" baseline="0" dirty="0"/>
          </a:p>
          <a:p>
            <a:r>
              <a:rPr lang="ko-KR" altLang="en-US" baseline="0" dirty="0"/>
              <a:t>소개할 때 왜 </a:t>
            </a:r>
            <a:r>
              <a:rPr lang="ko-KR" altLang="en-US" baseline="0" dirty="0" err="1"/>
              <a:t>팀명이</a:t>
            </a:r>
            <a:r>
              <a:rPr lang="ko-KR" altLang="en-US" baseline="0" dirty="0"/>
              <a:t> 그릴그린인지 짧게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필수 내용은 노트에 ★표시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기능 점수 계산으로 비용 산정 결과 제출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9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보완이 </a:t>
            </a:r>
            <a:r>
              <a:rPr lang="en-US" altLang="ko-KR" dirty="0"/>
              <a:t>1</a:t>
            </a:r>
            <a:r>
              <a:rPr lang="ko-KR" altLang="en-US" dirty="0"/>
              <a:t>주기 거칠 때마다 리스크가 발생한다고 가정 하에</a:t>
            </a:r>
            <a:r>
              <a:rPr lang="en-US" altLang="ko-KR" dirty="0"/>
              <a:t>, </a:t>
            </a:r>
            <a:r>
              <a:rPr lang="ko-KR" altLang="en-US" dirty="0"/>
              <a:t>리스크를 도출하고 해결방법을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9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구성 설계도 설명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어느 페이지를 설계했는지 대략적으로 나열 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 err="1"/>
              <a:t>기업찾기</a:t>
            </a:r>
            <a:r>
              <a:rPr lang="ko-KR" altLang="en-US" dirty="0"/>
              <a:t> 메인</a:t>
            </a:r>
            <a:r>
              <a:rPr lang="en-US" altLang="ko-KR" dirty="0"/>
              <a:t>, </a:t>
            </a:r>
            <a:r>
              <a:rPr lang="ko-KR" altLang="en-US" dirty="0"/>
              <a:t>기업 유형에 따른 </a:t>
            </a:r>
            <a:r>
              <a:rPr lang="ko-KR" altLang="en-US" dirty="0" err="1"/>
              <a:t>기업찾기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5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화면을 이렇게 구성한 이유 </a:t>
            </a:r>
            <a:r>
              <a:rPr lang="en-US" altLang="ko-KR" dirty="0"/>
              <a:t>- </a:t>
            </a:r>
            <a:r>
              <a:rPr lang="ko-KR" altLang="en-US" dirty="0"/>
              <a:t>메인 컬러로 선한 영향력의 기업 정보에 신뢰감을 주겠다는 의미의 파란색을 사용했고</a:t>
            </a:r>
            <a:r>
              <a:rPr lang="en-US" altLang="ko-KR" dirty="0"/>
              <a:t>, </a:t>
            </a:r>
            <a:r>
              <a:rPr lang="ko-KR" altLang="en-US" dirty="0"/>
              <a:t>포인트 컬러는 더 밝은 미래를 뜻하는 부드러운 노란색을 사용했다</a:t>
            </a:r>
            <a:r>
              <a:rPr lang="en-US" altLang="ko-KR" dirty="0"/>
              <a:t>. </a:t>
            </a:r>
            <a:r>
              <a:rPr lang="ko-KR" altLang="en-US" dirty="0"/>
              <a:t>인덱스 페이지부터 검색바를 배치해서 빠르게 검색 서비스를 이용할 수 있도록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9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서비스의 경우</a:t>
            </a:r>
            <a:r>
              <a:rPr lang="en-US" altLang="ko-KR" dirty="0"/>
              <a:t>, </a:t>
            </a:r>
            <a:r>
              <a:rPr lang="ko-KR" altLang="en-US" dirty="0"/>
              <a:t>기업 유형을 선택하지 않고 검색하면 통합 검색 페이지가 나온다</a:t>
            </a:r>
            <a:r>
              <a:rPr lang="en-US" altLang="ko-KR" dirty="0"/>
              <a:t>. </a:t>
            </a:r>
            <a:r>
              <a:rPr lang="ko-KR" altLang="en-US" dirty="0"/>
              <a:t>기업 유형을 선택할 경우 해당하는 기업 리스트가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기능별 플로우 차트를 작성하여 </a:t>
            </a:r>
            <a:r>
              <a:rPr lang="ko-KR" altLang="en-US" dirty="0" err="1"/>
              <a:t>백엔드</a:t>
            </a:r>
            <a:r>
              <a:rPr lang="ko-KR" altLang="en-US" dirty="0"/>
              <a:t> 개발 시에 참고하도록 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3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찾기 프로세스의 상세 설명</a:t>
            </a:r>
            <a:r>
              <a:rPr lang="en-US" altLang="ko-KR" dirty="0"/>
              <a:t>(</a:t>
            </a:r>
            <a:r>
              <a:rPr lang="ko-KR" altLang="en-US" dirty="0"/>
              <a:t>그림 옆에 글로 간단하게 작성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9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마음에 드는 기업 정보는 관심기업에 등록해서 따로 마이페이지에서 볼 수 있게 구성했다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테이블마다 간단하게 구성 소개</a:t>
            </a:r>
            <a:r>
              <a:rPr lang="en-US" altLang="ko-KR" dirty="0"/>
              <a:t>(</a:t>
            </a:r>
            <a:r>
              <a:rPr lang="ko-KR" altLang="en-US" dirty="0"/>
              <a:t>이미지 크기가 커서 나눠서 설명해도 될 것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전체 설계도 이미지 </a:t>
            </a:r>
            <a:r>
              <a:rPr lang="en-US" altLang="ko-KR" dirty="0"/>
              <a:t>&gt; </a:t>
            </a:r>
            <a:r>
              <a:rPr lang="ko-KR" altLang="en-US" dirty="0" err="1"/>
              <a:t>테이블끼리의</a:t>
            </a:r>
            <a:r>
              <a:rPr lang="ko-KR" altLang="en-US" dirty="0"/>
              <a:t> 관계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엔티티별로</a:t>
            </a:r>
            <a:r>
              <a:rPr lang="ko-KR" altLang="en-US" dirty="0"/>
              <a:t> 간단하게 컬럼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동료 검토 기법 사용 </a:t>
            </a:r>
            <a:r>
              <a:rPr lang="en-US" altLang="ko-KR" dirty="0"/>
              <a:t>&gt; 1</a:t>
            </a:r>
            <a:r>
              <a:rPr lang="ko-KR" altLang="en-US" dirty="0"/>
              <a:t>주일 단위로 회의 시간을 가짐</a:t>
            </a:r>
            <a:endParaRPr lang="en-US" altLang="ko-KR" dirty="0"/>
          </a:p>
          <a:p>
            <a:r>
              <a:rPr lang="ko-KR" altLang="en-US" dirty="0"/>
              <a:t>그래서 나온 변경사항을 몇 가지 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7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계층적 구조로 팀 그릴그린 아래에 팀원 셋</a:t>
            </a:r>
            <a:r>
              <a:rPr lang="en-US" altLang="ko-KR" dirty="0"/>
              <a:t>+</a:t>
            </a:r>
            <a:r>
              <a:rPr lang="ko-KR" altLang="en-US" dirty="0"/>
              <a:t>역할이 있는 그림으로 대체</a:t>
            </a:r>
            <a:endParaRPr lang="en-US" altLang="ko-KR" dirty="0"/>
          </a:p>
          <a:p>
            <a:r>
              <a:rPr lang="ko-KR" altLang="en-US" dirty="0"/>
              <a:t>프로젝트별 조직이라고 가정함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0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인덱스 페이지</a:t>
            </a:r>
            <a:r>
              <a:rPr lang="en-US" altLang="ko-KR" dirty="0"/>
              <a:t>, </a:t>
            </a:r>
            <a:r>
              <a:rPr lang="ko-KR" altLang="en-US" dirty="0" err="1"/>
              <a:t>기업찾기</a:t>
            </a:r>
            <a:r>
              <a:rPr lang="ko-KR" altLang="en-US" dirty="0"/>
              <a:t> 메인 화면</a:t>
            </a:r>
            <a:r>
              <a:rPr lang="en-US" altLang="ko-KR" dirty="0"/>
              <a:t>, </a:t>
            </a:r>
            <a:r>
              <a:rPr lang="ko-KR" altLang="en-US" dirty="0"/>
              <a:t>아무 상세 기업유형 정해서 화면 하나</a:t>
            </a:r>
            <a:r>
              <a:rPr lang="en-US" altLang="ko-KR" dirty="0"/>
              <a:t>, </a:t>
            </a:r>
            <a:r>
              <a:rPr lang="ko-KR" altLang="en-US" dirty="0"/>
              <a:t>로그인 및 회원가입 폼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4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공공데이터 목록</a:t>
            </a:r>
            <a:r>
              <a:rPr lang="en-US" altLang="ko-KR" dirty="0"/>
              <a:t>, </a:t>
            </a:r>
            <a:r>
              <a:rPr lang="ko-KR" altLang="en-US" dirty="0"/>
              <a:t>데이터 분석 예시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프로그램에서 시각화 </a:t>
            </a:r>
            <a:r>
              <a:rPr lang="en-US" altLang="ko-KR" dirty="0"/>
              <a:t>&amp; </a:t>
            </a:r>
            <a:r>
              <a:rPr lang="ko-KR" altLang="en-US" dirty="0"/>
              <a:t>기사 크롤링한 과정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7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있는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버전 관리 그래프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65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86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 테스트 </a:t>
            </a:r>
            <a:r>
              <a:rPr lang="en-US" altLang="ko-KR" dirty="0"/>
              <a:t>&gt; </a:t>
            </a:r>
            <a:r>
              <a:rPr lang="ko-KR" altLang="en-US" dirty="0"/>
              <a:t>테스트 케이스 및 테스트 </a:t>
            </a:r>
            <a:r>
              <a:rPr lang="ko-KR" altLang="en-US"/>
              <a:t>시나리오를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3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2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제안서에 작성한 거</a:t>
            </a:r>
            <a:r>
              <a:rPr lang="en-US" altLang="ko-KR" dirty="0"/>
              <a:t>… </a:t>
            </a:r>
            <a:r>
              <a:rPr lang="ko-KR" altLang="en-US" dirty="0"/>
              <a:t>복사하기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2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/>
              <a:t>퍼트 차트 작성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en-US" altLang="ko-KR" dirty="0"/>
              <a:t>RAD </a:t>
            </a:r>
            <a:r>
              <a:rPr lang="ko-KR" altLang="en-US" dirty="0"/>
              <a:t>흐름에 맞춰 계획 일정은 이렇게 구성했다</a:t>
            </a:r>
            <a:r>
              <a:rPr lang="en-US" altLang="ko-KR" dirty="0"/>
              <a:t>. </a:t>
            </a:r>
            <a:r>
              <a:rPr lang="ko-KR" altLang="en-US" dirty="0"/>
              <a:t>분석 및 설계를 마친 다음 일주일 주기마다 일정 시간에 회의를 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 </a:t>
            </a:r>
            <a:r>
              <a:rPr lang="ko-KR" altLang="en-US" dirty="0" err="1"/>
              <a:t>시간동안은</a:t>
            </a:r>
            <a:r>
              <a:rPr lang="ko-KR" altLang="en-US" dirty="0"/>
              <a:t> 각자 한 작업물을 보이고</a:t>
            </a:r>
            <a:r>
              <a:rPr lang="en-US" altLang="ko-KR" dirty="0"/>
              <a:t>, </a:t>
            </a:r>
            <a:r>
              <a:rPr lang="ko-KR" altLang="en-US" dirty="0"/>
              <a:t>병합을 어떻게 할지</a:t>
            </a:r>
            <a:r>
              <a:rPr lang="en-US" altLang="ko-KR" dirty="0"/>
              <a:t>, </a:t>
            </a:r>
            <a:r>
              <a:rPr lang="ko-KR" altLang="en-US" dirty="0"/>
              <a:t>앞으로의 진행 방향에 대해서 얘기했다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이미지는</a:t>
            </a:r>
            <a:r>
              <a:rPr lang="en-US" altLang="ko-KR" dirty="0"/>
              <a:t> </a:t>
            </a:r>
            <a:r>
              <a:rPr lang="ko-KR" altLang="en-US" dirty="0"/>
              <a:t>오늘 날짜에 따라 표시선이 움직여서 </a:t>
            </a:r>
            <a:r>
              <a:rPr lang="en-US" altLang="ko-KR" dirty="0"/>
              <a:t>18</a:t>
            </a:r>
            <a:r>
              <a:rPr lang="ko-KR" altLang="en-US" dirty="0" err="1"/>
              <a:t>일날</a:t>
            </a:r>
            <a:r>
              <a:rPr lang="ko-KR" altLang="en-US" dirty="0"/>
              <a:t> 삽입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코프콜렉터의</a:t>
            </a:r>
            <a:r>
              <a:rPr lang="ko-KR" altLang="en-US" dirty="0"/>
              <a:t> </a:t>
            </a:r>
            <a:r>
              <a:rPr lang="ko-KR" altLang="en-US" dirty="0" err="1"/>
              <a:t>사이트맵</a:t>
            </a:r>
            <a:r>
              <a:rPr lang="ko-KR" altLang="en-US" dirty="0"/>
              <a:t> 소개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메뉴마다 가진 기능과 제공하는 정보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★</a:t>
            </a:r>
            <a:r>
              <a:rPr lang="ko-KR" altLang="en-US" dirty="0" err="1"/>
              <a:t>사이트맵의</a:t>
            </a:r>
            <a:r>
              <a:rPr lang="ko-KR" altLang="en-US" dirty="0"/>
              <a:t> 각 메뉴마다 이용할 수 있는 기능을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62EAE-4944-497B-BDF4-289857FF39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8A7A-7FCF-4080-9AC9-2CE3B7DE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D4C20-6AD0-4BDF-97FD-46B3F29B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E4C85-499D-4CA7-B7C7-6E3C013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89B8-073C-46E3-A9E3-FC495DE1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8C05-7A37-402F-AAC2-3E36986D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7C72D-8BEF-431A-9854-03D2CAC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8B91-8196-4048-A634-CF7200638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5FBFD-6B98-495E-B8CB-8FEFB7C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7C6CF-1D84-444B-9EAE-F6429EB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89D3-A551-4E31-8395-B2066849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22C41-87A0-48BF-9AED-A5D68A983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7E52A-A9B8-438A-931D-E97B5726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056C-443A-48DF-8AE6-EA27B8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48AF-B44A-4B37-A741-E54D1B57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B7BFE-C103-4E60-AF66-CC06B1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92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27-E267-425E-BA3E-F48E794E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39147-E3CB-4111-9B0D-4C75400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DF92-D55A-4C91-91E1-C9A6CEA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5E68D-CF1C-45AA-A5D7-7709CE3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03076-2FF2-455E-8B03-868EF1E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1E96-DE77-4F3E-B814-CF7855A4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95DF4-833E-432D-95E7-7EB9AB50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9EA2C-0E15-4FD6-80D1-0698316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8E2-44B6-4A92-9F78-9F89833C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236BD-0E42-4A51-90E8-2284E873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8722-DDCD-407D-86E4-95AAF35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41AA2-773F-4C47-8D15-918DB19F6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ECA12-4616-42BC-9834-FC2CD55E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46F79-5AB8-4CF4-9896-AB1237B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DF95-BB73-40E6-BAD1-C927705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4D7E0-EED2-4D6F-BF0B-57644021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9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DDA-B650-40E8-9598-866EAA2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F66B0-2D88-4234-86E6-D75DA705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891A-FE07-4126-AEA3-D3BA2A69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A328-21EF-442F-965B-7B9FD2472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37262-FF13-4F18-B239-F2EC98F8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392695-D538-41AD-9FCE-3C4D98EB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A3B910-004B-42B2-98D4-6F77D082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1AA5A-2969-4FEE-B415-78E5C7C4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2D3A-509D-4F72-BC94-CBCE511F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C33FE-6D78-4B9F-AB9B-6753A48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57246-9A7F-4815-907A-A435988B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B760B-34BD-4501-BA4D-13B3CC0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6777B-949D-4E66-B652-087FF217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1D0E5-2033-440B-9E05-4BA59BA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C398A-AE55-4CAA-A323-CCB59C93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180F-B203-44F5-9A3C-ABB4BFD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3DE5-D60A-4FD6-A40F-E32B302E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066A3-9697-4481-9680-580A412B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36117-57D6-4232-B4D3-98C9BDE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4DA47-DFB3-4A4C-A6C6-5A9C113E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EAC918-E436-4972-ACA3-94CF111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3C3C-D178-47FB-B9B5-A65D8377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D4D136-DADA-4CAC-92C1-BFFA2083B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AF816-9584-42D2-85E4-7DE433E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C7EFC-39BB-4A94-830B-71861CA9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D5D61B-63EE-4D30-A60F-1CF69E5C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6E672-FFEB-46E4-82DE-B9515AE0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DECDA-A038-4464-8316-1D4A8DE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73584-4CD4-4F5D-93D3-17AFCC73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E27E1-31FF-4040-ACAF-CC106070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15B4-8FFA-499C-AB56-8CA0E1AE3C20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629B3-8829-416A-B302-74DC292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FEA7-3862-4527-A165-5DD0B556A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A5C-43CA-4280-B7E9-41EC85D25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82AB3-67DD-4EEF-9063-7BF92D52E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CorpColletor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08929-9EB5-45D2-8B0E-50F068D4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팀 그릴그린</a:t>
            </a:r>
            <a:endParaRPr lang="en-US" altLang="ko-KR" dirty="0"/>
          </a:p>
          <a:p>
            <a:pPr algn="r"/>
            <a:r>
              <a:rPr lang="en-US" altLang="ko-KR" dirty="0"/>
              <a:t>201801628_</a:t>
            </a:r>
            <a:r>
              <a:rPr lang="ko-KR" altLang="en-US" dirty="0"/>
              <a:t>오혜진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천세륜</a:t>
            </a:r>
            <a:endParaRPr lang="en-US" altLang="ko-KR" dirty="0"/>
          </a:p>
          <a:p>
            <a:pPr algn="r"/>
            <a:r>
              <a:rPr lang="en-US" altLang="ko-KR" dirty="0"/>
              <a:t>201801825_</a:t>
            </a:r>
            <a:r>
              <a:rPr lang="ko-KR" altLang="en-US" dirty="0" err="1"/>
              <a:t>오규진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98E7-B335-45DE-BD00-B70149AF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AA4F2-57AF-472B-9C93-3E997116B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소개</a:t>
            </a:r>
            <a:r>
              <a:rPr lang="en-US" altLang="ko-KR" dirty="0"/>
              <a:t>&gt; </a:t>
            </a:r>
            <a:r>
              <a:rPr lang="ko-KR" altLang="en-US" dirty="0"/>
              <a:t>서비스 개요와 개발 과정 확인</a:t>
            </a:r>
            <a:endParaRPr lang="en-US" altLang="ko-KR" dirty="0"/>
          </a:p>
          <a:p>
            <a:r>
              <a:rPr lang="ko-KR" altLang="en-US" dirty="0"/>
              <a:t>기업 찾기</a:t>
            </a:r>
            <a:r>
              <a:rPr lang="en-US" altLang="ko-KR" dirty="0"/>
              <a:t>&gt; </a:t>
            </a:r>
            <a:r>
              <a:rPr lang="ko-KR" altLang="en-US" dirty="0"/>
              <a:t>기업 리스트 조회 및 검색 기능</a:t>
            </a:r>
            <a:endParaRPr lang="en-US" altLang="ko-KR" dirty="0"/>
          </a:p>
          <a:p>
            <a:r>
              <a:rPr lang="ko-KR" altLang="en-US" dirty="0" err="1"/>
              <a:t>정보나눔</a:t>
            </a:r>
            <a:r>
              <a:rPr lang="en-US" altLang="ko-KR" dirty="0"/>
              <a:t>&gt;</a:t>
            </a:r>
            <a:r>
              <a:rPr lang="ko-KR" altLang="en-US" dirty="0"/>
              <a:t> 기업 관련 공공데이터를 바탕으로 데이터 분석 자료를 첨부</a:t>
            </a:r>
            <a:r>
              <a:rPr lang="en-US" altLang="ko-KR" dirty="0"/>
              <a:t>, </a:t>
            </a:r>
            <a:r>
              <a:rPr lang="ko-KR" altLang="en-US" dirty="0"/>
              <a:t>기업 유형에 따른 기업 기사 링크 모음 제공</a:t>
            </a:r>
            <a:endParaRPr lang="en-US" altLang="ko-KR" dirty="0"/>
          </a:p>
          <a:p>
            <a:r>
              <a:rPr lang="ko-KR" altLang="en-US" dirty="0"/>
              <a:t>커뮤니티</a:t>
            </a:r>
            <a:r>
              <a:rPr lang="en-US" altLang="ko-KR" dirty="0"/>
              <a:t>&gt; </a:t>
            </a:r>
            <a:r>
              <a:rPr lang="ko-KR" altLang="en-US" dirty="0"/>
              <a:t>공지사항 게시판</a:t>
            </a:r>
            <a:r>
              <a:rPr lang="en-US" altLang="ko-KR" dirty="0"/>
              <a:t>, </a:t>
            </a:r>
            <a:r>
              <a:rPr lang="ko-KR" altLang="en-US" dirty="0"/>
              <a:t>고객후기 게시판 기능</a:t>
            </a:r>
            <a:endParaRPr lang="en-US" altLang="ko-KR" dirty="0"/>
          </a:p>
          <a:p>
            <a:r>
              <a:rPr lang="ko-KR" altLang="en-US" dirty="0"/>
              <a:t>마이페이지</a:t>
            </a:r>
            <a:r>
              <a:rPr lang="en-US" altLang="ko-KR" dirty="0"/>
              <a:t>&gt; </a:t>
            </a:r>
            <a:r>
              <a:rPr lang="ko-KR" altLang="en-US" dirty="0"/>
              <a:t>개인정보 관리</a:t>
            </a:r>
            <a:r>
              <a:rPr lang="en-US" altLang="ko-KR" dirty="0"/>
              <a:t>, </a:t>
            </a:r>
            <a:r>
              <a:rPr lang="ko-KR" altLang="en-US" dirty="0"/>
              <a:t>최근 검색 기업과 관심 기업 확인 가능</a:t>
            </a:r>
            <a:r>
              <a:rPr lang="en-US" altLang="ko-KR" dirty="0"/>
              <a:t>, </a:t>
            </a:r>
            <a:r>
              <a:rPr lang="ko-KR" altLang="en-US" dirty="0"/>
              <a:t>고객후기 게시판에 남긴 내가 쓴 글 관리 기능</a:t>
            </a:r>
            <a:endParaRPr lang="en-US" altLang="ko-KR" dirty="0"/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2746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E106-78FD-499C-B01C-4BB92E30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191A2-B5DE-4031-B0F0-2CE4ABF6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</a:t>
            </a:r>
            <a:r>
              <a:rPr lang="ko-KR" altLang="en-US" dirty="0"/>
              <a:t>사업 대가산정 가이드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)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복잡도는 모두 낮음으로 통일</a:t>
            </a:r>
            <a:endParaRPr lang="en-US" altLang="ko-KR" dirty="0"/>
          </a:p>
          <a:p>
            <a:r>
              <a:rPr lang="ko-KR" altLang="en-US" dirty="0"/>
              <a:t>내부 논리 파일</a:t>
            </a:r>
            <a:r>
              <a:rPr lang="en-US" altLang="ko-KR" dirty="0"/>
              <a:t>(ILF)</a:t>
            </a:r>
            <a:r>
              <a:rPr lang="ko-KR" altLang="en-US" dirty="0"/>
              <a:t>은 화면 또는 보고서 출력을 위한 추출파일은 제외 </a:t>
            </a:r>
            <a:r>
              <a:rPr lang="en-US" altLang="ko-KR" dirty="0"/>
              <a:t>&gt; </a:t>
            </a:r>
            <a:r>
              <a:rPr lang="ko-KR" altLang="en-US" dirty="0"/>
              <a:t>공공데이터 및 기업 관련 기사 데이터</a:t>
            </a:r>
            <a:r>
              <a:rPr lang="en-US" altLang="ko-KR" dirty="0"/>
              <a:t>, </a:t>
            </a:r>
            <a:r>
              <a:rPr lang="ko-KR" altLang="en-US" dirty="0"/>
              <a:t>최근검색기업 데이터는 제외</a:t>
            </a:r>
            <a:endParaRPr lang="en-US" altLang="ko-KR" dirty="0"/>
          </a:p>
          <a:p>
            <a:r>
              <a:rPr lang="ko-KR" altLang="en-US" dirty="0"/>
              <a:t>외부 연계 파일</a:t>
            </a:r>
            <a:r>
              <a:rPr lang="en-US" altLang="ko-KR" dirty="0"/>
              <a:t>(ELF), </a:t>
            </a:r>
            <a:r>
              <a:rPr lang="ko-KR" altLang="en-US" dirty="0"/>
              <a:t>외부 출력</a:t>
            </a:r>
            <a:r>
              <a:rPr lang="en-US" altLang="ko-KR" dirty="0"/>
              <a:t>(EO)</a:t>
            </a:r>
            <a:r>
              <a:rPr lang="ko-KR" altLang="en-US" dirty="0"/>
              <a:t>은 없다고 판단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90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3601-ACEA-4B92-B354-0066B45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E41C8-57E1-44AE-98B6-43F49FB0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내부논리파일 </a:t>
            </a:r>
            <a:r>
              <a:rPr lang="en-US" altLang="ko-KR" dirty="0"/>
              <a:t>(</a:t>
            </a:r>
            <a:r>
              <a:rPr lang="ko-KR" altLang="en-US" dirty="0"/>
              <a:t>회원 데이터</a:t>
            </a:r>
            <a:r>
              <a:rPr lang="en-US" altLang="ko-KR" dirty="0"/>
              <a:t>, </a:t>
            </a:r>
            <a:r>
              <a:rPr lang="ko-KR" altLang="en-US" dirty="0"/>
              <a:t>공지사항 데이터</a:t>
            </a:r>
            <a:r>
              <a:rPr lang="en-US" altLang="ko-KR" dirty="0"/>
              <a:t>, </a:t>
            </a:r>
            <a:r>
              <a:rPr lang="ko-KR" altLang="en-US" dirty="0"/>
              <a:t>고객후기 데이터</a:t>
            </a:r>
            <a:r>
              <a:rPr lang="en-US" altLang="ko-KR" dirty="0"/>
              <a:t>, </a:t>
            </a:r>
            <a:r>
              <a:rPr lang="ko-KR" altLang="en-US" dirty="0"/>
              <a:t>관심기업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5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78E4-A3D7-4C75-99FD-A519AB3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C1A5D-1393-4159-B4AA-6AF3C08C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외부입력 </a:t>
            </a:r>
            <a:r>
              <a:rPr lang="en-US" altLang="ko-KR" dirty="0"/>
              <a:t>/ </a:t>
            </a:r>
            <a:r>
              <a:rPr lang="ko-KR" altLang="en-US" dirty="0"/>
              <a:t>외부조회 기능 표 첨부</a:t>
            </a:r>
          </a:p>
        </p:txBody>
      </p:sp>
    </p:spTree>
    <p:extLst>
      <p:ext uri="{BB962C8B-B14F-4D97-AF65-F5344CB8AC3E}">
        <p14:creationId xmlns:p14="http://schemas.microsoft.com/office/powerpoint/2010/main" val="8295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E789-389A-4A32-A7C1-E0F13BC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FC40-3A04-46B3-A9B5-8F4EA400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기능유형별 가중치 곱해서 합계 냄</a:t>
            </a:r>
            <a:r>
              <a:rPr lang="en-US" altLang="ko-KR" dirty="0"/>
              <a:t>(</a:t>
            </a:r>
            <a:r>
              <a:rPr lang="ko-KR" altLang="en-US" dirty="0"/>
              <a:t>계산 양식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38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173E-5FB7-450E-A5AD-DBCF445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A90FC-5BB9-4ADF-92F3-EEBC554C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기준 기능점수당 단가 표시</a:t>
            </a:r>
            <a:r>
              <a:rPr lang="en-US" altLang="ko-KR" dirty="0"/>
              <a:t>, </a:t>
            </a:r>
            <a:r>
              <a:rPr lang="ko-KR" altLang="en-US" dirty="0"/>
              <a:t>보정계수들 나열</a:t>
            </a:r>
          </a:p>
        </p:txBody>
      </p:sp>
    </p:spTree>
    <p:extLst>
      <p:ext uri="{BB962C8B-B14F-4D97-AF65-F5344CB8AC3E}">
        <p14:creationId xmlns:p14="http://schemas.microsoft.com/office/powerpoint/2010/main" val="429405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8437-5572-483B-A9EB-6A3317AB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F3503-C6FE-446F-A563-561335F1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보정후</a:t>
            </a:r>
            <a:r>
              <a:rPr lang="ko-KR" altLang="en-US" dirty="0"/>
              <a:t> 개발원가 산정하기 위해 종합 계산양식 첨부</a:t>
            </a:r>
          </a:p>
        </p:txBody>
      </p:sp>
    </p:spTree>
    <p:extLst>
      <p:ext uri="{BB962C8B-B14F-4D97-AF65-F5344CB8AC3E}">
        <p14:creationId xmlns:p14="http://schemas.microsoft.com/office/powerpoint/2010/main" val="218892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90EB-3D98-414D-87E5-2D4F7600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C9B3-69D2-4011-9787-EE08C249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21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5AF0E-D1C8-4B42-853D-3B1D284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 구성 설계도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1E0E5F-B74F-420E-AD91-7DF03EE89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82" y="1825625"/>
            <a:ext cx="8569035" cy="4351338"/>
          </a:xfrm>
        </p:spPr>
      </p:pic>
    </p:spTree>
    <p:extLst>
      <p:ext uri="{BB962C8B-B14F-4D97-AF65-F5344CB8AC3E}">
        <p14:creationId xmlns:p14="http://schemas.microsoft.com/office/powerpoint/2010/main" val="319496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0938D-7529-4A0B-8467-655BB30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설계도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C53E0-0C2A-48B0-AF06-E70EB11F7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42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5C9A-28FE-4536-89EA-2495A26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F64B0-BF97-4F96-90CB-4DD1BFCA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오혜진 </a:t>
            </a:r>
            <a:r>
              <a:rPr lang="en-US" altLang="ko-KR" dirty="0"/>
              <a:t>– </a:t>
            </a:r>
            <a:r>
              <a:rPr lang="ko-KR" altLang="en-US" dirty="0" err="1"/>
              <a:t>백엔드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천세륜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프론트엔드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오규진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빅데이터 분석 및 시각화</a:t>
            </a:r>
          </a:p>
        </p:txBody>
      </p:sp>
    </p:spTree>
    <p:extLst>
      <p:ext uri="{BB962C8B-B14F-4D97-AF65-F5344CB8AC3E}">
        <p14:creationId xmlns:p14="http://schemas.microsoft.com/office/powerpoint/2010/main" val="228745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C040A2-475B-43AD-AAFE-00E08D78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/>
              <a:t>화면 구성 설계도 </a:t>
            </a:r>
            <a:r>
              <a:rPr lang="en-US" altLang="ko-KR"/>
              <a:t>– </a:t>
            </a:r>
            <a:r>
              <a:rPr lang="ko-KR" altLang="en-US"/>
              <a:t>기업 찾기 페이지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19F261C-3E30-4959-BDA5-F8DC7A29D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326637"/>
            <a:ext cx="5828261" cy="327839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92C1F21-025D-4FF9-8535-BDAB998D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326637"/>
            <a:ext cx="5828261" cy="32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9BF88-7804-4912-8342-689C858F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51A254C4-970D-4F46-A9E0-9F977C2C9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42" y="2006929"/>
            <a:ext cx="8403916" cy="3978233"/>
          </a:xfrm>
        </p:spPr>
      </p:pic>
    </p:spTree>
    <p:extLst>
      <p:ext uri="{BB962C8B-B14F-4D97-AF65-F5344CB8AC3E}">
        <p14:creationId xmlns:p14="http://schemas.microsoft.com/office/powerpoint/2010/main" val="340343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F5940-361D-4FB6-9BFC-55EEC21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1EC48-E0BC-4A6D-85B0-64FC7E68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44" y="1588118"/>
            <a:ext cx="3114897" cy="4892928"/>
          </a:xfrm>
        </p:spPr>
      </p:pic>
    </p:spTree>
    <p:extLst>
      <p:ext uri="{BB962C8B-B14F-4D97-AF65-F5344CB8AC3E}">
        <p14:creationId xmlns:p14="http://schemas.microsoft.com/office/powerpoint/2010/main" val="548260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DE80-0528-4877-8467-F2E6599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5B1AC-5A7C-4B33-9022-76585F29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1" y="1789999"/>
            <a:ext cx="4606949" cy="4351338"/>
          </a:xfrm>
        </p:spPr>
      </p:pic>
    </p:spTree>
    <p:extLst>
      <p:ext uri="{BB962C8B-B14F-4D97-AF65-F5344CB8AC3E}">
        <p14:creationId xmlns:p14="http://schemas.microsoft.com/office/powerpoint/2010/main" val="45700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BD1F-02E1-4622-81A6-CEF18E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B0700-E2F7-4656-8F26-0BEF9C0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ER-</a:t>
            </a:r>
            <a:r>
              <a:rPr lang="ko-KR" altLang="en-US" dirty="0"/>
              <a:t>다이어그램 삽입</a:t>
            </a:r>
          </a:p>
        </p:txBody>
      </p:sp>
    </p:spTree>
    <p:extLst>
      <p:ext uri="{BB962C8B-B14F-4D97-AF65-F5344CB8AC3E}">
        <p14:creationId xmlns:p14="http://schemas.microsoft.com/office/powerpoint/2010/main" val="10972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151B-80A2-45F5-9A52-27880CC8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산출물 확인 방법 및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A8D6-FDA0-4298-8AFB-4B02D24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6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E94A-ED01-4AE6-B6C7-1129E5C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C6211-51D5-4454-B9D7-37812041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err="1"/>
              <a:t>톰캣으로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파일을 실행한 모습 캡처</a:t>
            </a:r>
          </a:p>
        </p:txBody>
      </p:sp>
    </p:spTree>
    <p:extLst>
      <p:ext uri="{BB962C8B-B14F-4D97-AF65-F5344CB8AC3E}">
        <p14:creationId xmlns:p14="http://schemas.microsoft.com/office/powerpoint/2010/main" val="200328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F0D-38F1-4FB8-8F26-4618C20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3261-06EB-4C25-9413-CF867C22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/</a:t>
            </a:r>
            <a:r>
              <a:rPr lang="ko-KR" altLang="en-US" dirty="0"/>
              <a:t>기업 관련 기사 </a:t>
            </a:r>
            <a:r>
              <a:rPr lang="ko-KR" altLang="en-US" dirty="0" err="1"/>
              <a:t>크롤링</a:t>
            </a:r>
            <a:r>
              <a:rPr lang="ko-KR" altLang="en-US" dirty="0"/>
              <a:t>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2103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AA104-5D0C-4B1D-94FA-29CA80CF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형상관리 진화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1FDBE-2652-4EE0-A65C-6D5EF7CF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8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9A61-6BDA-4D31-A3F4-F66E0C4F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역할별 진행 상황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054A5-FCC6-4AC1-BDAF-E60B3811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팀원마다 여태까지 한 일 표로 정리</a:t>
            </a:r>
          </a:p>
        </p:txBody>
      </p:sp>
    </p:spTree>
    <p:extLst>
      <p:ext uri="{BB962C8B-B14F-4D97-AF65-F5344CB8AC3E}">
        <p14:creationId xmlns:p14="http://schemas.microsoft.com/office/powerpoint/2010/main" val="5149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FA60-E629-41E0-8D76-C94D5429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90AE6-CC1D-46F9-9E92-5100484C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 입장에서 보는 선한 기업 정보를 제공하는 웹 사이트</a:t>
            </a:r>
            <a:endParaRPr lang="en-US" altLang="ko-KR" dirty="0"/>
          </a:p>
          <a:p>
            <a:r>
              <a:rPr lang="ko-KR" altLang="en-US" dirty="0"/>
              <a:t>기업정보 관련 공공데이터 파일</a:t>
            </a:r>
            <a:r>
              <a:rPr lang="en-US" altLang="ko-KR" dirty="0"/>
              <a:t>/API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공간이 많이 비면 아래 공공데이터 포털 화면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C63A9-3AB7-4FD0-8085-CD31F6A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역할별 작업 진행 예정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2A30B-FFD1-42E3-854B-2BA2697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팀원마다 할 일 정리</a:t>
            </a:r>
            <a:endParaRPr lang="en-US" altLang="ko-KR" dirty="0"/>
          </a:p>
          <a:p>
            <a:r>
              <a:rPr lang="ko-KR" altLang="en-US" dirty="0"/>
              <a:t>최종적으로는 </a:t>
            </a:r>
            <a:r>
              <a:rPr lang="en-US" altLang="ko-KR" dirty="0"/>
              <a:t>AWS</a:t>
            </a:r>
            <a:r>
              <a:rPr lang="ko-KR" altLang="en-US" dirty="0"/>
              <a:t>를 통해 웹 배포 및 도메인 구입하여 적용</a:t>
            </a:r>
          </a:p>
        </p:txBody>
      </p:sp>
    </p:spTree>
    <p:extLst>
      <p:ext uri="{BB962C8B-B14F-4D97-AF65-F5344CB8AC3E}">
        <p14:creationId xmlns:p14="http://schemas.microsoft.com/office/powerpoint/2010/main" val="376222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8999-BF56-4A63-BA08-DDC44C8B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배포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EA552-A8FC-4AD2-ADC5-B394DC67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8FF7-D6C8-4B3D-9136-F77D0BA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5ECF-B6E5-4DE3-804A-D8C04E22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매일</a:t>
            </a:r>
            <a:r>
              <a:rPr lang="en-US" altLang="ko-KR" dirty="0"/>
              <a:t>/</a:t>
            </a:r>
            <a:r>
              <a:rPr lang="ko-KR" altLang="en-US" dirty="0"/>
              <a:t>남양 매출 그래프 첨부</a:t>
            </a:r>
          </a:p>
        </p:txBody>
      </p:sp>
    </p:spTree>
    <p:extLst>
      <p:ext uri="{BB962C8B-B14F-4D97-AF65-F5344CB8AC3E}">
        <p14:creationId xmlns:p14="http://schemas.microsoft.com/office/powerpoint/2010/main" val="28932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AA43F-286A-4079-A6CF-6C6D42D2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HW, SW </a:t>
            </a:r>
            <a:r>
              <a:rPr lang="ko-KR" altLang="en-US" dirty="0"/>
              <a:t>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3EBBE-2AB6-4EA4-B19E-F8829494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개인용 개발 </a:t>
            </a:r>
            <a:r>
              <a:rPr lang="en-US" altLang="ko-KR" dirty="0"/>
              <a:t>PC 3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DBMS(MySQL), Eclipse IDE, Excel, </a:t>
            </a:r>
            <a:r>
              <a:rPr lang="en-US" altLang="ko-KR" dirty="0" err="1"/>
              <a:t>Github</a:t>
            </a:r>
            <a:r>
              <a:rPr lang="en-US" altLang="ko-KR" dirty="0"/>
              <a:t>, Anaconda, Visual Studio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A2C9-038B-4C9B-9BFB-A0217776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개발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5E08FD-8CC5-42C1-8413-37528A15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55" y="1825625"/>
            <a:ext cx="6801690" cy="4351338"/>
          </a:xfrm>
        </p:spPr>
      </p:pic>
    </p:spTree>
    <p:extLst>
      <p:ext uri="{BB962C8B-B14F-4D97-AF65-F5344CB8AC3E}">
        <p14:creationId xmlns:p14="http://schemas.microsoft.com/office/powerpoint/2010/main" val="287561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E06C-3070-4B11-AAD1-B085A1CC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/>
              <a:t>퍼트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F2765-14D5-4CAB-9229-8897CA6F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CC0FA-E4FB-4FC4-971D-A5A4CBFF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 계획 </a:t>
            </a:r>
            <a:r>
              <a:rPr lang="en-US" altLang="ko-KR" dirty="0"/>
              <a:t>– </a:t>
            </a:r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8E623-9F88-4319-8ABC-3A3AD1E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207730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2286-0059-41BE-A07B-B657EF55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사이트맵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3A7DDA-B2F9-48DF-8C06-B43C3A237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8" y="1825625"/>
            <a:ext cx="5921803" cy="4351338"/>
          </a:xfrm>
        </p:spPr>
      </p:pic>
    </p:spTree>
    <p:extLst>
      <p:ext uri="{BB962C8B-B14F-4D97-AF65-F5344CB8AC3E}">
        <p14:creationId xmlns:p14="http://schemas.microsoft.com/office/powerpoint/2010/main" val="3849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898</Words>
  <Application>Microsoft Office PowerPoint</Application>
  <PresentationFormat>와이드스크린</PresentationFormat>
  <Paragraphs>127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CorpColletor</vt:lpstr>
      <vt:lpstr>팀 구조</vt:lpstr>
      <vt:lpstr>CorpCollector란?</vt:lpstr>
      <vt:lpstr>프로젝트 기획 배경</vt:lpstr>
      <vt:lpstr>사용한 HW, SW 목록</vt:lpstr>
      <vt:lpstr>프로젝트 실행 계획 – 개발 방법</vt:lpstr>
      <vt:lpstr>프로젝트 실행 계획 – 퍼트 차트</vt:lpstr>
      <vt:lpstr>프로젝트 실행 계획 – 간트 차트</vt:lpstr>
      <vt:lpstr>사이트맵</vt:lpstr>
      <vt:lpstr>기능(요구사항) 정리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화면 구성 설계도</vt:lpstr>
      <vt:lpstr>화면 구성 설계도 – 인덱스 페이지</vt:lpstr>
      <vt:lpstr>화면 구성 설계도 – 기업 찾기 페이지</vt:lpstr>
      <vt:lpstr>플로우 차트</vt:lpstr>
      <vt:lpstr>플로우 차트 – 기업 찾기 프로세스</vt:lpstr>
      <vt:lpstr>플로우 차트 – 관심 기업 보기 프로세스</vt:lpstr>
      <vt:lpstr>데이터베이스 설계</vt:lpstr>
      <vt:lpstr>산출물 확인 방법 및 변경 사항</vt:lpstr>
      <vt:lpstr>현재 진행 상황</vt:lpstr>
      <vt:lpstr>현재 진행 상황</vt:lpstr>
      <vt:lpstr>형상관리 진화 그래프</vt:lpstr>
      <vt:lpstr>역할별 진행 상황 정리</vt:lpstr>
      <vt:lpstr>역할별 작업 진행 예정</vt:lpstr>
      <vt:lpstr>테스트 및 배포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CorpColletor</dc:title>
  <dc:creator>오 혜진</dc:creator>
  <cp:lastModifiedBy>오 혜진</cp:lastModifiedBy>
  <cp:revision>25</cp:revision>
  <dcterms:created xsi:type="dcterms:W3CDTF">2021-10-13T03:40:53Z</dcterms:created>
  <dcterms:modified xsi:type="dcterms:W3CDTF">2021-10-14T03:35:53Z</dcterms:modified>
</cp:coreProperties>
</file>