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95320" autoAdjust="0"/>
  </p:normalViewPr>
  <p:slideViewPr>
    <p:cSldViewPr snapToGrid="0" showGuides="1">
      <p:cViewPr varScale="1">
        <p:scale>
          <a:sx n="83" d="100"/>
          <a:sy n="83" d="100"/>
        </p:scale>
        <p:origin x="97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1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E963-145A-4607-9349-987A6BDE972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CEAE-28D2-4725-A79A-7E1E66B70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 bwMode="auto">
          <a:xfrm>
            <a:off x="9231646" y="1019013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0160334" y="1876263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0770936" y="503179"/>
            <a:ext cx="35242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0079371" y="1042826"/>
            <a:ext cx="357188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452559" y="1042826"/>
            <a:ext cx="371475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" name="직선 연결선 14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9572165" y="1288094"/>
            <a:ext cx="604838" cy="676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연결선 16"/>
          <p:cNvCxnSpPr>
            <a:cxnSpLocks noChangeShapeType="1"/>
            <a:stCxn id="6" idx="4"/>
            <a:endCxn id="4" idx="0"/>
          </p:cNvCxnSpPr>
          <p:nvPr/>
        </p:nvCxnSpPr>
        <p:spPr bwMode="auto">
          <a:xfrm>
            <a:off x="10257171" y="1400013"/>
            <a:ext cx="80963" cy="47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20"/>
          <p:cNvCxnSpPr>
            <a:cxnSpLocks noChangeShapeType="1"/>
            <a:stCxn id="7" idx="3"/>
            <a:endCxn id="4" idx="6"/>
          </p:cNvCxnSpPr>
          <p:nvPr/>
        </p:nvCxnSpPr>
        <p:spPr bwMode="auto">
          <a:xfrm flipH="1">
            <a:off x="10517521" y="1347626"/>
            <a:ext cx="990600" cy="708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연결선 22"/>
          <p:cNvCxnSpPr>
            <a:cxnSpLocks noChangeShapeType="1"/>
            <a:stCxn id="5" idx="5"/>
            <a:endCxn id="7" idx="2"/>
          </p:cNvCxnSpPr>
          <p:nvPr/>
        </p:nvCxnSpPr>
        <p:spPr bwMode="auto">
          <a:xfrm>
            <a:off x="11071750" y="808057"/>
            <a:ext cx="380809" cy="413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3658" y="1056817"/>
            <a:ext cx="84906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1. </a:t>
            </a:r>
            <a:r>
              <a:rPr lang="ko-KR" altLang="en-US" sz="2000" dirty="0" smtClean="0">
                <a:solidFill>
                  <a:srgbClr val="3E020C"/>
                </a:solidFill>
                <a:latin typeface="+mn-lt"/>
              </a:rPr>
              <a:t>다음 그래프의 </a:t>
            </a:r>
            <a:r>
              <a:rPr lang="en-US" altLang="ko-KR" sz="2000" dirty="0">
                <a:solidFill>
                  <a:srgbClr val="3E020C"/>
                </a:solidFill>
              </a:rPr>
              <a:t>3</a:t>
            </a: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-coloring </a:t>
            </a:r>
            <a:r>
              <a:rPr lang="ko-KR" altLang="en-US" sz="2000" dirty="0" smtClean="0">
                <a:solidFill>
                  <a:srgbClr val="3E020C"/>
                </a:solidFill>
                <a:latin typeface="+mn-lt"/>
              </a:rPr>
              <a:t>문제를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backtracking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으로 해결하시오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9539621" y="266842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315909" y="2458875"/>
            <a:ext cx="358775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>
                <a:latin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0957259" y="2457288"/>
            <a:ext cx="357187" cy="3571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0317496" y="3011325"/>
            <a:ext cx="357188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0954084" y="3001800"/>
            <a:ext cx="357187" cy="357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ko-KR" sz="1200">
                <a:latin typeface="+mn-ea"/>
                <a:ea typeface="+mn-ea"/>
              </a:rPr>
              <a:t>4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9" name="직선 연결선 2"/>
          <p:cNvCxnSpPr>
            <a:cxnSpLocks noChangeShapeType="1"/>
            <a:stCxn id="15" idx="6"/>
            <a:endCxn id="16" idx="2"/>
          </p:cNvCxnSpPr>
          <p:nvPr/>
        </p:nvCxnSpPr>
        <p:spPr bwMode="auto">
          <a:xfrm flipV="1">
            <a:off x="10674684" y="2636675"/>
            <a:ext cx="2825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4"/>
          <p:cNvCxnSpPr>
            <a:cxnSpLocks noChangeShapeType="1"/>
            <a:stCxn id="16" idx="4"/>
          </p:cNvCxnSpPr>
          <p:nvPr/>
        </p:nvCxnSpPr>
        <p:spPr bwMode="auto">
          <a:xfrm>
            <a:off x="11136646" y="2814475"/>
            <a:ext cx="0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11"/>
          <p:cNvCxnSpPr>
            <a:cxnSpLocks noChangeShapeType="1"/>
            <a:stCxn id="18" idx="2"/>
            <a:endCxn id="17" idx="6"/>
          </p:cNvCxnSpPr>
          <p:nvPr/>
        </p:nvCxnSpPr>
        <p:spPr bwMode="auto">
          <a:xfrm flipH="1">
            <a:off x="10674684" y="3181188"/>
            <a:ext cx="27940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28"/>
          <p:cNvCxnSpPr>
            <a:cxnSpLocks noChangeShapeType="1"/>
            <a:stCxn id="17" idx="2"/>
            <a:endCxn id="14" idx="6"/>
          </p:cNvCxnSpPr>
          <p:nvPr/>
        </p:nvCxnSpPr>
        <p:spPr bwMode="auto">
          <a:xfrm flipH="1" flipV="1">
            <a:off x="9896809" y="2847019"/>
            <a:ext cx="420687" cy="342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46086"/>
          <p:cNvCxnSpPr>
            <a:cxnSpLocks noChangeShapeType="1"/>
            <a:stCxn id="16" idx="4"/>
            <a:endCxn id="18" idx="0"/>
          </p:cNvCxnSpPr>
          <p:nvPr/>
        </p:nvCxnSpPr>
        <p:spPr bwMode="auto">
          <a:xfrm flipH="1">
            <a:off x="11133471" y="2814475"/>
            <a:ext cx="3175" cy="187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10495297" y="2816063"/>
            <a:ext cx="793" cy="195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9621" y="2055651"/>
            <a:ext cx="87299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</a:rPr>
              <a:t>2</a:t>
            </a: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. </a:t>
            </a:r>
            <a:r>
              <a:rPr lang="ko-KR" altLang="en-US" sz="2000" dirty="0" smtClean="0">
                <a:solidFill>
                  <a:srgbClr val="3E020C"/>
                </a:solidFill>
                <a:latin typeface="+mn-lt"/>
              </a:rPr>
              <a:t>다음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그래프의 </a:t>
            </a:r>
            <a:r>
              <a:rPr lang="en-US" altLang="ko-KR" sz="2000" dirty="0" smtClean="0">
                <a:solidFill>
                  <a:srgbClr val="3E020C"/>
                </a:solidFill>
              </a:rPr>
              <a:t>Hamiltonian circuit</a:t>
            </a:r>
            <a:r>
              <a:rPr lang="en-US" altLang="ko-KR" sz="2000" dirty="0" smtClean="0">
                <a:solidFill>
                  <a:srgbClr val="3E020C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문제를 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backtracking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으로 해결하시오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dirty="0" err="1">
                <a:solidFill>
                  <a:srgbClr val="3E020C"/>
                </a:solidFill>
                <a:latin typeface="+mn-lt"/>
              </a:rPr>
              <a:t>상태공간트리를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작성하시오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55123"/>
              </p:ext>
            </p:extLst>
          </p:nvPr>
        </p:nvGraphicFramePr>
        <p:xfrm>
          <a:off x="6096000" y="4253186"/>
          <a:ext cx="2571750" cy="176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$44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$11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$3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00512" y="463057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W=10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3658" y="3533613"/>
            <a:ext cx="1055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1/0 </a:t>
            </a:r>
            <a:r>
              <a:rPr lang="ko-KR" altLang="en-US" dirty="0" smtClean="0"/>
              <a:t>배낭문제를 깊이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 우선 </a:t>
            </a:r>
            <a:r>
              <a:rPr lang="ko-KR" altLang="en-US" dirty="0" err="1" smtClean="0"/>
              <a:t>분기한정법으로</a:t>
            </a:r>
            <a:r>
              <a:rPr lang="ko-KR" altLang="en-US" dirty="0" smtClean="0"/>
              <a:t> 해결하시오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상태공간트리를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profit, weight, bound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3-1. </a:t>
            </a:r>
            <a:r>
              <a:rPr lang="ko-KR" altLang="en-US" dirty="0" err="1" smtClean="0"/>
              <a:t>깊이우선</a:t>
            </a:r>
            <a:r>
              <a:rPr lang="ko-KR" altLang="en-US" dirty="0" smtClean="0"/>
              <a:t>   </a:t>
            </a:r>
            <a:r>
              <a:rPr lang="en-US" altLang="ko-KR" dirty="0" smtClean="0"/>
              <a:t>3-2.  </a:t>
            </a:r>
            <a:r>
              <a:rPr lang="ko-KR" altLang="en-US" dirty="0" smtClean="0"/>
              <a:t>너비우선   </a:t>
            </a:r>
            <a:r>
              <a:rPr lang="en-US" altLang="ko-KR" dirty="0" smtClean="0"/>
              <a:t>3-3.  </a:t>
            </a:r>
            <a:r>
              <a:rPr lang="ko-KR" altLang="en-US" dirty="0" smtClean="0"/>
              <a:t>최고우선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9764" y="13475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알고리즘분석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학기 숙제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3" name="직선 연결선 32"/>
          <p:cNvCxnSpPr>
            <a:stCxn id="6" idx="6"/>
            <a:endCxn id="5" idx="3"/>
          </p:cNvCxnSpPr>
          <p:nvPr/>
        </p:nvCxnSpPr>
        <p:spPr>
          <a:xfrm flipV="1">
            <a:off x="10436559" y="808057"/>
            <a:ext cx="385988" cy="413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6"/>
            <a:endCxn id="15" idx="2"/>
          </p:cNvCxnSpPr>
          <p:nvPr/>
        </p:nvCxnSpPr>
        <p:spPr>
          <a:xfrm flipV="1">
            <a:off x="9896809" y="2637469"/>
            <a:ext cx="419100" cy="20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6" idx="6"/>
            <a:endCxn id="7" idx="2"/>
          </p:cNvCxnSpPr>
          <p:nvPr/>
        </p:nvCxnSpPr>
        <p:spPr>
          <a:xfrm>
            <a:off x="10436559" y="1221420"/>
            <a:ext cx="10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682023" y="49677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0480" y="15058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v2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26701" y="2512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v3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9708791" y="152920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55255" y="151987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73614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655255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6896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89009" y="370303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55255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21501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07368" y="370303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973614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39860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108" idx="0"/>
          </p:cNvCxnSpPr>
          <p:nvPr/>
        </p:nvCxnSpPr>
        <p:spPr>
          <a:xfrm flipH="1" flipV="1">
            <a:off x="5855761" y="866107"/>
            <a:ext cx="3816" cy="653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7"/>
            <a:endCxn id="5" idx="4"/>
          </p:cNvCxnSpPr>
          <p:nvPr/>
        </p:nvCxnSpPr>
        <p:spPr>
          <a:xfrm flipV="1">
            <a:off x="1962534" y="856775"/>
            <a:ext cx="3899489" cy="715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7" idx="1"/>
            <a:endCxn id="5" idx="4"/>
          </p:cNvCxnSpPr>
          <p:nvPr/>
        </p:nvCxnSpPr>
        <p:spPr>
          <a:xfrm flipH="1" flipV="1">
            <a:off x="5862023" y="856775"/>
            <a:ext cx="3899489" cy="725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2" idx="7"/>
            <a:endCxn id="19" idx="4"/>
          </p:cNvCxnSpPr>
          <p:nvPr/>
        </p:nvCxnSpPr>
        <p:spPr>
          <a:xfrm flipV="1">
            <a:off x="644175" y="1879877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1" idx="0"/>
          </p:cNvCxnSpPr>
          <p:nvPr/>
        </p:nvCxnSpPr>
        <p:spPr>
          <a:xfrm flipV="1">
            <a:off x="1835255" y="1879877"/>
            <a:ext cx="0" cy="642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0" idx="1"/>
          </p:cNvCxnSpPr>
          <p:nvPr/>
        </p:nvCxnSpPr>
        <p:spPr>
          <a:xfrm flipH="1" flipV="1">
            <a:off x="1835255" y="1879877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5" idx="0"/>
            <a:endCxn id="21" idx="4"/>
          </p:cNvCxnSpPr>
          <p:nvPr/>
        </p:nvCxnSpPr>
        <p:spPr>
          <a:xfrm flipV="1">
            <a:off x="1401501" y="2882093"/>
            <a:ext cx="433754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4" idx="0"/>
          </p:cNvCxnSpPr>
          <p:nvPr/>
        </p:nvCxnSpPr>
        <p:spPr>
          <a:xfrm flipV="1">
            <a:off x="1835255" y="2882093"/>
            <a:ext cx="0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3" idx="0"/>
          </p:cNvCxnSpPr>
          <p:nvPr/>
        </p:nvCxnSpPr>
        <p:spPr>
          <a:xfrm flipH="1" flipV="1">
            <a:off x="1835255" y="2882093"/>
            <a:ext cx="433754" cy="820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8" idx="0"/>
            <a:endCxn id="20" idx="4"/>
          </p:cNvCxnSpPr>
          <p:nvPr/>
        </p:nvCxnSpPr>
        <p:spPr>
          <a:xfrm flipV="1">
            <a:off x="2719860" y="2882093"/>
            <a:ext cx="433754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7" idx="0"/>
          </p:cNvCxnSpPr>
          <p:nvPr/>
        </p:nvCxnSpPr>
        <p:spPr>
          <a:xfrm flipV="1">
            <a:off x="3153614" y="2882093"/>
            <a:ext cx="0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0"/>
          </p:cNvCxnSpPr>
          <p:nvPr/>
        </p:nvCxnSpPr>
        <p:spPr>
          <a:xfrm flipH="1" flipV="1">
            <a:off x="3153614" y="2882093"/>
            <a:ext cx="433754" cy="820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곱셈 기호 67"/>
          <p:cNvSpPr/>
          <p:nvPr/>
        </p:nvSpPr>
        <p:spPr>
          <a:xfrm>
            <a:off x="369242" y="273809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85193" y="501112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651439" y="500972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17685" y="500972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407368" y="5011126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973614" y="500972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539860" y="500972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1" idx="0"/>
            <a:endCxn id="23" idx="4"/>
          </p:cNvCxnSpPr>
          <p:nvPr/>
        </p:nvCxnSpPr>
        <p:spPr>
          <a:xfrm flipV="1">
            <a:off x="1397685" y="4063037"/>
            <a:ext cx="871324" cy="946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0" idx="0"/>
          </p:cNvCxnSpPr>
          <p:nvPr/>
        </p:nvCxnSpPr>
        <p:spPr>
          <a:xfrm flipV="1">
            <a:off x="1831439" y="4063038"/>
            <a:ext cx="437570" cy="946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9" idx="0"/>
          </p:cNvCxnSpPr>
          <p:nvPr/>
        </p:nvCxnSpPr>
        <p:spPr>
          <a:xfrm flipV="1">
            <a:off x="2265193" y="4063038"/>
            <a:ext cx="3816" cy="948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4" idx="0"/>
            <a:endCxn id="27" idx="4"/>
          </p:cNvCxnSpPr>
          <p:nvPr/>
        </p:nvCxnSpPr>
        <p:spPr>
          <a:xfrm flipV="1">
            <a:off x="2719860" y="4061631"/>
            <a:ext cx="433754" cy="948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3" idx="0"/>
          </p:cNvCxnSpPr>
          <p:nvPr/>
        </p:nvCxnSpPr>
        <p:spPr>
          <a:xfrm flipV="1">
            <a:off x="3153614" y="4061632"/>
            <a:ext cx="0" cy="948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2" idx="0"/>
          </p:cNvCxnSpPr>
          <p:nvPr/>
        </p:nvCxnSpPr>
        <p:spPr>
          <a:xfrm flipH="1" flipV="1">
            <a:off x="3153614" y="4061632"/>
            <a:ext cx="433754" cy="949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곱셈 기호 92"/>
          <p:cNvSpPr/>
          <p:nvPr/>
        </p:nvSpPr>
        <p:spPr>
          <a:xfrm>
            <a:off x="1252854" y="3923609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곱셈 기호 93"/>
          <p:cNvSpPr/>
          <p:nvPr/>
        </p:nvSpPr>
        <p:spPr>
          <a:xfrm>
            <a:off x="1686608" y="3917632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곱셈 기호 94"/>
          <p:cNvSpPr/>
          <p:nvPr/>
        </p:nvSpPr>
        <p:spPr>
          <a:xfrm>
            <a:off x="2575859" y="3917632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곱셈 기호 95"/>
          <p:cNvSpPr/>
          <p:nvPr/>
        </p:nvSpPr>
        <p:spPr>
          <a:xfrm>
            <a:off x="3443369" y="391763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곱셈 기호 96"/>
          <p:cNvSpPr/>
          <p:nvPr/>
        </p:nvSpPr>
        <p:spPr>
          <a:xfrm>
            <a:off x="1252854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곱셈 기호 97"/>
          <p:cNvSpPr/>
          <p:nvPr/>
        </p:nvSpPr>
        <p:spPr>
          <a:xfrm>
            <a:off x="2123101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곱셈 기호 98"/>
          <p:cNvSpPr/>
          <p:nvPr/>
        </p:nvSpPr>
        <p:spPr>
          <a:xfrm>
            <a:off x="2575859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3009614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-20039" y="36626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v4</a:t>
            </a:r>
            <a:endParaRPr lang="ko-KR" alt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-21089" y="50436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v5</a:t>
            </a:r>
            <a:endParaRPr lang="ko-KR" alt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-30480" y="496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v1</a:t>
            </a:r>
            <a:endParaRPr lang="ko-KR" altLang="en-US" b="1" dirty="0"/>
          </a:p>
        </p:txBody>
      </p:sp>
      <p:sp>
        <p:nvSpPr>
          <p:cNvPr id="108" name="타원 107"/>
          <p:cNvSpPr/>
          <p:nvPr/>
        </p:nvSpPr>
        <p:spPr>
          <a:xfrm>
            <a:off x="5679577" y="151987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997936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79577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361218" y="252209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>
            <a:stCxn id="111" idx="7"/>
            <a:endCxn id="108" idx="4"/>
          </p:cNvCxnSpPr>
          <p:nvPr/>
        </p:nvCxnSpPr>
        <p:spPr>
          <a:xfrm flipV="1">
            <a:off x="4668497" y="1879877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0" idx="0"/>
          </p:cNvCxnSpPr>
          <p:nvPr/>
        </p:nvCxnSpPr>
        <p:spPr>
          <a:xfrm flipV="1">
            <a:off x="5859577" y="1879877"/>
            <a:ext cx="0" cy="642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09" idx="1"/>
          </p:cNvCxnSpPr>
          <p:nvPr/>
        </p:nvCxnSpPr>
        <p:spPr>
          <a:xfrm flipH="1" flipV="1">
            <a:off x="5859577" y="1879877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4797627" y="370303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363873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3930119" y="370163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/>
          <p:cNvCxnSpPr>
            <a:stCxn id="159" idx="0"/>
            <a:endCxn id="111" idx="4"/>
          </p:cNvCxnSpPr>
          <p:nvPr/>
        </p:nvCxnSpPr>
        <p:spPr>
          <a:xfrm flipH="1" flipV="1">
            <a:off x="4541218" y="2882093"/>
            <a:ext cx="2655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곱셈 기호 164"/>
          <p:cNvSpPr/>
          <p:nvPr/>
        </p:nvSpPr>
        <p:spPr>
          <a:xfrm>
            <a:off x="5711761" y="272876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>
            <a:stCxn id="158" idx="0"/>
            <a:endCxn id="111" idx="4"/>
          </p:cNvCxnSpPr>
          <p:nvPr/>
        </p:nvCxnSpPr>
        <p:spPr>
          <a:xfrm flipH="1" flipV="1">
            <a:off x="4541218" y="2882093"/>
            <a:ext cx="436409" cy="820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60" idx="0"/>
            <a:endCxn id="111" idx="4"/>
          </p:cNvCxnSpPr>
          <p:nvPr/>
        </p:nvCxnSpPr>
        <p:spPr>
          <a:xfrm flipV="1">
            <a:off x="4110119" y="2882093"/>
            <a:ext cx="431099" cy="81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곱셈 기호 171"/>
          <p:cNvSpPr/>
          <p:nvPr/>
        </p:nvSpPr>
        <p:spPr>
          <a:xfrm>
            <a:off x="3966119" y="391763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곱셈 기호 172"/>
          <p:cNvSpPr/>
          <p:nvPr/>
        </p:nvSpPr>
        <p:spPr>
          <a:xfrm>
            <a:off x="4395261" y="391763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5224696" y="500972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4790942" y="500831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4357188" y="500831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7" name="직선 연결선 196"/>
          <p:cNvCxnSpPr>
            <a:stCxn id="196" idx="0"/>
            <a:endCxn id="158" idx="4"/>
          </p:cNvCxnSpPr>
          <p:nvPr/>
        </p:nvCxnSpPr>
        <p:spPr>
          <a:xfrm flipV="1">
            <a:off x="4537188" y="4063037"/>
            <a:ext cx="440439" cy="94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5" idx="0"/>
            <a:endCxn id="158" idx="4"/>
          </p:cNvCxnSpPr>
          <p:nvPr/>
        </p:nvCxnSpPr>
        <p:spPr>
          <a:xfrm flipV="1">
            <a:off x="4970942" y="4063037"/>
            <a:ext cx="6685" cy="94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4" idx="0"/>
            <a:endCxn id="158" idx="4"/>
          </p:cNvCxnSpPr>
          <p:nvPr/>
        </p:nvCxnSpPr>
        <p:spPr>
          <a:xfrm flipH="1" flipV="1">
            <a:off x="4977627" y="4063037"/>
            <a:ext cx="427069" cy="946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곱셈 기호 205"/>
          <p:cNvSpPr/>
          <p:nvPr/>
        </p:nvSpPr>
        <p:spPr>
          <a:xfrm>
            <a:off x="4399873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곱셈 기호 206"/>
          <p:cNvSpPr/>
          <p:nvPr/>
        </p:nvSpPr>
        <p:spPr>
          <a:xfrm>
            <a:off x="4826942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곱셈 기호 207"/>
          <p:cNvSpPr/>
          <p:nvPr/>
        </p:nvSpPr>
        <p:spPr>
          <a:xfrm>
            <a:off x="5260696" y="522572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997936" y="370832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523570" y="370832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472302" y="370832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>
            <a:stCxn id="102" idx="0"/>
            <a:endCxn id="109" idx="4"/>
          </p:cNvCxnSpPr>
          <p:nvPr/>
        </p:nvCxnSpPr>
        <p:spPr>
          <a:xfrm flipH="1" flipV="1">
            <a:off x="7177936" y="2882093"/>
            <a:ext cx="474366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2" idx="0"/>
            <a:endCxn id="109" idx="4"/>
          </p:cNvCxnSpPr>
          <p:nvPr/>
        </p:nvCxnSpPr>
        <p:spPr>
          <a:xfrm flipV="1">
            <a:off x="7177936" y="2882093"/>
            <a:ext cx="0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1" idx="0"/>
            <a:endCxn id="109" idx="4"/>
          </p:cNvCxnSpPr>
          <p:nvPr/>
        </p:nvCxnSpPr>
        <p:spPr>
          <a:xfrm flipV="1">
            <a:off x="6703570" y="2882093"/>
            <a:ext cx="474366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6985901" y="50034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511535" y="50034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460267" y="5003411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/>
          <p:cNvCxnSpPr>
            <a:stCxn id="114" idx="0"/>
            <a:endCxn id="101" idx="4"/>
          </p:cNvCxnSpPr>
          <p:nvPr/>
        </p:nvCxnSpPr>
        <p:spPr>
          <a:xfrm flipV="1">
            <a:off x="6691535" y="4068327"/>
            <a:ext cx="12035" cy="935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3" idx="0"/>
            <a:endCxn id="101" idx="4"/>
          </p:cNvCxnSpPr>
          <p:nvPr/>
        </p:nvCxnSpPr>
        <p:spPr>
          <a:xfrm flipH="1" flipV="1">
            <a:off x="6703570" y="4068327"/>
            <a:ext cx="462331" cy="935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5" idx="0"/>
          </p:cNvCxnSpPr>
          <p:nvPr/>
        </p:nvCxnSpPr>
        <p:spPr>
          <a:xfrm flipH="1" flipV="1">
            <a:off x="6691535" y="4068327"/>
            <a:ext cx="948732" cy="935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곱셈 기호 121"/>
          <p:cNvSpPr/>
          <p:nvPr/>
        </p:nvSpPr>
        <p:spPr>
          <a:xfrm>
            <a:off x="7028043" y="3923609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곱셈 기호 122"/>
          <p:cNvSpPr/>
          <p:nvPr/>
        </p:nvSpPr>
        <p:spPr>
          <a:xfrm>
            <a:off x="7502409" y="3923855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곱셈 기호 123"/>
          <p:cNvSpPr/>
          <p:nvPr/>
        </p:nvSpPr>
        <p:spPr>
          <a:xfrm>
            <a:off x="7016078" y="5213225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곱셈 기호 124"/>
          <p:cNvSpPr/>
          <p:nvPr/>
        </p:nvSpPr>
        <p:spPr>
          <a:xfrm>
            <a:off x="6547535" y="5218754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1036536" y="253142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9718177" y="253142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99818" y="253142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7"/>
          </p:cNvCxnSpPr>
          <p:nvPr/>
        </p:nvCxnSpPr>
        <p:spPr>
          <a:xfrm flipV="1">
            <a:off x="8707097" y="1889209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7" idx="0"/>
          </p:cNvCxnSpPr>
          <p:nvPr/>
        </p:nvCxnSpPr>
        <p:spPr>
          <a:xfrm flipV="1">
            <a:off x="9898177" y="1889209"/>
            <a:ext cx="0" cy="642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6" idx="1"/>
          </p:cNvCxnSpPr>
          <p:nvPr/>
        </p:nvCxnSpPr>
        <p:spPr>
          <a:xfrm flipH="1" flipV="1">
            <a:off x="9898177" y="1889209"/>
            <a:ext cx="1191080" cy="694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곱셈 기호 131"/>
          <p:cNvSpPr/>
          <p:nvPr/>
        </p:nvSpPr>
        <p:spPr>
          <a:xfrm>
            <a:off x="11073814" y="2747425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8408999" y="372168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934633" y="372168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883365" y="372168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>
            <a:stCxn id="135" idx="0"/>
          </p:cNvCxnSpPr>
          <p:nvPr/>
        </p:nvCxnSpPr>
        <p:spPr>
          <a:xfrm flipH="1" flipV="1">
            <a:off x="8588999" y="2895449"/>
            <a:ext cx="474366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33" idx="0"/>
          </p:cNvCxnSpPr>
          <p:nvPr/>
        </p:nvCxnSpPr>
        <p:spPr>
          <a:xfrm flipV="1">
            <a:off x="8588999" y="2895449"/>
            <a:ext cx="0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34" idx="0"/>
          </p:cNvCxnSpPr>
          <p:nvPr/>
        </p:nvCxnSpPr>
        <p:spPr>
          <a:xfrm flipV="1">
            <a:off x="8114633" y="2895449"/>
            <a:ext cx="474366" cy="82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곱셈 기호 138"/>
          <p:cNvSpPr/>
          <p:nvPr/>
        </p:nvSpPr>
        <p:spPr>
          <a:xfrm>
            <a:off x="7964741" y="393721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곱셈 기호 139"/>
          <p:cNvSpPr/>
          <p:nvPr/>
        </p:nvSpPr>
        <p:spPr>
          <a:xfrm>
            <a:off x="8913472" y="393721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0182266" y="372186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9707900" y="372186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10656632" y="372186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2" name="직선 연결선 151"/>
          <p:cNvCxnSpPr>
            <a:stCxn id="150" idx="0"/>
            <a:endCxn id="127" idx="4"/>
          </p:cNvCxnSpPr>
          <p:nvPr/>
        </p:nvCxnSpPr>
        <p:spPr>
          <a:xfrm flipV="1">
            <a:off x="9887900" y="2891425"/>
            <a:ext cx="10277" cy="830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곱셈 기호 154"/>
          <p:cNvSpPr/>
          <p:nvPr/>
        </p:nvSpPr>
        <p:spPr>
          <a:xfrm>
            <a:off x="10212443" y="3931682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곱셈 기호 155"/>
          <p:cNvSpPr/>
          <p:nvPr/>
        </p:nvSpPr>
        <p:spPr>
          <a:xfrm>
            <a:off x="10697326" y="3931682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49" idx="0"/>
          </p:cNvCxnSpPr>
          <p:nvPr/>
        </p:nvCxnSpPr>
        <p:spPr>
          <a:xfrm flipH="1" flipV="1">
            <a:off x="9898177" y="2891425"/>
            <a:ext cx="464089" cy="830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1" idx="0"/>
          </p:cNvCxnSpPr>
          <p:nvPr/>
        </p:nvCxnSpPr>
        <p:spPr>
          <a:xfrm flipH="1" flipV="1">
            <a:off x="9898177" y="2891425"/>
            <a:ext cx="938455" cy="830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8408999" y="500976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7934633" y="500976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883365" y="500976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10184649" y="5008314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9710283" y="500831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10659015" y="500831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>
            <a:stCxn id="164" idx="0"/>
            <a:endCxn id="133" idx="4"/>
          </p:cNvCxnSpPr>
          <p:nvPr/>
        </p:nvCxnSpPr>
        <p:spPr>
          <a:xfrm flipV="1">
            <a:off x="8114633" y="4081683"/>
            <a:ext cx="474366" cy="928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63" idx="0"/>
            <a:endCxn id="133" idx="4"/>
          </p:cNvCxnSpPr>
          <p:nvPr/>
        </p:nvCxnSpPr>
        <p:spPr>
          <a:xfrm flipV="1">
            <a:off x="8588999" y="4081683"/>
            <a:ext cx="0" cy="928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67" idx="0"/>
          </p:cNvCxnSpPr>
          <p:nvPr/>
        </p:nvCxnSpPr>
        <p:spPr>
          <a:xfrm flipH="1" flipV="1">
            <a:off x="8588999" y="4081683"/>
            <a:ext cx="474366" cy="928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0" idx="0"/>
            <a:endCxn id="150" idx="4"/>
          </p:cNvCxnSpPr>
          <p:nvPr/>
        </p:nvCxnSpPr>
        <p:spPr>
          <a:xfrm flipH="1" flipV="1">
            <a:off x="9887900" y="4081868"/>
            <a:ext cx="2383" cy="92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68" idx="0"/>
          </p:cNvCxnSpPr>
          <p:nvPr/>
        </p:nvCxnSpPr>
        <p:spPr>
          <a:xfrm flipH="1" flipV="1">
            <a:off x="9887900" y="4081869"/>
            <a:ext cx="476749" cy="926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1" idx="0"/>
          </p:cNvCxnSpPr>
          <p:nvPr/>
        </p:nvCxnSpPr>
        <p:spPr>
          <a:xfrm flipH="1" flipV="1">
            <a:off x="9887900" y="4081869"/>
            <a:ext cx="951115" cy="926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곱셈 기호 183"/>
          <p:cNvSpPr/>
          <p:nvPr/>
        </p:nvSpPr>
        <p:spPr>
          <a:xfrm>
            <a:off x="7976291" y="5219590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곱셈 기호 184"/>
          <p:cNvSpPr/>
          <p:nvPr/>
        </p:nvSpPr>
        <p:spPr>
          <a:xfrm>
            <a:off x="8444621" y="523105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곱셈 기호 185"/>
          <p:cNvSpPr/>
          <p:nvPr/>
        </p:nvSpPr>
        <p:spPr>
          <a:xfrm>
            <a:off x="8925188" y="522835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곱셈 기호 186"/>
          <p:cNvSpPr/>
          <p:nvPr/>
        </p:nvSpPr>
        <p:spPr>
          <a:xfrm>
            <a:off x="9742440" y="5217415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곱셈 기호 187"/>
          <p:cNvSpPr/>
          <p:nvPr/>
        </p:nvSpPr>
        <p:spPr>
          <a:xfrm>
            <a:off x="10689621" y="522835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692183" y="40533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7" idx="7"/>
            <a:endCxn id="2" idx="4"/>
          </p:cNvCxnSpPr>
          <p:nvPr/>
        </p:nvCxnSpPr>
        <p:spPr>
          <a:xfrm flipV="1">
            <a:off x="3217573" y="765335"/>
            <a:ext cx="2654610" cy="66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9" idx="1"/>
            <a:endCxn id="2" idx="4"/>
          </p:cNvCxnSpPr>
          <p:nvPr/>
        </p:nvCxnSpPr>
        <p:spPr>
          <a:xfrm flipH="1" flipV="1">
            <a:off x="5872183" y="765335"/>
            <a:ext cx="2615921" cy="66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910294" y="137667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35383" y="137667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00554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57573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14592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곱셈 기호 23"/>
          <p:cNvSpPr/>
          <p:nvPr/>
        </p:nvSpPr>
        <p:spPr>
          <a:xfrm>
            <a:off x="1850592" y="248314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050977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913140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46811" y="226714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23" idx="7"/>
            <a:endCxn id="7" idx="4"/>
          </p:cNvCxnSpPr>
          <p:nvPr/>
        </p:nvCxnSpPr>
        <p:spPr>
          <a:xfrm flipV="1">
            <a:off x="2121871" y="1736678"/>
            <a:ext cx="968423" cy="58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0"/>
          </p:cNvCxnSpPr>
          <p:nvPr/>
        </p:nvCxnSpPr>
        <p:spPr>
          <a:xfrm flipV="1">
            <a:off x="3037573" y="1736678"/>
            <a:ext cx="52721" cy="53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1" idx="1"/>
          </p:cNvCxnSpPr>
          <p:nvPr/>
        </p:nvCxnSpPr>
        <p:spPr>
          <a:xfrm flipH="1" flipV="1">
            <a:off x="3090294" y="1736678"/>
            <a:ext cx="862981" cy="58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0" idx="7"/>
            <a:endCxn id="9" idx="4"/>
          </p:cNvCxnSpPr>
          <p:nvPr/>
        </p:nvCxnSpPr>
        <p:spPr>
          <a:xfrm flipV="1">
            <a:off x="7054090" y="1736678"/>
            <a:ext cx="1561293" cy="58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0"/>
            <a:endCxn id="9" idx="4"/>
          </p:cNvCxnSpPr>
          <p:nvPr/>
        </p:nvCxnSpPr>
        <p:spPr>
          <a:xfrm flipV="1">
            <a:off x="8093140" y="1736678"/>
            <a:ext cx="522243" cy="53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8" idx="0"/>
            <a:endCxn id="9" idx="4"/>
          </p:cNvCxnSpPr>
          <p:nvPr/>
        </p:nvCxnSpPr>
        <p:spPr>
          <a:xfrm flipH="1" flipV="1">
            <a:off x="8615383" y="1736678"/>
            <a:ext cx="615594" cy="53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782811" y="248314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099228" y="327298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74592" y="327298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54" idx="0"/>
            <a:endCxn id="22" idx="4"/>
          </p:cNvCxnSpPr>
          <p:nvPr/>
        </p:nvCxnSpPr>
        <p:spPr>
          <a:xfrm flipV="1">
            <a:off x="2354592" y="2627147"/>
            <a:ext cx="682981" cy="645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3" idx="0"/>
            <a:endCxn id="22" idx="4"/>
          </p:cNvCxnSpPr>
          <p:nvPr/>
        </p:nvCxnSpPr>
        <p:spPr>
          <a:xfrm flipH="1" flipV="1">
            <a:off x="3037573" y="2627147"/>
            <a:ext cx="241655" cy="645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12368" y="327298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154924" y="327250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2" idx="0"/>
            <a:endCxn id="21" idx="4"/>
          </p:cNvCxnSpPr>
          <p:nvPr/>
        </p:nvCxnSpPr>
        <p:spPr>
          <a:xfrm flipH="1" flipV="1">
            <a:off x="4080554" y="2627147"/>
            <a:ext cx="254370" cy="645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1" idx="1"/>
            <a:endCxn id="21" idx="4"/>
          </p:cNvCxnSpPr>
          <p:nvPr/>
        </p:nvCxnSpPr>
        <p:spPr>
          <a:xfrm flipH="1" flipV="1">
            <a:off x="4080554" y="2627147"/>
            <a:ext cx="684535" cy="69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곱셈 기호 70"/>
          <p:cNvSpPr/>
          <p:nvPr/>
        </p:nvSpPr>
        <p:spPr>
          <a:xfrm>
            <a:off x="2210592" y="346789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곱셈 기호 71"/>
          <p:cNvSpPr/>
          <p:nvPr/>
        </p:nvSpPr>
        <p:spPr>
          <a:xfrm>
            <a:off x="4190924" y="3488504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8046375" y="327157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470375" y="327016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872338" y="327016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870977" y="327157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stCxn id="74" idx="0"/>
            <a:endCxn id="29" idx="4"/>
          </p:cNvCxnSpPr>
          <p:nvPr/>
        </p:nvCxnSpPr>
        <p:spPr>
          <a:xfrm flipV="1">
            <a:off x="7650375" y="2627147"/>
            <a:ext cx="442765" cy="64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0"/>
          </p:cNvCxnSpPr>
          <p:nvPr/>
        </p:nvCxnSpPr>
        <p:spPr>
          <a:xfrm flipH="1" flipV="1">
            <a:off x="8093140" y="2627147"/>
            <a:ext cx="133235" cy="644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6" idx="0"/>
            <a:endCxn id="28" idx="4"/>
          </p:cNvCxnSpPr>
          <p:nvPr/>
        </p:nvCxnSpPr>
        <p:spPr>
          <a:xfrm flipV="1">
            <a:off x="9050977" y="2627147"/>
            <a:ext cx="180000" cy="644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5" idx="1"/>
            <a:endCxn id="28" idx="4"/>
          </p:cNvCxnSpPr>
          <p:nvPr/>
        </p:nvCxnSpPr>
        <p:spPr>
          <a:xfrm flipH="1" flipV="1">
            <a:off x="9230977" y="2627147"/>
            <a:ext cx="694082" cy="695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곱셈 기호 90"/>
          <p:cNvSpPr/>
          <p:nvPr/>
        </p:nvSpPr>
        <p:spPr>
          <a:xfrm>
            <a:off x="8076102" y="348616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곱셈 기호 91"/>
          <p:cNvSpPr/>
          <p:nvPr/>
        </p:nvSpPr>
        <p:spPr>
          <a:xfrm>
            <a:off x="9908338" y="3486161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3443045" y="459738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441684" y="459879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406450" y="459738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405089" y="459879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560297" y="4588368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704719" y="459597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12338" y="459597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8510977" y="459738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>
            <a:stCxn id="94" idx="0"/>
            <a:endCxn id="53" idx="4"/>
          </p:cNvCxnSpPr>
          <p:nvPr/>
        </p:nvCxnSpPr>
        <p:spPr>
          <a:xfrm flipV="1">
            <a:off x="2621684" y="3632987"/>
            <a:ext cx="657544" cy="965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3" idx="0"/>
          </p:cNvCxnSpPr>
          <p:nvPr/>
        </p:nvCxnSpPr>
        <p:spPr>
          <a:xfrm flipH="1" flipV="1">
            <a:off x="3279228" y="3632988"/>
            <a:ext cx="343817" cy="96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0"/>
            <a:endCxn id="61" idx="4"/>
          </p:cNvCxnSpPr>
          <p:nvPr/>
        </p:nvCxnSpPr>
        <p:spPr>
          <a:xfrm flipV="1">
            <a:off x="4585089" y="3632987"/>
            <a:ext cx="307279" cy="965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95" idx="0"/>
            <a:endCxn id="61" idx="4"/>
          </p:cNvCxnSpPr>
          <p:nvPr/>
        </p:nvCxnSpPr>
        <p:spPr>
          <a:xfrm flipH="1" flipV="1">
            <a:off x="4892368" y="3632987"/>
            <a:ext cx="694082" cy="964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98" idx="0"/>
            <a:endCxn id="74" idx="4"/>
          </p:cNvCxnSpPr>
          <p:nvPr/>
        </p:nvCxnSpPr>
        <p:spPr>
          <a:xfrm flipV="1">
            <a:off x="6884719" y="3630161"/>
            <a:ext cx="765656" cy="965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97" idx="0"/>
            <a:endCxn id="74" idx="4"/>
          </p:cNvCxnSpPr>
          <p:nvPr/>
        </p:nvCxnSpPr>
        <p:spPr>
          <a:xfrm flipH="1" flipV="1">
            <a:off x="7650375" y="3630161"/>
            <a:ext cx="89922" cy="95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0" idx="0"/>
            <a:endCxn id="76" idx="4"/>
          </p:cNvCxnSpPr>
          <p:nvPr/>
        </p:nvCxnSpPr>
        <p:spPr>
          <a:xfrm flipV="1">
            <a:off x="8690977" y="3631574"/>
            <a:ext cx="360000" cy="965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99" idx="0"/>
            <a:endCxn id="76" idx="4"/>
          </p:cNvCxnSpPr>
          <p:nvPr/>
        </p:nvCxnSpPr>
        <p:spPr>
          <a:xfrm flipH="1" flipV="1">
            <a:off x="9050977" y="3631574"/>
            <a:ext cx="641361" cy="964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9309638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714729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123637" y="5513733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곱셈 기호 128"/>
          <p:cNvSpPr/>
          <p:nvPr/>
        </p:nvSpPr>
        <p:spPr>
          <a:xfrm>
            <a:off x="2477684" y="481197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곱셈 기호 129"/>
          <p:cNvSpPr/>
          <p:nvPr/>
        </p:nvSpPr>
        <p:spPr>
          <a:xfrm>
            <a:off x="5442450" y="4816726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곱셈 기호 130"/>
          <p:cNvSpPr/>
          <p:nvPr/>
        </p:nvSpPr>
        <p:spPr>
          <a:xfrm>
            <a:off x="6737483" y="481197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곱셈 기호 131"/>
          <p:cNvSpPr/>
          <p:nvPr/>
        </p:nvSpPr>
        <p:spPr>
          <a:xfrm>
            <a:off x="9549311" y="4811973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756689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161780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570688" y="5513733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636106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7045014" y="5513733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851646" y="551047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260554" y="5510477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곱셈 기호 139"/>
          <p:cNvSpPr/>
          <p:nvPr/>
        </p:nvSpPr>
        <p:spPr>
          <a:xfrm>
            <a:off x="3192460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곱셈 기호 140"/>
          <p:cNvSpPr/>
          <p:nvPr/>
        </p:nvSpPr>
        <p:spPr>
          <a:xfrm>
            <a:off x="3789492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곱셈 기호 141"/>
          <p:cNvSpPr/>
          <p:nvPr/>
        </p:nvSpPr>
        <p:spPr>
          <a:xfrm>
            <a:off x="4305116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곱셈 기호 142"/>
          <p:cNvSpPr/>
          <p:nvPr/>
        </p:nvSpPr>
        <p:spPr>
          <a:xfrm>
            <a:off x="4899275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곱셈 기호 143"/>
          <p:cNvSpPr/>
          <p:nvPr/>
        </p:nvSpPr>
        <p:spPr>
          <a:xfrm>
            <a:off x="7081014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곱셈 기호 144"/>
          <p:cNvSpPr/>
          <p:nvPr/>
        </p:nvSpPr>
        <p:spPr>
          <a:xfrm>
            <a:off x="7672106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곱셈 기호 145"/>
          <p:cNvSpPr/>
          <p:nvPr/>
        </p:nvSpPr>
        <p:spPr>
          <a:xfrm>
            <a:off x="8750729" y="5726477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곱셈 기호 146"/>
          <p:cNvSpPr/>
          <p:nvPr/>
        </p:nvSpPr>
        <p:spPr>
          <a:xfrm>
            <a:off x="9340753" y="5731314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135" idx="0"/>
            <a:endCxn id="93" idx="4"/>
          </p:cNvCxnSpPr>
          <p:nvPr/>
        </p:nvCxnSpPr>
        <p:spPr>
          <a:xfrm flipV="1">
            <a:off x="2750688" y="4957386"/>
            <a:ext cx="872357" cy="556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34" idx="0"/>
          </p:cNvCxnSpPr>
          <p:nvPr/>
        </p:nvCxnSpPr>
        <p:spPr>
          <a:xfrm flipV="1">
            <a:off x="3341780" y="4957387"/>
            <a:ext cx="281265" cy="55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33" idx="0"/>
          </p:cNvCxnSpPr>
          <p:nvPr/>
        </p:nvCxnSpPr>
        <p:spPr>
          <a:xfrm flipH="1" flipV="1">
            <a:off x="3623045" y="4957387"/>
            <a:ext cx="313644" cy="55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39" idx="0"/>
            <a:endCxn id="96" idx="4"/>
          </p:cNvCxnSpPr>
          <p:nvPr/>
        </p:nvCxnSpPr>
        <p:spPr>
          <a:xfrm flipV="1">
            <a:off x="4440554" y="4958799"/>
            <a:ext cx="144535" cy="551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38" idx="0"/>
          </p:cNvCxnSpPr>
          <p:nvPr/>
        </p:nvCxnSpPr>
        <p:spPr>
          <a:xfrm flipH="1" flipV="1">
            <a:off x="4585089" y="4958799"/>
            <a:ext cx="446557" cy="551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37" idx="0"/>
            <a:endCxn id="97" idx="4"/>
          </p:cNvCxnSpPr>
          <p:nvPr/>
        </p:nvCxnSpPr>
        <p:spPr>
          <a:xfrm flipV="1">
            <a:off x="7225014" y="4948368"/>
            <a:ext cx="515283" cy="565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36" idx="0"/>
            <a:endCxn id="97" idx="4"/>
          </p:cNvCxnSpPr>
          <p:nvPr/>
        </p:nvCxnSpPr>
        <p:spPr>
          <a:xfrm flipH="1" flipV="1">
            <a:off x="7740297" y="4948368"/>
            <a:ext cx="75809" cy="565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27" idx="0"/>
            <a:endCxn id="100" idx="4"/>
          </p:cNvCxnSpPr>
          <p:nvPr/>
        </p:nvCxnSpPr>
        <p:spPr>
          <a:xfrm flipV="1">
            <a:off x="8303637" y="4957386"/>
            <a:ext cx="387340" cy="556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26" idx="0"/>
          </p:cNvCxnSpPr>
          <p:nvPr/>
        </p:nvCxnSpPr>
        <p:spPr>
          <a:xfrm flipH="1" flipV="1">
            <a:off x="8690977" y="4957387"/>
            <a:ext cx="203752" cy="55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25" idx="0"/>
          </p:cNvCxnSpPr>
          <p:nvPr/>
        </p:nvCxnSpPr>
        <p:spPr>
          <a:xfrm flipH="1" flipV="1">
            <a:off x="8690977" y="4957387"/>
            <a:ext cx="798661" cy="55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632624" y="327809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곱셈 기호 101"/>
          <p:cNvSpPr/>
          <p:nvPr/>
        </p:nvSpPr>
        <p:spPr>
          <a:xfrm>
            <a:off x="3668624" y="3494099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90" idx="0"/>
            <a:endCxn id="21" idx="4"/>
          </p:cNvCxnSpPr>
          <p:nvPr/>
        </p:nvCxnSpPr>
        <p:spPr>
          <a:xfrm flipV="1">
            <a:off x="3812624" y="2627147"/>
            <a:ext cx="267930" cy="650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6841497" y="327016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>
            <a:stCxn id="104" idx="0"/>
            <a:endCxn id="29" idx="4"/>
          </p:cNvCxnSpPr>
          <p:nvPr/>
        </p:nvCxnSpPr>
        <p:spPr>
          <a:xfrm flipV="1">
            <a:off x="7021497" y="2627147"/>
            <a:ext cx="1071643" cy="64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곱셈 기호 107"/>
          <p:cNvSpPr/>
          <p:nvPr/>
        </p:nvSpPr>
        <p:spPr>
          <a:xfrm>
            <a:off x="6877497" y="3494099"/>
            <a:ext cx="288000" cy="288000"/>
          </a:xfrm>
          <a:prstGeom prst="mathMultiply">
            <a:avLst>
              <a:gd name="adj1" fmla="val 78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456606" y="312136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$78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78" idx="7"/>
            <a:endCxn id="5" idx="2"/>
          </p:cNvCxnSpPr>
          <p:nvPr/>
        </p:nvCxnSpPr>
        <p:spPr>
          <a:xfrm flipV="1">
            <a:off x="3974826" y="762136"/>
            <a:ext cx="1481780" cy="676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206628" y="1306869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$44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$78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557848" y="1306869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$50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74063" y="2571800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$58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$78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74063" y="4049606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$84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474063" y="4049606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$58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874826" y="2571800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$44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925589" y="4026431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$44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$56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974826" y="4049606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$74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$74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>
            <a:stCxn id="79" idx="1"/>
            <a:endCxn id="5" idx="6"/>
          </p:cNvCxnSpPr>
          <p:nvPr/>
        </p:nvCxnSpPr>
        <p:spPr>
          <a:xfrm flipH="1" flipV="1">
            <a:off x="6356606" y="762136"/>
            <a:ext cx="1333044" cy="676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8" idx="3"/>
            <a:endCxn id="80" idx="7"/>
          </p:cNvCxnSpPr>
          <p:nvPr/>
        </p:nvCxnSpPr>
        <p:spPr>
          <a:xfrm flipH="1">
            <a:off x="2342261" y="2075067"/>
            <a:ext cx="996169" cy="628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8" idx="5"/>
            <a:endCxn id="88" idx="1"/>
          </p:cNvCxnSpPr>
          <p:nvPr/>
        </p:nvCxnSpPr>
        <p:spPr>
          <a:xfrm>
            <a:off x="3974826" y="2075067"/>
            <a:ext cx="1031802" cy="628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80" idx="3"/>
            <a:endCxn id="81" idx="0"/>
          </p:cNvCxnSpPr>
          <p:nvPr/>
        </p:nvCxnSpPr>
        <p:spPr>
          <a:xfrm flipH="1">
            <a:off x="1124063" y="3339998"/>
            <a:ext cx="581802" cy="709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80" idx="5"/>
            <a:endCxn id="83" idx="0"/>
          </p:cNvCxnSpPr>
          <p:nvPr/>
        </p:nvCxnSpPr>
        <p:spPr>
          <a:xfrm>
            <a:off x="2342261" y="3339998"/>
            <a:ext cx="581802" cy="709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88" idx="3"/>
            <a:endCxn id="92" idx="0"/>
          </p:cNvCxnSpPr>
          <p:nvPr/>
        </p:nvCxnSpPr>
        <p:spPr>
          <a:xfrm flipH="1">
            <a:off x="4424826" y="3339998"/>
            <a:ext cx="581802" cy="709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88" idx="5"/>
            <a:endCxn id="90" idx="0"/>
          </p:cNvCxnSpPr>
          <p:nvPr/>
        </p:nvCxnSpPr>
        <p:spPr>
          <a:xfrm>
            <a:off x="5643024" y="3339998"/>
            <a:ext cx="732565" cy="686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8497432" y="2571800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582608" y="2571800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$14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$50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2" name="직선 연결선 131"/>
          <p:cNvCxnSpPr>
            <a:stCxn id="79" idx="3"/>
            <a:endCxn id="131" idx="0"/>
          </p:cNvCxnSpPr>
          <p:nvPr/>
        </p:nvCxnSpPr>
        <p:spPr>
          <a:xfrm flipH="1">
            <a:off x="7032608" y="2075067"/>
            <a:ext cx="657042" cy="496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79" idx="5"/>
            <a:endCxn id="130" idx="0"/>
          </p:cNvCxnSpPr>
          <p:nvPr/>
        </p:nvCxnSpPr>
        <p:spPr>
          <a:xfrm>
            <a:off x="8326046" y="2075067"/>
            <a:ext cx="621386" cy="496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0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251</Words>
  <Application>Microsoft Office PowerPoint</Application>
  <PresentationFormat>와이드스크린</PresentationFormat>
  <Paragraphs>163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한치근</dc:creator>
  <cp:lastModifiedBy>김우재</cp:lastModifiedBy>
  <cp:revision>25</cp:revision>
  <dcterms:created xsi:type="dcterms:W3CDTF">2016-05-20T01:59:10Z</dcterms:created>
  <dcterms:modified xsi:type="dcterms:W3CDTF">2017-12-04T16:56:13Z</dcterms:modified>
</cp:coreProperties>
</file>