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2" d="100"/>
          <a:sy n="122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9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85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3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6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5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3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7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4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3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A5E0-621D-4A63-8EB6-F3BD05CC6047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E7E4B-5362-4191-964A-6350AC093E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2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51520" y="1006764"/>
            <a:ext cx="8135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1.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ACGC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와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AGC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의 최적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alignment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를 구하시오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일치하지 않을 때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1,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틈은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2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로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penalty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를 정한다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0" y="224895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2. dynamic programming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방법을 이용하여 다음 </a:t>
            </a:r>
            <a:r>
              <a:rPr lang="ko-KR" altLang="en-US" sz="140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행렬의 최소곱셈 횟수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및 방법을 구하시오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3" name="개체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711164"/>
              </p:ext>
            </p:extLst>
          </p:nvPr>
        </p:nvGraphicFramePr>
        <p:xfrm>
          <a:off x="3459163" y="2584450"/>
          <a:ext cx="36306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수식" r:id="rId3" imgW="1879560" imgH="431640" progId="Equation.3">
                  <p:embed/>
                </p:oleObj>
              </mc:Choice>
              <mc:Fallback>
                <p:oleObj name="수식" r:id="rId3" imgW="1879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2584450"/>
                        <a:ext cx="36306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23528" y="3645024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3. dynamic programming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방법을 이용하여 </a:t>
            </a:r>
            <a:r>
              <a:rPr lang="ko-KR" altLang="en-US" sz="1400" dirty="0" err="1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최적이진트리를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구한다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그 때의 최적평균검색시간 및 </a:t>
            </a:r>
            <a:r>
              <a:rPr lang="ko-KR" altLang="en-US" sz="1400" dirty="0" err="1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최적이진검색트리를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구하시오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.. </a:t>
            </a:r>
          </a:p>
          <a:p>
            <a:r>
              <a:rPr lang="en-US" altLang="ko-KR" sz="1400" dirty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            (item, </a:t>
            </a:r>
            <a:r>
              <a:rPr lang="en-US" altLang="ko-KR" sz="1400" dirty="0" err="1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prob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): (A,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0.2),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(B,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0.1),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(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C,0.4),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(D,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0.3) 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23528" y="4725144"/>
            <a:ext cx="828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4. </a:t>
            </a:r>
            <a:r>
              <a:rPr lang="en-US" altLang="ko-KR" sz="1400" dirty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dynamic programming </a:t>
            </a:r>
            <a:r>
              <a:rPr lang="ko-KR" altLang="en-US" sz="1400" dirty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방법을 이용하여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 다음의 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TSP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를 해결하시오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 </a:t>
            </a:r>
            <a:r>
              <a:rPr lang="ko-KR" altLang="en-US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최적일주길이 및 경로를 구하시오</a:t>
            </a:r>
            <a:r>
              <a:rPr lang="en-US" altLang="ko-KR" sz="1400" dirty="0" smtClean="0">
                <a:latin typeface="Times New Roman" pitchFamily="18" charset="0"/>
                <a:ea typeface="NSimSun" pitchFamily="49" charset="-122"/>
                <a:cs typeface="Times New Roman" pitchFamily="18" charset="0"/>
              </a:rPr>
              <a:t>.</a:t>
            </a:r>
            <a:endParaRPr lang="ko-KR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개체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891419"/>
              </p:ext>
            </p:extLst>
          </p:nvPr>
        </p:nvGraphicFramePr>
        <p:xfrm>
          <a:off x="4224338" y="5508625"/>
          <a:ext cx="13001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수식" r:id="rId5" imgW="977760" imgH="711000" progId="Equation.3">
                  <p:embed/>
                </p:oleObj>
              </mc:Choice>
              <mc:Fallback>
                <p:oleObj name="수식" r:id="rId5" imgW="9777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24338" y="5508625"/>
                        <a:ext cx="1300162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04664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2017</a:t>
            </a:r>
            <a:r>
              <a:rPr lang="ko-KR" altLang="en-US" dirty="0" smtClean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학기 </a:t>
            </a:r>
            <a:r>
              <a:rPr lang="ko-KR" altLang="en-US" dirty="0" smtClean="0"/>
              <a:t>알고리즘분석 숙제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42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100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NSimSun</vt:lpstr>
      <vt:lpstr>맑은 고딕</vt:lpstr>
      <vt:lpstr>Arial</vt:lpstr>
      <vt:lpstr>Times New Roman</vt:lpstr>
      <vt:lpstr>Office 테마</vt:lpstr>
      <vt:lpstr>Microsoft Equation 3.0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cghan</dc:creator>
  <cp:lastModifiedBy>한치근 교수</cp:lastModifiedBy>
  <cp:revision>21</cp:revision>
  <cp:lastPrinted>2016-04-14T07:28:44Z</cp:lastPrinted>
  <dcterms:created xsi:type="dcterms:W3CDTF">2012-04-23T01:31:32Z</dcterms:created>
  <dcterms:modified xsi:type="dcterms:W3CDTF">2017-10-23T02:02:50Z</dcterms:modified>
</cp:coreProperties>
</file>