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ii7CMQbjz01pAmOKoxnzlIpZf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8062" l="0" r="0" t="10077"/>
          <a:stretch/>
        </p:blipFill>
        <p:spPr>
          <a:xfrm>
            <a:off x="-386800" y="-5236774"/>
            <a:ext cx="8500175" cy="123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11471" l="0" r="0" t="14419"/>
          <a:stretch/>
        </p:blipFill>
        <p:spPr>
          <a:xfrm>
            <a:off x="-56575" y="147950"/>
            <a:ext cx="9603100" cy="12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2015-05-12T07:39:10Z</dcterms:created>
  <dc:creator>한치근 교수</dc:creator>
</cp:coreProperties>
</file>