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7" r:id="rId4"/>
    <p:sldId id="277" r:id="rId5"/>
    <p:sldId id="266" r:id="rId6"/>
    <p:sldId id="264" r:id="rId7"/>
    <p:sldId id="283" r:id="rId8"/>
    <p:sldId id="285" r:id="rId9"/>
    <p:sldId id="289" r:id="rId10"/>
    <p:sldId id="274" r:id="rId11"/>
    <p:sldId id="287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73"/>
    <a:srgbClr val="FCB63C"/>
    <a:srgbClr val="132322"/>
    <a:srgbClr val="2B401B"/>
    <a:srgbClr val="B6AEA7"/>
    <a:srgbClr val="D3835B"/>
    <a:srgbClr val="E1CDB2"/>
    <a:srgbClr val="34A97D"/>
    <a:srgbClr val="2697DB"/>
    <a:srgbClr val="4BA2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C3A6-61F3-8B22-C20E-E35D67D0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DD257-EFA6-53F0-662D-A5122D9C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FE2EA-D04A-7696-EC77-7CD3CFB5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AAEE-4C6E-AE05-9B92-C2790024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504E-44F1-E64D-1D76-622680B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C8F9-8AE1-EA79-5A5F-B18F140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4032C-AAEB-0B7F-B77F-CC5F9DB1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359D1-3D2B-2BF1-79FE-B5208774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9114-EB43-2D8F-720A-39A53E60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7A53B-7F29-AF3C-C3DB-DCDF66DF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EFA61-69F0-C37C-5B35-8EBB279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38A24-232E-AC42-6408-40E4BE6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305-99D9-2FDA-0CE8-577E4A07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B34F-2959-ED4D-71D8-3C39883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64DB-273A-5EC6-6B28-458A19A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86EA3-53E6-814E-AFA4-3CE57D8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6C4B8-6694-0FC7-F49A-15A66ECB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390C1-89D7-53F7-873E-5FE76FEA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393B-0B22-48AD-72E8-9761D6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0950A-DFF0-1BDF-97A4-FE8B5414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5AF2-1600-AE19-CEE3-2FB8E1C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7863-96F3-1C28-A5C5-B0C7068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FA9-15DF-C322-0A2C-4092C310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2A52-590D-7FA9-9D57-89E4A5C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2CE8-D177-9E69-CCF1-C86A0B5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73CA-7527-F1C9-9BA7-AC57A1A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393F-AF04-32CA-44AA-34B4B3D8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EF3E8-69F3-4E82-57AE-99845BD8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740E3-5449-3A36-70E4-7A9A203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F832-682C-6C40-84A6-85A799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A309-97A6-31D6-DF0F-5808A92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A85E-CDAD-D227-1BD7-8285CD7C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43BF-A9A2-D048-9BEC-9F3FF526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C4AEB-202B-94B9-CC8F-C54E365D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52346-0C79-1A26-CA28-1C8A53D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75CD-7B0F-6ABF-137E-4107CE7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B45DD-B463-A326-7F74-763D4B7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EDEA-02E5-6C47-CD01-F3C0D61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9E78-FD96-47B6-2CFA-4C37C1A7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9AE55-E6B1-2F74-6F15-9CA86F60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C13A1-2695-F3A1-8349-391E7A59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52B8F-5B94-5976-5D16-E86CB3E4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81D0F-5F2A-30C2-0B9B-A066929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78AD2-C6D7-4399-308F-512E2C95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D4DBA-1F6D-C44D-3617-5E23BC9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4892-50FD-C8B1-BC5D-A573C7B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C45E1-0107-F36B-0F62-4A96D8E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B7C5B-7C54-8E9B-D0DE-B4BE9C8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D4CFB-4C88-9FC5-48EF-C2095174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52BA6-ACB7-6D05-CD1A-0580269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A6242-D588-2B3D-1FE4-926E5603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23290-BAC1-5F8C-BA36-4D12E619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36CBF-F845-6921-8684-9FED6CD5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863D0-6504-DE09-D052-2601A2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FA093-F3F1-7CB5-21A2-A6EC2C6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27634-2A87-EE75-9FA0-988770B8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5E27D-2105-F483-1624-178BBA7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E13F-2CE5-6D2D-2510-F6263A84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D928-D830-4140-960D-9292F9C49CC9}" type="datetimeFigureOut">
              <a:rPr lang="ko-KR" altLang="en-US" smtClean="0"/>
              <a:t>2023. 11. 24.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6521B-81FE-D33E-43F3-2C455F1F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115A-5851-D9F8-4E67-E0F4082C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6C889-6759-E77A-95A1-3A87CB2A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D98FFD-C597-2CF3-8A1A-B8C183A1C7CC}"/>
              </a:ext>
            </a:extLst>
          </p:cNvPr>
          <p:cNvSpPr/>
          <p:nvPr/>
        </p:nvSpPr>
        <p:spPr>
          <a:xfrm>
            <a:off x="-9939" y="3926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7011D-6E2B-29B8-6396-28E71F65CF5C}"/>
              </a:ext>
            </a:extLst>
          </p:cNvPr>
          <p:cNvSpPr txBox="1"/>
          <p:nvPr/>
        </p:nvSpPr>
        <p:spPr>
          <a:xfrm>
            <a:off x="431010" y="570073"/>
            <a:ext cx="5472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EnJoy</a:t>
            </a:r>
            <a:r>
              <a:rPr lang="en-US" altLang="ko-KR" sz="4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Trip 11</a:t>
            </a:r>
            <a:r>
              <a:rPr lang="ko-KR" altLang="en-US" sz="4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B74F1-7FE9-4334-294D-53626B837604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296A02-5AB8-19FA-ECCA-B31AAEE01B2E}"/>
              </a:ext>
            </a:extLst>
          </p:cNvPr>
          <p:cNvCxnSpPr/>
          <p:nvPr/>
        </p:nvCxnSpPr>
        <p:spPr>
          <a:xfrm>
            <a:off x="2593236" y="1335587"/>
            <a:ext cx="1193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00375D-DE40-8925-82BE-A955686763E8}"/>
              </a:ext>
            </a:extLst>
          </p:cNvPr>
          <p:cNvCxnSpPr/>
          <p:nvPr/>
        </p:nvCxnSpPr>
        <p:spPr>
          <a:xfrm>
            <a:off x="5499100" y="5189777"/>
            <a:ext cx="1193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C5D110-94E8-1E6E-EFA8-B8B932598C31}"/>
              </a:ext>
            </a:extLst>
          </p:cNvPr>
          <p:cNvSpPr txBox="1"/>
          <p:nvPr/>
        </p:nvSpPr>
        <p:spPr>
          <a:xfrm>
            <a:off x="3562974" y="4395391"/>
            <a:ext cx="5091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우리의 </a:t>
            </a:r>
            <a:r>
              <a:rPr lang="ko-KR" altLang="en-US" sz="4400" dirty="0" err="1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네잎클로버는</a:t>
            </a:r>
            <a:r>
              <a:rPr lang="ko-KR" altLang="en-US" sz="44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제리천사</a:t>
            </a:r>
          </a:p>
        </p:txBody>
      </p:sp>
    </p:spTree>
    <p:extLst>
      <p:ext uri="{BB962C8B-B14F-4D97-AF65-F5344CB8AC3E}">
        <p14:creationId xmlns:p14="http://schemas.microsoft.com/office/powerpoint/2010/main" val="19624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A85D0-CB66-91D3-2FA3-E1714114BAF8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3.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54175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D6F5AC-8B05-DFCE-731B-53A0CC369C0C}"/>
              </a:ext>
            </a:extLst>
          </p:cNvPr>
          <p:cNvSpPr/>
          <p:nvPr/>
        </p:nvSpPr>
        <p:spPr>
          <a:xfrm>
            <a:off x="1018571" y="1908178"/>
            <a:ext cx="2853765" cy="2777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짧은 시간에 프로젝트를 진행한 이번 경험을 통해 많은 것을 배운 것 같습니다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프로젝트 같이한 팀원들 다들 고생하셨습니다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6BE66-EA35-1851-9C99-D04381E7EEF7}"/>
              </a:ext>
            </a:extLst>
          </p:cNvPr>
          <p:cNvSpPr txBox="1"/>
          <p:nvPr/>
        </p:nvSpPr>
        <p:spPr>
          <a:xfrm>
            <a:off x="1734372" y="5395304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유현종</a:t>
            </a:r>
            <a:endParaRPr lang="ko-KR" altLang="en-US" sz="3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0E99B0-2F5A-961D-8D0B-CB8E9013A0F7}"/>
              </a:ext>
            </a:extLst>
          </p:cNvPr>
          <p:cNvSpPr/>
          <p:nvPr/>
        </p:nvSpPr>
        <p:spPr>
          <a:xfrm>
            <a:off x="4669117" y="1908178"/>
            <a:ext cx="2853765" cy="2777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명이서 </a:t>
            </a:r>
            <a:r>
              <a:rPr lang="en-US" altLang="ko-KR" sz="1400" dirty="0">
                <a:solidFill>
                  <a:schemeClr val="tx1"/>
                </a:solidFill>
              </a:rPr>
              <a:t>Branch</a:t>
            </a:r>
            <a:r>
              <a:rPr lang="ko-KR" altLang="en-US" sz="1400" dirty="0">
                <a:solidFill>
                  <a:schemeClr val="tx1"/>
                </a:solidFill>
              </a:rPr>
              <a:t> 나눠서 </a:t>
            </a:r>
            <a:r>
              <a:rPr lang="ko-KR" altLang="en-US" sz="1400" dirty="0" err="1">
                <a:solidFill>
                  <a:schemeClr val="tx1"/>
                </a:solidFill>
              </a:rPr>
              <a:t>하다보니</a:t>
            </a:r>
            <a:r>
              <a:rPr lang="ko-KR" altLang="en-US" sz="1400" dirty="0">
                <a:solidFill>
                  <a:schemeClr val="tx1"/>
                </a:solidFill>
              </a:rPr>
              <a:t> 형상관리의 소중함을 알게 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이번에 </a:t>
            </a:r>
            <a:r>
              <a:rPr lang="ko-KR" altLang="en-US" sz="1400" dirty="0" err="1">
                <a:solidFill>
                  <a:schemeClr val="tx1"/>
                </a:solidFill>
              </a:rPr>
              <a:t>개발에대해서</a:t>
            </a:r>
            <a:r>
              <a:rPr lang="ko-KR" altLang="en-US" sz="1400" dirty="0">
                <a:solidFill>
                  <a:schemeClr val="tx1"/>
                </a:solidFill>
              </a:rPr>
              <a:t> 많이 고민하고 설계하면서 한층 더 성장한 것 같습니다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우리팀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고생했어용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F345E-5E8C-3D01-1F7E-BFFEC24CE378}"/>
              </a:ext>
            </a:extLst>
          </p:cNvPr>
          <p:cNvSpPr txBox="1"/>
          <p:nvPr/>
        </p:nvSpPr>
        <p:spPr>
          <a:xfrm>
            <a:off x="5388112" y="5407421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전우리</a:t>
            </a:r>
            <a:endParaRPr lang="ko-KR" altLang="en-US" sz="3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F03709-8E97-C2B8-166C-53147A3D90D4}"/>
              </a:ext>
            </a:extLst>
          </p:cNvPr>
          <p:cNvGrpSpPr/>
          <p:nvPr/>
        </p:nvGrpSpPr>
        <p:grpSpPr>
          <a:xfrm>
            <a:off x="7382078" y="4812437"/>
            <a:ext cx="1767328" cy="1703843"/>
            <a:chOff x="9632006" y="3289738"/>
            <a:chExt cx="1767328" cy="170384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0B49236-5795-946C-4E5B-C954F17A44C8}"/>
                </a:ext>
              </a:extLst>
            </p:cNvPr>
            <p:cNvSpPr/>
            <p:nvPr/>
          </p:nvSpPr>
          <p:spPr>
            <a:xfrm>
              <a:off x="9632006" y="3289738"/>
              <a:ext cx="1767328" cy="13960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다른조라서</a:t>
              </a:r>
              <a:r>
                <a:rPr lang="ko-KR" altLang="en-US" sz="1000" dirty="0">
                  <a:solidFill>
                    <a:schemeClr val="tx1"/>
                  </a:solidFill>
                </a:rPr>
                <a:t> 너무 아쉬웠습니다 다음에는 꼭 같이 프로젝트 하고싶어요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~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수고수고</a:t>
              </a:r>
              <a:r>
                <a:rPr lang="en-US" altLang="ko-KR" sz="1000" dirty="0">
                  <a:solidFill>
                    <a:schemeClr val="tx1"/>
                  </a:solidFill>
                </a:rPr>
                <a:t>~~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B5AC3E-524D-2135-E644-AA1049EF70B9}"/>
                </a:ext>
              </a:extLst>
            </p:cNvPr>
            <p:cNvSpPr txBox="1"/>
            <p:nvPr/>
          </p:nvSpPr>
          <p:spPr>
            <a:xfrm>
              <a:off x="10077278" y="4685804"/>
              <a:ext cx="876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김지원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4.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역할 분담 및 한마디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C7A219-7C1E-8DFB-9A3A-594EBB1188AE}"/>
              </a:ext>
            </a:extLst>
          </p:cNvPr>
          <p:cNvSpPr/>
          <p:nvPr/>
        </p:nvSpPr>
        <p:spPr>
          <a:xfrm>
            <a:off x="8704134" y="1727033"/>
            <a:ext cx="2853765" cy="2777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짧은 기간에 결과물을 내는 좋은 경험을 해서 뿌듯하고 열심히 </a:t>
            </a:r>
            <a:r>
              <a:rPr lang="ko-KR" altLang="en-US" b="0" i="0" dirty="0" err="1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해주신</a:t>
            </a:r>
            <a:r>
              <a:rPr lang="ko-KR" altLang="en-US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 팀원들 감사합니다</a:t>
            </a:r>
            <a:r>
              <a:rPr lang="en-US" altLang="ko-KR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7A6F1-721D-ADBA-F7F8-3B9E619C72B3}"/>
              </a:ext>
            </a:extLst>
          </p:cNvPr>
          <p:cNvSpPr txBox="1"/>
          <p:nvPr/>
        </p:nvSpPr>
        <p:spPr>
          <a:xfrm>
            <a:off x="9419935" y="521415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배성준</a:t>
            </a:r>
          </a:p>
        </p:txBody>
      </p:sp>
    </p:spTree>
    <p:extLst>
      <p:ext uri="{BB962C8B-B14F-4D97-AF65-F5344CB8AC3E}">
        <p14:creationId xmlns:p14="http://schemas.microsoft.com/office/powerpoint/2010/main" val="170751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5DA7F-E748-CDC5-C8FA-FB949225C251}"/>
              </a:ext>
            </a:extLst>
          </p:cNvPr>
          <p:cNvSpPr txBox="1"/>
          <p:nvPr/>
        </p:nvSpPr>
        <p:spPr>
          <a:xfrm flipH="1">
            <a:off x="2517775" y="2397948"/>
            <a:ext cx="7156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감사합니다</a:t>
            </a:r>
            <a:r>
              <a:rPr lang="en-US" altLang="ko-KR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</a:t>
            </a:r>
          </a:p>
          <a:p>
            <a:endParaRPr lang="en-US" altLang="ko-KR" sz="2800" b="1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					-</a:t>
            </a:r>
            <a:r>
              <a:rPr lang="ko-KR" altLang="en-US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Clover</a:t>
            </a:r>
            <a:r>
              <a:rPr lang="ko-KR" altLang="en-US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11</a:t>
            </a:r>
            <a:r>
              <a:rPr lang="ko-KR" altLang="en-US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  <a:r>
              <a:rPr lang="en-US" altLang="ko-KR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-</a:t>
            </a:r>
            <a:endParaRPr lang="ko-KR" altLang="en-US" sz="2000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DFD64A-1D63-1223-3CE4-F09B8DF775B2}"/>
              </a:ext>
            </a:extLst>
          </p:cNvPr>
          <p:cNvCxnSpPr/>
          <p:nvPr/>
        </p:nvCxnSpPr>
        <p:spPr>
          <a:xfrm>
            <a:off x="2276475" y="1993900"/>
            <a:ext cx="8477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0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0ABF5-B580-F6AB-676B-D3D122F10BA6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3E5E2-041D-FC98-E2DA-AA070655FA5D}"/>
              </a:ext>
            </a:extLst>
          </p:cNvPr>
          <p:cNvCxnSpPr>
            <a:cxnSpLocks/>
          </p:cNvCxnSpPr>
          <p:nvPr/>
        </p:nvCxnSpPr>
        <p:spPr>
          <a:xfrm>
            <a:off x="228600" y="1265955"/>
            <a:ext cx="965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3EE603-BC2C-B2A7-0D6B-4E3C85085108}"/>
              </a:ext>
            </a:extLst>
          </p:cNvPr>
          <p:cNvSpPr txBox="1"/>
          <p:nvPr/>
        </p:nvSpPr>
        <p:spPr>
          <a:xfrm>
            <a:off x="849816" y="199137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63DAB-E64F-15B3-FB9E-31CFBE9BA530}"/>
              </a:ext>
            </a:extLst>
          </p:cNvPr>
          <p:cNvSpPr txBox="1"/>
          <p:nvPr/>
        </p:nvSpPr>
        <p:spPr>
          <a:xfrm>
            <a:off x="1835751" y="1991375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 err="1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세잎클로버의</a:t>
            </a:r>
            <a:r>
              <a:rPr lang="ko-KR" altLang="en-US" sz="2800" spc="3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의미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DFCD0-9E1A-CD95-B71C-AADB465898FA}"/>
              </a:ext>
            </a:extLst>
          </p:cNvPr>
          <p:cNvSpPr txBox="1"/>
          <p:nvPr/>
        </p:nvSpPr>
        <p:spPr>
          <a:xfrm>
            <a:off x="849816" y="3214790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C7F8F-CE07-839E-A0E8-A4D476CAC7E2}"/>
              </a:ext>
            </a:extLst>
          </p:cNvPr>
          <p:cNvSpPr txBox="1"/>
          <p:nvPr/>
        </p:nvSpPr>
        <p:spPr>
          <a:xfrm>
            <a:off x="1835751" y="321479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프로젝트 진행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3D82D-A4E5-C862-756C-1BD08F162D7E}"/>
              </a:ext>
            </a:extLst>
          </p:cNvPr>
          <p:cNvSpPr txBox="1"/>
          <p:nvPr/>
        </p:nvSpPr>
        <p:spPr>
          <a:xfrm>
            <a:off x="849816" y="4448716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3</a:t>
            </a:r>
            <a:endParaRPr lang="ko-KR" altLang="en-US" sz="2800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AA4F6-FB9E-1D16-E91E-65F2700DEAFB}"/>
              </a:ext>
            </a:extLst>
          </p:cNvPr>
          <p:cNvSpPr txBox="1"/>
          <p:nvPr/>
        </p:nvSpPr>
        <p:spPr>
          <a:xfrm>
            <a:off x="1835751" y="444871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기능 시연영상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5BD32D-EA27-B85C-55C7-1758DAFDB819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네잎 클로버 배경화면 모음이에요! 행운이 가득하길! : 네이버 블로그">
            <a:extLst>
              <a:ext uri="{FF2B5EF4-FFF2-40B4-BE49-F238E27FC236}">
                <a16:creationId xmlns:a16="http://schemas.microsoft.com/office/drawing/2014/main" id="{5EFF15A9-5386-6161-D6B0-B9D4B93E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90048" y="656053"/>
            <a:ext cx="6857999" cy="55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6E7DCB-ED8A-E4F9-A523-855A95F887DA}"/>
              </a:ext>
            </a:extLst>
          </p:cNvPr>
          <p:cNvSpPr txBox="1"/>
          <p:nvPr/>
        </p:nvSpPr>
        <p:spPr>
          <a:xfrm>
            <a:off x="849816" y="559204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4</a:t>
            </a:r>
            <a:endParaRPr lang="ko-KR" altLang="en-US" sz="2800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C3B57-08AA-2A28-2FC1-9C3D77A7C476}"/>
              </a:ext>
            </a:extLst>
          </p:cNvPr>
          <p:cNvSpPr txBox="1"/>
          <p:nvPr/>
        </p:nvSpPr>
        <p:spPr>
          <a:xfrm>
            <a:off x="1835751" y="5592045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한 마디</a:t>
            </a:r>
          </a:p>
        </p:txBody>
      </p:sp>
    </p:spTree>
    <p:extLst>
      <p:ext uri="{BB962C8B-B14F-4D97-AF65-F5344CB8AC3E}">
        <p14:creationId xmlns:p14="http://schemas.microsoft.com/office/powerpoint/2010/main" val="2131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1.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세잎클로버의 의미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F35020-1720-656F-5848-C85511E0F7CF}"/>
              </a:ext>
            </a:extLst>
          </p:cNvPr>
          <p:cNvSpPr/>
          <p:nvPr/>
        </p:nvSpPr>
        <p:spPr>
          <a:xfrm>
            <a:off x="3067050" y="5592988"/>
            <a:ext cx="6057900" cy="820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90623" y="5734311"/>
            <a:ext cx="3010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무슨 차이가 있을까요</a:t>
            </a:r>
            <a:r>
              <a:rPr lang="en-US" altLang="ko-KR" sz="2800" b="1" dirty="0">
                <a:solidFill>
                  <a:schemeClr val="bg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???</a:t>
            </a:r>
            <a:endParaRPr lang="ko-KR" altLang="en-US" sz="2800" b="1" dirty="0">
              <a:solidFill>
                <a:schemeClr val="bg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pic>
        <p:nvPicPr>
          <p:cNvPr id="8" name="그림 7" descr="창의성이(가) 표시된 사진&#10;&#10;자동 생성된 설명">
            <a:extLst>
              <a:ext uri="{FF2B5EF4-FFF2-40B4-BE49-F238E27FC236}">
                <a16:creationId xmlns:a16="http://schemas.microsoft.com/office/drawing/2014/main" id="{285F5E8F-9A37-9BB7-0928-770DC919EE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8" y="1430687"/>
            <a:ext cx="3006466" cy="3144016"/>
          </a:xfrm>
          <a:prstGeom prst="rect">
            <a:avLst/>
          </a:prstGeom>
        </p:spPr>
      </p:pic>
      <p:pic>
        <p:nvPicPr>
          <p:cNvPr id="1026" name="Picture 2" descr="세잎 클로버 무료 다운로드를 위한 벡터, 사진 및 일러스트레이션 - illustAC">
            <a:extLst>
              <a:ext uri="{FF2B5EF4-FFF2-40B4-BE49-F238E27FC236}">
                <a16:creationId xmlns:a16="http://schemas.microsoft.com/office/drawing/2014/main" id="{ED344BC4-9A36-F12B-C582-B981B34F1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45" y="1150246"/>
            <a:ext cx="3704898" cy="370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672E34-850D-092A-369E-8D3DE7BDC042}"/>
              </a:ext>
            </a:extLst>
          </p:cNvPr>
          <p:cNvSpPr txBox="1"/>
          <p:nvPr/>
        </p:nvSpPr>
        <p:spPr>
          <a:xfrm>
            <a:off x="2891028" y="48439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세잎</a:t>
            </a:r>
            <a:endParaRPr kumimoji="1" lang="ko-KR" altLang="en-US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0708A-4EF3-BB7C-6DE8-E3663918D5C9}"/>
              </a:ext>
            </a:extLst>
          </p:cNvPr>
          <p:cNvSpPr txBox="1"/>
          <p:nvPr/>
        </p:nvSpPr>
        <p:spPr>
          <a:xfrm>
            <a:off x="8654641" y="484399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네잎</a:t>
            </a:r>
            <a:endParaRPr kumimoji="1" lang="ko-KR" altLang="en-US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75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D6F5AC-8B05-DFCE-731B-53A0CC369C0C}"/>
              </a:ext>
            </a:extLst>
          </p:cNvPr>
          <p:cNvSpPr/>
          <p:nvPr/>
        </p:nvSpPr>
        <p:spPr>
          <a:xfrm>
            <a:off x="1018571" y="1908178"/>
            <a:ext cx="2853765" cy="2777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69985" y="2327781"/>
            <a:ext cx="1944546" cy="3652298"/>
            <a:chOff x="1469985" y="2327781"/>
            <a:chExt cx="1944546" cy="36522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96BE66-EA35-1851-9C99-D04381E7EEF7}"/>
                </a:ext>
              </a:extLst>
            </p:cNvPr>
            <p:cNvSpPr txBox="1"/>
            <p:nvPr/>
          </p:nvSpPr>
          <p:spPr>
            <a:xfrm>
              <a:off x="1788874" y="5395304"/>
              <a:ext cx="13067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Food</a:t>
              </a:r>
              <a:endParaRPr lang="ko-KR" altLang="en-US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18" name="그림 17" descr="스낵, 음식, 디저트, 제빵 제품이(가) 표시된 사진&#10;&#10;자동 생성된 설명">
              <a:extLst>
                <a:ext uri="{FF2B5EF4-FFF2-40B4-BE49-F238E27FC236}">
                  <a16:creationId xmlns:a16="http://schemas.microsoft.com/office/drawing/2014/main" id="{921EC1CC-6BFF-DDB4-FD8B-6CDA8BC1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985" y="2327781"/>
              <a:ext cx="1944546" cy="1944546"/>
            </a:xfrm>
            <a:prstGeom prst="rect">
              <a:avLst/>
            </a:prstGeom>
          </p:spPr>
        </p:pic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AA0E99B0-2F5A-961D-8D0B-CB8E9013A0F7}"/>
              </a:ext>
            </a:extLst>
          </p:cNvPr>
          <p:cNvSpPr/>
          <p:nvPr/>
        </p:nvSpPr>
        <p:spPr>
          <a:xfrm>
            <a:off x="4669117" y="1908178"/>
            <a:ext cx="2853765" cy="2777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B49236-5795-946C-4E5B-C954F17A44C8}"/>
              </a:ext>
            </a:extLst>
          </p:cNvPr>
          <p:cNvSpPr/>
          <p:nvPr/>
        </p:nvSpPr>
        <p:spPr>
          <a:xfrm>
            <a:off x="8545569" y="1908177"/>
            <a:ext cx="2853765" cy="2777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085145" y="2327781"/>
            <a:ext cx="2021707" cy="3664415"/>
            <a:chOff x="5085145" y="2327781"/>
            <a:chExt cx="2021707" cy="36644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F345E-5E8C-3D01-1F7E-BFFEC24CE378}"/>
                </a:ext>
              </a:extLst>
            </p:cNvPr>
            <p:cNvSpPr txBox="1"/>
            <p:nvPr/>
          </p:nvSpPr>
          <p:spPr>
            <a:xfrm>
              <a:off x="5085145" y="5407421"/>
              <a:ext cx="20217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Vehicle</a:t>
              </a:r>
              <a:endParaRPr lang="ko-KR" altLang="en-US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4" name="Picture 4" descr="유토이미지 | 어린이스티커_교통수단 벡터 스티커 일러스트">
              <a:extLst>
                <a:ext uri="{FF2B5EF4-FFF2-40B4-BE49-F238E27FC236}">
                  <a16:creationId xmlns:a16="http://schemas.microsoft.com/office/drawing/2014/main" id="{B4C51505-0287-65F5-4A8E-BEA5B5296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010" y="2327781"/>
              <a:ext cx="1979271" cy="196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8545569" y="1985172"/>
            <a:ext cx="2936976" cy="3994907"/>
            <a:chOff x="8545569" y="1985172"/>
            <a:chExt cx="2936976" cy="399490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B5AC3E-524D-2135-E644-AA1049EF70B9}"/>
                </a:ext>
              </a:extLst>
            </p:cNvPr>
            <p:cNvSpPr txBox="1"/>
            <p:nvPr/>
          </p:nvSpPr>
          <p:spPr>
            <a:xfrm>
              <a:off x="9363154" y="5395304"/>
              <a:ext cx="14798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COST</a:t>
              </a:r>
              <a:endParaRPr lang="ko-KR" altLang="en-US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38" name="Picture 6" descr="한국 돈 일러스트 모음 다운로드 PNG, AI (2023년) - 리틀딥">
              <a:extLst>
                <a:ext uri="{FF2B5EF4-FFF2-40B4-BE49-F238E27FC236}">
                  <a16:creationId xmlns:a16="http://schemas.microsoft.com/office/drawing/2014/main" id="{D832C2DE-DF14-3085-0816-1156084F0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569" y="1985172"/>
              <a:ext cx="2936976" cy="270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1.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세잎클로버의 의미</a:t>
            </a:r>
          </a:p>
        </p:txBody>
      </p:sp>
    </p:spTree>
    <p:extLst>
      <p:ext uri="{BB962C8B-B14F-4D97-AF65-F5344CB8AC3E}">
        <p14:creationId xmlns:p14="http://schemas.microsoft.com/office/powerpoint/2010/main" val="2908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낵, 음식, 디저트, 제빵 제품이(가) 표시된 사진&#10;&#10;자동 생성된 설명">
            <a:extLst>
              <a:ext uri="{FF2B5EF4-FFF2-40B4-BE49-F238E27FC236}">
                <a16:creationId xmlns:a16="http://schemas.microsoft.com/office/drawing/2014/main" id="{E14EDE88-696E-AACF-993B-5ADAFE0544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5096">
            <a:off x="1548636" y="1753072"/>
            <a:ext cx="2507219" cy="2507219"/>
          </a:xfrm>
          <a:prstGeom prst="rect">
            <a:avLst/>
          </a:prstGeom>
        </p:spPr>
      </p:pic>
      <p:pic>
        <p:nvPicPr>
          <p:cNvPr id="15" name="Picture 4" descr="유토이미지 | 어린이스티커_교통수단 벡터 스티커 일러스트">
            <a:extLst>
              <a:ext uri="{FF2B5EF4-FFF2-40B4-BE49-F238E27FC236}">
                <a16:creationId xmlns:a16="http://schemas.microsoft.com/office/drawing/2014/main" id="{2C37A6C0-4962-647C-02A2-B082D38C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1260">
            <a:off x="7631483" y="1752486"/>
            <a:ext cx="3032246" cy="25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한국 돈 일러스트 모음 다운로드 PNG, AI (2023년) - 리틀딥">
            <a:extLst>
              <a:ext uri="{FF2B5EF4-FFF2-40B4-BE49-F238E27FC236}">
                <a16:creationId xmlns:a16="http://schemas.microsoft.com/office/drawing/2014/main" id="{6660FAC9-F5AE-0110-7CCC-0FAA7AD7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16" y="2771639"/>
            <a:ext cx="4201558" cy="34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350FF4-665D-FF03-B41F-F284955A1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045" y="1201338"/>
            <a:ext cx="4483100" cy="419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1.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세잎클로버의 의미 그리고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차별점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8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24E692E-59EC-F12A-3D31-C8C7AB48CBFB}"/>
              </a:ext>
            </a:extLst>
          </p:cNvPr>
          <p:cNvSpPr/>
          <p:nvPr/>
        </p:nvSpPr>
        <p:spPr>
          <a:xfrm>
            <a:off x="3627864" y="1567088"/>
            <a:ext cx="4807268" cy="48072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Black" panose="020B0A04020102020204" pitchFamily="34" charset="0"/>
              <a:ea typeface="휴먼둥근헤드라인" panose="020305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9D2EDE8-7566-D41A-65A3-F9421357C792}"/>
              </a:ext>
            </a:extLst>
          </p:cNvPr>
          <p:cNvSpPr/>
          <p:nvPr/>
        </p:nvSpPr>
        <p:spPr>
          <a:xfrm>
            <a:off x="6157064" y="1927414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841049-0ECD-8B09-A8ED-D8C8D72F3E75}"/>
              </a:ext>
            </a:extLst>
          </p:cNvPr>
          <p:cNvSpPr/>
          <p:nvPr/>
        </p:nvSpPr>
        <p:spPr>
          <a:xfrm>
            <a:off x="1796595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95DD8-1F3C-341B-A160-AC8589CBCEDF}"/>
              </a:ext>
            </a:extLst>
          </p:cNvPr>
          <p:cNvSpPr txBox="1"/>
          <p:nvPr/>
        </p:nvSpPr>
        <p:spPr>
          <a:xfrm>
            <a:off x="3333387" y="4772522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E9E3F-DD0E-1958-B4DE-EAE23B40BF39}"/>
              </a:ext>
            </a:extLst>
          </p:cNvPr>
          <p:cNvSpPr txBox="1"/>
          <p:nvPr/>
        </p:nvSpPr>
        <p:spPr>
          <a:xfrm>
            <a:off x="7502692" y="4736509"/>
            <a:ext cx="160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그라운드 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9DA8F-D7E8-68D8-8087-4F96BE8E0F4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4A136-72E3-2AE3-58BE-237FD030431C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A0083-4D59-8C3E-B7BB-12C929E81970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텔레비전 단색으로 채워진">
            <a:extLst>
              <a:ext uri="{FF2B5EF4-FFF2-40B4-BE49-F238E27FC236}">
                <a16:creationId xmlns:a16="http://schemas.microsoft.com/office/drawing/2014/main" id="{3B9F54AB-80E0-1507-17D0-69FB7C4DEA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0380" y="2987096"/>
            <a:ext cx="1734022" cy="1734022"/>
          </a:xfrm>
          <a:prstGeom prst="rect">
            <a:avLst/>
          </a:prstGeom>
        </p:spPr>
      </p:pic>
      <p:pic>
        <p:nvPicPr>
          <p:cNvPr id="27" name="그래픽 26" descr="사람들과 함께 사이클링  단색으로 채워진">
            <a:extLst>
              <a:ext uri="{FF2B5EF4-FFF2-40B4-BE49-F238E27FC236}">
                <a16:creationId xmlns:a16="http://schemas.microsoft.com/office/drawing/2014/main" id="{605032C6-E8B6-DC9B-DAA8-7660020D81E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9052" y="2641036"/>
            <a:ext cx="2031369" cy="20313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2.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프로젝트 제작 과정</a:t>
            </a:r>
          </a:p>
        </p:txBody>
      </p:sp>
    </p:spTree>
    <p:extLst>
      <p:ext uri="{BB962C8B-B14F-4D97-AF65-F5344CB8AC3E}">
        <p14:creationId xmlns:p14="http://schemas.microsoft.com/office/powerpoint/2010/main" val="255047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8841049-0ECD-8B09-A8ED-D8C8D72F3E75}"/>
              </a:ext>
            </a:extLst>
          </p:cNvPr>
          <p:cNvSpPr/>
          <p:nvPr/>
        </p:nvSpPr>
        <p:spPr>
          <a:xfrm>
            <a:off x="59235" y="2045117"/>
            <a:ext cx="3398860" cy="29890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휴가 단색으로 채워진">
            <a:extLst>
              <a:ext uri="{FF2B5EF4-FFF2-40B4-BE49-F238E27FC236}">
                <a16:creationId xmlns:a16="http://schemas.microsoft.com/office/drawing/2014/main" id="{24B22587-ACA0-B4DA-74FA-2AB072C5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805" y="2183560"/>
            <a:ext cx="2703716" cy="2703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D2CA9-5184-BC51-633B-9FCF44B8A96D}"/>
              </a:ext>
            </a:extLst>
          </p:cNvPr>
          <p:cNvSpPr txBox="1"/>
          <p:nvPr/>
        </p:nvSpPr>
        <p:spPr>
          <a:xfrm>
            <a:off x="5618564" y="520077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95DD8-1F3C-341B-A160-AC8589CBCEDF}"/>
              </a:ext>
            </a:extLst>
          </p:cNvPr>
          <p:cNvSpPr txBox="1"/>
          <p:nvPr/>
        </p:nvSpPr>
        <p:spPr>
          <a:xfrm>
            <a:off x="1345731" y="421477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9DA8F-D7E8-68D8-8087-4F96BE8E0F4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4A136-72E3-2AE3-58BE-237FD030431C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A0083-4D59-8C3E-B7BB-12C929E81970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텔레비전 단색으로 채워진">
            <a:extLst>
              <a:ext uri="{FF2B5EF4-FFF2-40B4-BE49-F238E27FC236}">
                <a16:creationId xmlns:a16="http://schemas.microsoft.com/office/drawing/2014/main" id="{3B9F54AB-80E0-1507-17D0-69FB7C4DEA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54" y="2480754"/>
            <a:ext cx="1734022" cy="17340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2.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프로젝트 제작 과정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386" y="549071"/>
            <a:ext cx="2781300" cy="6172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940" y="2183560"/>
            <a:ext cx="2286000" cy="298132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749040" y="510047"/>
            <a:ext cx="1463040" cy="83915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458094" y="1388225"/>
            <a:ext cx="2409018" cy="513120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91431" y="1970410"/>
            <a:ext cx="2409018" cy="323036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90098" y="7385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19551" y="139293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Component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84550" y="183921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Router, view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AutoShape 2" descr="preview url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4" descr="preview ur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9297" y="738550"/>
            <a:ext cx="2642513" cy="552093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60712" y="15957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Vue</a:t>
            </a:r>
            <a:endParaRPr lang="ko-KR" altLang="en-US" sz="2400" dirty="0">
              <a:solidFill>
                <a:srgbClr val="00B05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0341" y="204162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Spring</a:t>
            </a:r>
            <a:endParaRPr lang="ko-KR" altLang="en-US" sz="2400" dirty="0">
              <a:solidFill>
                <a:srgbClr val="92D05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4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휴가 단색으로 채워진">
            <a:extLst>
              <a:ext uri="{FF2B5EF4-FFF2-40B4-BE49-F238E27FC236}">
                <a16:creationId xmlns:a16="http://schemas.microsoft.com/office/drawing/2014/main" id="{24B22587-ACA0-B4DA-74FA-2AB072C5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805" y="2183560"/>
            <a:ext cx="2703716" cy="2703716"/>
          </a:xfrm>
          <a:prstGeom prst="rect">
            <a:avLst/>
          </a:prstGeom>
        </p:spPr>
      </p:pic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9DA8F-D7E8-68D8-8087-4F96BE8E0F4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4A136-72E3-2AE3-58BE-237FD030431C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A0083-4D59-8C3E-B7BB-12C929E81970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65D349-2B17-88A4-8D33-A97B04B1CE3F}"/>
              </a:ext>
            </a:extLst>
          </p:cNvPr>
          <p:cNvGrpSpPr/>
          <p:nvPr/>
        </p:nvGrpSpPr>
        <p:grpSpPr>
          <a:xfrm>
            <a:off x="711200" y="1743508"/>
            <a:ext cx="4026483" cy="4026483"/>
            <a:chOff x="7681948" y="2009726"/>
            <a:chExt cx="4026483" cy="402648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D2EDE8-7566-D41A-65A3-F9421357C792}"/>
                </a:ext>
              </a:extLst>
            </p:cNvPr>
            <p:cNvSpPr/>
            <p:nvPr/>
          </p:nvSpPr>
          <p:spPr>
            <a:xfrm>
              <a:off x="7681948" y="2009726"/>
              <a:ext cx="4026483" cy="402648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3E9E3F-DD0E-1958-B4DE-EAE23B40BF39}"/>
                </a:ext>
              </a:extLst>
            </p:cNvPr>
            <p:cNvSpPr txBox="1"/>
            <p:nvPr/>
          </p:nvSpPr>
          <p:spPr>
            <a:xfrm>
              <a:off x="8953145" y="4772522"/>
              <a:ext cx="1600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그라운드 룰</a:t>
              </a:r>
            </a:p>
          </p:txBody>
        </p:sp>
        <p:pic>
          <p:nvPicPr>
            <p:cNvPr id="27" name="그래픽 26" descr="사람들과 함께 사이클링  단색으로 채워진">
              <a:extLst>
                <a:ext uri="{FF2B5EF4-FFF2-40B4-BE49-F238E27FC236}">
                  <a16:creationId xmlns:a16="http://schemas.microsoft.com/office/drawing/2014/main" id="{605032C6-E8B6-DC9B-DAA8-7660020D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79506" y="2677049"/>
              <a:ext cx="2031369" cy="203136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2.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프로젝트 제작 과정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361" y="1005799"/>
            <a:ext cx="5011233" cy="5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휴가 단색으로 채워진">
            <a:extLst>
              <a:ext uri="{FF2B5EF4-FFF2-40B4-BE49-F238E27FC236}">
                <a16:creationId xmlns:a16="http://schemas.microsoft.com/office/drawing/2014/main" id="{24B22587-ACA0-B4DA-74FA-2AB072C5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805" y="2183560"/>
            <a:ext cx="2703716" cy="2703716"/>
          </a:xfrm>
          <a:prstGeom prst="rect">
            <a:avLst/>
          </a:prstGeom>
        </p:spPr>
      </p:pic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9DA8F-D7E8-68D8-8087-4F96BE8E0F4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4A136-72E3-2AE3-58BE-237FD030431C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A0083-4D59-8C3E-B7BB-12C929E81970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950433" y="40640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2.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프로젝트 제작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5D9E7C-603D-F705-23A5-275CA1E7E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262" y="1144547"/>
            <a:ext cx="7772400" cy="49472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A65F60-D203-4269-F1A9-4C23D4CA0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38" y="1524000"/>
            <a:ext cx="1981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97DB"/>
      </a:accent1>
      <a:accent2>
        <a:srgbClr val="34A97D"/>
      </a:accent2>
      <a:accent3>
        <a:srgbClr val="E1CDB2"/>
      </a:accent3>
      <a:accent4>
        <a:srgbClr val="B6AEA7"/>
      </a:accent4>
      <a:accent5>
        <a:srgbClr val="D3835B"/>
      </a:accent5>
      <a:accent6>
        <a:srgbClr val="132322"/>
      </a:accent6>
      <a:hlink>
        <a:srgbClr val="262626"/>
      </a:hlink>
      <a:folHlink>
        <a:srgbClr val="262626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182</Words>
  <Application>Microsoft Macintosh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나눔손글씨 암스테르담</vt:lpstr>
      <vt:lpstr>휴먼둥근헤드라인</vt:lpstr>
      <vt:lpstr>휴먼모음T</vt:lpstr>
      <vt:lpstr>Pretendard</vt:lpstr>
      <vt:lpstr>Pretendard Black</vt:lpstr>
      <vt:lpstr>Arial</vt:lpstr>
      <vt:lpstr>Arial Black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우리 전</cp:lastModifiedBy>
  <cp:revision>75</cp:revision>
  <dcterms:created xsi:type="dcterms:W3CDTF">2022-06-06T01:23:34Z</dcterms:created>
  <dcterms:modified xsi:type="dcterms:W3CDTF">2023-11-24T06:11:11Z</dcterms:modified>
</cp:coreProperties>
</file>