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p:scale>
          <a:sx n="100" d="100"/>
          <a:sy n="100" d="100"/>
        </p:scale>
        <p:origin x="708"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2/25/2016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2/25/2016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2/25/2016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2/25/2016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2/25/2016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2/25/2016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2/25/2016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5400" dirty="0" smtClean="0"/>
              <a:t>Emerging Technologies</a:t>
            </a:r>
            <a:endParaRPr lang="en-GB" sz="5400" dirty="0"/>
          </a:p>
        </p:txBody>
      </p:sp>
      <p:sp>
        <p:nvSpPr>
          <p:cNvPr id="3" name="Subtitle 2"/>
          <p:cNvSpPr>
            <a:spLocks noGrp="1"/>
          </p:cNvSpPr>
          <p:nvPr>
            <p:ph type="subTitle" idx="1"/>
          </p:nvPr>
        </p:nvSpPr>
        <p:spPr/>
        <p:txBody>
          <a:bodyPr/>
          <a:lstStyle/>
          <a:p>
            <a:pPr algn="r"/>
            <a:r>
              <a:rPr lang="en-GB" dirty="0" smtClean="0"/>
              <a:t>As Used in Business Networks</a:t>
            </a:r>
            <a:endParaRPr lang="en-GB" dirty="0"/>
          </a:p>
        </p:txBody>
      </p:sp>
      <p:sp>
        <p:nvSpPr>
          <p:cNvPr id="4" name="Subtitle 2"/>
          <p:cNvSpPr txBox="1">
            <a:spLocks/>
          </p:cNvSpPr>
          <p:nvPr/>
        </p:nvSpPr>
        <p:spPr>
          <a:xfrm>
            <a:off x="2760133" y="6460066"/>
            <a:ext cx="9448800"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smtClean="0"/>
              <a:t>By Dustin Lopez</a:t>
            </a:r>
            <a:endParaRPr lang="en-GB" dirty="0"/>
          </a:p>
        </p:txBody>
      </p:sp>
    </p:spTree>
    <p:extLst>
      <p:ext uri="{BB962C8B-B14F-4D97-AF65-F5344CB8AC3E}">
        <p14:creationId xmlns:p14="http://schemas.microsoft.com/office/powerpoint/2010/main" val="132120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Virtualization</a:t>
            </a:r>
            <a:endParaRPr lang="en-GB" dirty="0"/>
          </a:p>
        </p:txBody>
      </p:sp>
      <p:sp>
        <p:nvSpPr>
          <p:cNvPr id="3" name="Content Placeholder 2"/>
          <p:cNvSpPr>
            <a:spLocks noGrp="1"/>
          </p:cNvSpPr>
          <p:nvPr>
            <p:ph idx="1"/>
          </p:nvPr>
        </p:nvSpPr>
        <p:spPr/>
        <p:txBody>
          <a:bodyPr>
            <a:noAutofit/>
          </a:bodyPr>
          <a:lstStyle/>
          <a:p>
            <a:pPr marL="0" indent="0">
              <a:buNone/>
            </a:pPr>
            <a:r>
              <a:rPr lang="en-GB" sz="950" dirty="0" smtClean="0"/>
              <a:t>Virtualization is when you take a really powerful computer (normally a server) and use it to host multiple none physical (virtual) machines upon it. You then have what are known as dummy terminals, connect to the virtual machines over a network. These virtual machines act just like any other physical computer however offer some advantages compared to having multiple standalone computers.</a:t>
            </a:r>
          </a:p>
          <a:p>
            <a:r>
              <a:rPr lang="en-GB" sz="950" dirty="0" smtClean="0"/>
              <a:t>Faster</a:t>
            </a:r>
            <a:br>
              <a:rPr lang="en-GB" sz="950" dirty="0" smtClean="0"/>
            </a:br>
            <a:r>
              <a:rPr lang="en-GB" sz="950" dirty="0" smtClean="0"/>
              <a:t>In a lot of cases, these virtual machines can be a lot faster than physical machines as they’re able to take advantage of the high performance server hardware inside the single main server machine that is running the virtual machines.</a:t>
            </a:r>
          </a:p>
          <a:p>
            <a:r>
              <a:rPr lang="en-GB" sz="950" dirty="0" smtClean="0"/>
              <a:t>Greater Storage Capacity</a:t>
            </a:r>
            <a:br>
              <a:rPr lang="en-GB" sz="950" dirty="0" smtClean="0"/>
            </a:br>
            <a:r>
              <a:rPr lang="en-GB" sz="950" dirty="0" smtClean="0"/>
              <a:t>You can also get a greater storage capacity as you are already running the virtual machines from a server. In most servers, one of the main advantages is that you are able to have multiple terabytes of storage inside of it. As such because you are running the virtual machines from the same server, you’re able to also take advantage of the increased storage.</a:t>
            </a:r>
          </a:p>
          <a:p>
            <a:r>
              <a:rPr lang="en-GB" sz="950" dirty="0" smtClean="0"/>
              <a:t>Improved Control</a:t>
            </a:r>
            <a:br>
              <a:rPr lang="en-GB" sz="950" dirty="0" smtClean="0"/>
            </a:br>
            <a:r>
              <a:rPr lang="en-GB" sz="950" dirty="0" smtClean="0"/>
              <a:t>Each of the virtual machines you have running are all hosted on a single server. This adds a layer of control that you wouldn’t normally have very easily when it comes to physical computers. By having all the virtual machines run from a single server, you’re able to also control all those virtual machines from a single point with ease.</a:t>
            </a:r>
          </a:p>
          <a:p>
            <a:r>
              <a:rPr lang="en-GB" sz="950" dirty="0" smtClean="0"/>
              <a:t>Home Working</a:t>
            </a:r>
            <a:br>
              <a:rPr lang="en-GB" sz="950" dirty="0" smtClean="0"/>
            </a:br>
            <a:r>
              <a:rPr lang="en-GB" sz="950" dirty="0"/>
              <a:t>The way in which virtual machines are setup is such that you access them and control them over either a local area connection or simply put, over a network. Seeing as you access them </a:t>
            </a:r>
            <a:r>
              <a:rPr lang="en-GB" sz="950" dirty="0" smtClean="0"/>
              <a:t>over a network you’re able to connect to them from anyway you are able to access the network in which the virtual machines are on. For example you could set up your virtual machines so that you’re able to connect to them over the internet from your own homes. This is also known as Remote Monitoring/Control.</a:t>
            </a:r>
          </a:p>
          <a:p>
            <a:r>
              <a:rPr lang="en-GB" sz="950" dirty="0" smtClean="0"/>
              <a:t>Cheaper</a:t>
            </a:r>
            <a:br>
              <a:rPr lang="en-GB" sz="950" dirty="0" smtClean="0"/>
            </a:br>
            <a:r>
              <a:rPr lang="en-GB" sz="950" dirty="0" smtClean="0"/>
              <a:t>Another impact virtualization would have on your company is that simply put, it’s a lot cheaper. In a lot of cases the main server you host the virtual machines upon can be very expensive however, compared to the cost of having multiple physical computers bought and installed into your company, virtual machines are simply a lot cheaper.</a:t>
            </a:r>
          </a:p>
          <a:p>
            <a:r>
              <a:rPr lang="en-GB" sz="950" dirty="0" smtClean="0"/>
              <a:t>Expandability</a:t>
            </a:r>
            <a:r>
              <a:rPr lang="en-GB" sz="950" dirty="0"/>
              <a:t/>
            </a:r>
            <a:br>
              <a:rPr lang="en-GB" sz="950" dirty="0"/>
            </a:br>
            <a:r>
              <a:rPr lang="en-GB" sz="950" dirty="0" smtClean="0"/>
              <a:t>The last impact this would have on your company is that of expandability. With all the virtual machines being hosted from a single powerful server, it allows you to keep expanding the amount of virtual machines to as many as you need or until the server you host them from as maxed out. Even if you get to the point where your server is maxed out, you can simply buy more powerful hardware for your server, reload all your virtual machines from storage onto the newer hardware and continue to expand without any issues.</a:t>
            </a:r>
          </a:p>
        </p:txBody>
      </p:sp>
    </p:spTree>
    <p:extLst>
      <p:ext uri="{BB962C8B-B14F-4D97-AF65-F5344CB8AC3E}">
        <p14:creationId xmlns:p14="http://schemas.microsoft.com/office/powerpoint/2010/main" val="1968309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Video On Demand</a:t>
            </a:r>
            <a:endParaRPr lang="en-GB" dirty="0"/>
          </a:p>
        </p:txBody>
      </p:sp>
      <p:sp>
        <p:nvSpPr>
          <p:cNvPr id="3" name="Content Placeholder 2"/>
          <p:cNvSpPr>
            <a:spLocks noGrp="1"/>
          </p:cNvSpPr>
          <p:nvPr>
            <p:ph idx="1"/>
          </p:nvPr>
        </p:nvSpPr>
        <p:spPr/>
        <p:txBody>
          <a:bodyPr>
            <a:normAutofit fontScale="55000" lnSpcReduction="20000"/>
          </a:bodyPr>
          <a:lstStyle/>
          <a:p>
            <a:pPr marL="0" indent="0">
              <a:buNone/>
            </a:pPr>
            <a:r>
              <a:rPr lang="en-GB" dirty="0" smtClean="0"/>
              <a:t>Video on demand services are where you have videos such as training or tutorial type videos hosted on a network attached storage system somewhere within your company and have them setup to be accessed over the internet. These videos are then able to be streamed to an end user when requested. A perfect example of two video on demand services that are both huge currently are YouTube and Netflix.</a:t>
            </a:r>
          </a:p>
          <a:p>
            <a:r>
              <a:rPr lang="en-GB" dirty="0" smtClean="0"/>
              <a:t>Training</a:t>
            </a:r>
            <a:br>
              <a:rPr lang="en-GB" dirty="0" smtClean="0"/>
            </a:br>
            <a:r>
              <a:rPr lang="en-GB" dirty="0" smtClean="0"/>
              <a:t>The first and possibly biggest benefit that videos on demand allow for is that of training. In a lot of cases currently, you would have to get staff that needed to be trained on how to use new software or systems, into the business and trained by someone there. This is a very costly process as every time you need to train staff, you have to pay for them to be trained, </a:t>
            </a:r>
            <a:r>
              <a:rPr lang="en-GB" dirty="0"/>
              <a:t>t</a:t>
            </a:r>
            <a:r>
              <a:rPr lang="en-GB" dirty="0" smtClean="0"/>
              <a:t>his is not so much the case with video on demand. With video on demand you are able to create a single training video for your company that would teach staff in easy to understand and simple steps on how to use new software, systems or anything that staff need to be trained with. This video can then be provided to the staff how can then access it over the internet from home and learn what they need to learn. This is a great deal more efficient than conventional training as it allows the staff to do it when they have free time.</a:t>
            </a:r>
          </a:p>
          <a:p>
            <a:r>
              <a:rPr lang="en-GB" dirty="0" smtClean="0"/>
              <a:t>Advertising</a:t>
            </a:r>
            <a:br>
              <a:rPr lang="en-GB" dirty="0" smtClean="0"/>
            </a:br>
            <a:r>
              <a:rPr lang="en-GB" dirty="0" smtClean="0"/>
              <a:t>Video on demand also allows you to advertise your company in such a way that is accessible to pretty much the whole world. This means you can create video advertisement material that can then be uploaded to a video on demand website like YouTube, at which point you have a way of advertising your company on a global scale.</a:t>
            </a:r>
          </a:p>
          <a:p>
            <a:r>
              <a:rPr lang="en-GB" dirty="0" smtClean="0"/>
              <a:t>Cheaper</a:t>
            </a:r>
            <a:br>
              <a:rPr lang="en-GB" dirty="0" smtClean="0"/>
            </a:br>
            <a:r>
              <a:rPr lang="en-GB" dirty="0" smtClean="0"/>
              <a:t>Video on demand is also incredibly cheap to produce. The only real cost comes from the production of the material itself rather than the ability to upload it and have it accessible 24/7 on demand. This is because of the amount of free video on demand services like the already mentioned YouTube that allow you to upload content without cost.</a:t>
            </a:r>
          </a:p>
          <a:p>
            <a:r>
              <a:rPr lang="en-GB" dirty="0" smtClean="0"/>
              <a:t>Web Centric</a:t>
            </a:r>
            <a:br>
              <a:rPr lang="en-GB" dirty="0" smtClean="0"/>
            </a:br>
            <a:r>
              <a:rPr lang="en-GB" dirty="0" smtClean="0"/>
              <a:t>The final impact video on demand has is that it’s simply web centric. This means the content itself is accessible over the internet by anyone that has an internet connection and an web browser to browse said internet. You are able to produce material such as training videos and have the accessible by all your staff from home. You’re also able to create advertisements that can advertise your company on a global scale (as already mentioned)</a:t>
            </a:r>
          </a:p>
        </p:txBody>
      </p:sp>
    </p:spTree>
    <p:extLst>
      <p:ext uri="{BB962C8B-B14F-4D97-AF65-F5344CB8AC3E}">
        <p14:creationId xmlns:p14="http://schemas.microsoft.com/office/powerpoint/2010/main" val="113745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MOBILE Networking</a:t>
            </a:r>
            <a:endParaRPr lang="en-GB" dirty="0"/>
          </a:p>
        </p:txBody>
      </p:sp>
      <p:sp>
        <p:nvSpPr>
          <p:cNvPr id="3" name="Content Placeholder 2"/>
          <p:cNvSpPr>
            <a:spLocks noGrp="1"/>
          </p:cNvSpPr>
          <p:nvPr>
            <p:ph idx="1"/>
          </p:nvPr>
        </p:nvSpPr>
        <p:spPr/>
        <p:txBody>
          <a:bodyPr>
            <a:noAutofit/>
          </a:bodyPr>
          <a:lstStyle/>
          <a:p>
            <a:pPr marL="0" indent="0">
              <a:buNone/>
            </a:pPr>
            <a:r>
              <a:rPr lang="en-GB" sz="1750" dirty="0" smtClean="0"/>
              <a:t>Mobile working is the act of being able to access a network wirelessly from anywhere that is in range of a wireless signal to your network. The biggest example of mobile networking in use today would be Wi-Fi. Wi-Fi allows you to connect to your main network within your company from any Wi-Fi enabled device, of which there are a great deal.</a:t>
            </a:r>
          </a:p>
          <a:p>
            <a:r>
              <a:rPr lang="en-GB" sz="1750" dirty="0" smtClean="0"/>
              <a:t>Enhanced Capabilities</a:t>
            </a:r>
            <a:br>
              <a:rPr lang="en-GB" sz="1750" dirty="0" smtClean="0"/>
            </a:br>
            <a:r>
              <a:rPr lang="en-GB" sz="1750" dirty="0" smtClean="0"/>
              <a:t>Possibly t</a:t>
            </a:r>
            <a:r>
              <a:rPr lang="en-US" sz="1750" dirty="0" smtClean="0"/>
              <a:t>he </a:t>
            </a:r>
            <a:r>
              <a:rPr lang="en-US" sz="1750" dirty="0"/>
              <a:t>best point of mobile networking </a:t>
            </a:r>
            <a:r>
              <a:rPr lang="en-US" sz="1750" dirty="0" smtClean="0"/>
              <a:t>is </a:t>
            </a:r>
            <a:r>
              <a:rPr lang="en-US" sz="1750" dirty="0"/>
              <a:t>that it removes the need to have devices </a:t>
            </a:r>
            <a:r>
              <a:rPr lang="en-US" sz="1750" dirty="0" smtClean="0"/>
              <a:t>in </a:t>
            </a:r>
            <a:r>
              <a:rPr lang="en-US" sz="1750" dirty="0"/>
              <a:t>fixed </a:t>
            </a:r>
            <a:r>
              <a:rPr lang="en-US" sz="1750" dirty="0" smtClean="0"/>
              <a:t>locations and </a:t>
            </a:r>
            <a:r>
              <a:rPr lang="en-US" sz="1750" dirty="0"/>
              <a:t>allows for the usage of more mobile client devices for the staff such as </a:t>
            </a:r>
            <a:r>
              <a:rPr lang="en-US" sz="1750" dirty="0" smtClean="0"/>
              <a:t>Laptops, tablets and mobile phones. This is a very good impact to your company as you are able to have staff that can move around a lot more with smaller devices that do the same job as a normal computer. For example, using a tablet device, you could connect it to one of the already mentioned Virtual machines and basically have a full computer in to from of a small computer tablet in your hands. This can be a massive help when you have to be interactive with clients while also making sure you can continue to do your job. A great example of this may be in a situation where a client requests further information about a product, you can use the tablet device to request all relevant information regarding the item the client is interested in and produce it them there and then.</a:t>
            </a:r>
            <a:endParaRPr lang="en-US" sz="1750" dirty="0"/>
          </a:p>
        </p:txBody>
      </p:sp>
    </p:spTree>
    <p:extLst>
      <p:ext uri="{BB962C8B-B14F-4D97-AF65-F5344CB8AC3E}">
        <p14:creationId xmlns:p14="http://schemas.microsoft.com/office/powerpoint/2010/main" val="308648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 Interfacing</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smtClean="0"/>
              <a:t>Web interfacing is when you have a website interface for an application or control panel rather than a piece of software that would run on your computer itself. All a web interface is, is a website that does the exact same thing that you would find from installing some software, however it’s on the web and accessible via a web browser. Examples of web interfaces could be Email clients like Hotmail, word processing like Office 365 and finally 3</a:t>
            </a:r>
            <a:r>
              <a:rPr lang="en-GB" baseline="30000" dirty="0" smtClean="0"/>
              <a:t>rd</a:t>
            </a:r>
            <a:r>
              <a:rPr lang="en-GB" dirty="0" smtClean="0"/>
              <a:t> party hardware monitoring tools like the Sheffield city college’s OPSVIEW.</a:t>
            </a:r>
          </a:p>
          <a:p>
            <a:r>
              <a:rPr lang="en-GB" dirty="0" smtClean="0"/>
              <a:t>Web Centric Application</a:t>
            </a:r>
            <a:br>
              <a:rPr lang="en-GB" dirty="0" smtClean="0"/>
            </a:br>
            <a:r>
              <a:rPr lang="en-GB" dirty="0" smtClean="0"/>
              <a:t>The first main and biggest impact that web interfacing gives your company as a web centric application format. This means that the application you use to monitor or complete a task is actually done via a web browser as stated above. This is a good thing because you’re in essence able to access that web interface from anywhere in the world. </a:t>
            </a:r>
          </a:p>
          <a:p>
            <a:r>
              <a:rPr lang="en-GB" dirty="0" smtClean="0"/>
              <a:t>Ease of Use</a:t>
            </a:r>
            <a:br>
              <a:rPr lang="en-GB" dirty="0" smtClean="0"/>
            </a:br>
            <a:r>
              <a:rPr lang="en-GB" dirty="0" smtClean="0"/>
              <a:t>Web interfaces are often a lot easier to use too. The only thing you need to be able to access them and use them is a web browser, internet connection and possibly login details for security purposes. This make using the software and training staff how to use the software a lot easier as there is nothing the staff have to do other than browse to a web page and login.</a:t>
            </a:r>
          </a:p>
          <a:p>
            <a:r>
              <a:rPr lang="en-GB" dirty="0" smtClean="0"/>
              <a:t>Improved Control</a:t>
            </a:r>
            <a:br>
              <a:rPr lang="en-GB" dirty="0" smtClean="0"/>
            </a:br>
            <a:r>
              <a:rPr lang="en-GB" dirty="0" smtClean="0"/>
              <a:t>The final and main point of web interfacing is for improved control. With web interfacing being on the internet, this means you are simply able to access it from anywhere that has an internet connection and a web browser. This means you could be on holiday, get a call from work requesting you check something or change something, all you then have to do is logon to the webpage that the web interface is on, do what is needed and you’re done. This is a massive improvement compared to having to get someone in when something needs fixing or changing. That isn’t to say that you can do everything via web interfaces as you are not able to physically interact with hardware, however, you are able to have a large amount of control from anywhere on the planet, providing you have the internet and a web browser.</a:t>
            </a:r>
          </a:p>
        </p:txBody>
      </p:sp>
    </p:spTree>
    <p:extLst>
      <p:ext uri="{BB962C8B-B14F-4D97-AF65-F5344CB8AC3E}">
        <p14:creationId xmlns:p14="http://schemas.microsoft.com/office/powerpoint/2010/main" val="68186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Remote Monitoring</a:t>
            </a:r>
            <a:endParaRPr lang="en-GB" dirty="0"/>
          </a:p>
        </p:txBody>
      </p:sp>
      <p:sp>
        <p:nvSpPr>
          <p:cNvPr id="3" name="Content Placeholder 2"/>
          <p:cNvSpPr>
            <a:spLocks noGrp="1"/>
          </p:cNvSpPr>
          <p:nvPr>
            <p:ph idx="1"/>
          </p:nvPr>
        </p:nvSpPr>
        <p:spPr/>
        <p:txBody>
          <a:bodyPr>
            <a:noAutofit/>
          </a:bodyPr>
          <a:lstStyle/>
          <a:p>
            <a:pPr marL="0" indent="0">
              <a:buNone/>
            </a:pPr>
            <a:r>
              <a:rPr lang="en-GB" sz="1500" dirty="0" smtClean="0"/>
              <a:t>Remote monitoring is where you are able to access and control/monitor systems from an off-site location such as your home. This is done via use of the internal company network and internet. You are able to control and monitor machines as though you are sat right in front of the system itself. Some examples of this in action may be; Windows Remote Desktop, VNC (Virtual Network Connections) and TeamViewer as-well as many more.</a:t>
            </a:r>
          </a:p>
          <a:p>
            <a:r>
              <a:rPr lang="en-GB" sz="1500" dirty="0" smtClean="0"/>
              <a:t>Work From Home</a:t>
            </a:r>
            <a:br>
              <a:rPr lang="en-GB" sz="1500" dirty="0" smtClean="0"/>
            </a:br>
            <a:r>
              <a:rPr lang="en-GB" sz="1500" dirty="0" smtClean="0"/>
              <a:t>The first main and obvious benefit this offers is the ability to work from home or from anywhere in the world (similar to web interfacing). You can connect using software installed on both the host computer you are connecting to and the client computer you are connecting from to create a point to point system connection upon which you are able to see and access the host system as though you are sat right in front of it.</a:t>
            </a:r>
          </a:p>
          <a:p>
            <a:r>
              <a:rPr lang="en-GB" sz="1500" dirty="0" smtClean="0"/>
              <a:t>Improved Control</a:t>
            </a:r>
            <a:br>
              <a:rPr lang="en-GB" sz="1500" dirty="0" smtClean="0"/>
            </a:br>
            <a:r>
              <a:rPr lang="en-GB" sz="1500" dirty="0" smtClean="0"/>
              <a:t>Remote monitoring also allows you to have more control over the system you are monitoring as you can access it from anywhere with an internet connection. With normal monitoring you have to inevitably walk away or go home and while you are away from the system, things can go wrong and problem can occur. These problems and faults can sometimes escalate if not dealt with quickly. Remote monitoring allows you to deal with any problem or fault that can be dealt with from the PC system itself, quickly and from wherever you are. One thing to note though is that this system does not allow you to deal with physical faults that are being caused by things like hardware malfunctions, this is strictly software that can be used to access the system you are monitoring remotely and will give you keyboard and mouse control as-well as a view of the monitor itself.</a:t>
            </a:r>
            <a:endParaRPr lang="en-GB" sz="1500" dirty="0"/>
          </a:p>
        </p:txBody>
      </p:sp>
    </p:spTree>
    <p:extLst>
      <p:ext uri="{BB962C8B-B14F-4D97-AF65-F5344CB8AC3E}">
        <p14:creationId xmlns:p14="http://schemas.microsoft.com/office/powerpoint/2010/main" val="253384206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131</TotalTime>
  <Words>413</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Emerging Technologies</vt:lpstr>
      <vt:lpstr>Virtualization</vt:lpstr>
      <vt:lpstr>Video On Demand</vt:lpstr>
      <vt:lpstr>MOBILE Networking</vt:lpstr>
      <vt:lpstr>Web Interfacing</vt:lpstr>
      <vt:lpstr>Remote Monitoring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Technologies</dc:title>
  <dc:creator>joel parkinson</dc:creator>
  <cp:lastModifiedBy>joel parkinson</cp:lastModifiedBy>
  <cp:revision>118</cp:revision>
  <dcterms:created xsi:type="dcterms:W3CDTF">2016-02-25T00:07:15Z</dcterms:created>
  <dcterms:modified xsi:type="dcterms:W3CDTF">2016-02-25T02:18:34Z</dcterms:modified>
</cp:coreProperties>
</file>