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DF4C5-D8F3-469D-B70B-4C0ED1549ACF}" type="datetimeFigureOut">
              <a:rPr lang="en-US"/>
              <a:t>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A0ADA-C986-49D5-AB1B-B52F377EA9F8}" type="slidenum">
              <a:rPr lang="en-US"/>
              <a:t>‹#›</a:t>
            </a:fld>
            <a:endParaRPr lang="en-US"/>
          </a:p>
        </p:txBody>
      </p:sp>
    </p:spTree>
    <p:extLst>
      <p:ext uri="{BB962C8B-B14F-4D97-AF65-F5344CB8AC3E}">
        <p14:creationId xmlns:p14="http://schemas.microsoft.com/office/powerpoint/2010/main" val="2634726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AA0ADA-C986-49D5-AB1B-B52F377EA9F8}" type="slidenum">
              <a:rPr lang="en-US"/>
              <a:t>1</a:t>
            </a:fld>
            <a:endParaRPr lang="en-US"/>
          </a:p>
        </p:txBody>
      </p:sp>
    </p:spTree>
    <p:extLst>
      <p:ext uri="{BB962C8B-B14F-4D97-AF65-F5344CB8AC3E}">
        <p14:creationId xmlns:p14="http://schemas.microsoft.com/office/powerpoint/2010/main" val="17557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AA0ADA-C986-49D5-AB1B-B52F377EA9F8}" type="slidenum">
              <a:rPr lang="en-US"/>
              <a:t>2</a:t>
            </a:fld>
            <a:endParaRPr lang="en-US"/>
          </a:p>
        </p:txBody>
      </p:sp>
    </p:spTree>
    <p:extLst>
      <p:ext uri="{BB962C8B-B14F-4D97-AF65-F5344CB8AC3E}">
        <p14:creationId xmlns:p14="http://schemas.microsoft.com/office/powerpoint/2010/main" val="418830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AA0ADA-C986-49D5-AB1B-B52F377EA9F8}" type="slidenum">
              <a:rPr lang="en-US"/>
              <a:t>3</a:t>
            </a:fld>
            <a:endParaRPr lang="en-US"/>
          </a:p>
        </p:txBody>
      </p:sp>
    </p:spTree>
    <p:extLst>
      <p:ext uri="{BB962C8B-B14F-4D97-AF65-F5344CB8AC3E}">
        <p14:creationId xmlns:p14="http://schemas.microsoft.com/office/powerpoint/2010/main" val="3007398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AA0ADA-C986-49D5-AB1B-B52F377EA9F8}" type="slidenum">
              <a:rPr lang="en-US"/>
              <a:t>4</a:t>
            </a:fld>
            <a:endParaRPr lang="en-US"/>
          </a:p>
        </p:txBody>
      </p:sp>
    </p:spTree>
    <p:extLst>
      <p:ext uri="{BB962C8B-B14F-4D97-AF65-F5344CB8AC3E}">
        <p14:creationId xmlns:p14="http://schemas.microsoft.com/office/powerpoint/2010/main" val="95606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AA0ADA-C986-49D5-AB1B-B52F377EA9F8}" type="slidenum">
              <a:rPr lang="en-US"/>
              <a:t>5</a:t>
            </a:fld>
            <a:endParaRPr lang="en-US"/>
          </a:p>
        </p:txBody>
      </p:sp>
    </p:spTree>
    <p:extLst>
      <p:ext uri="{BB962C8B-B14F-4D97-AF65-F5344CB8AC3E}">
        <p14:creationId xmlns:p14="http://schemas.microsoft.com/office/powerpoint/2010/main" val="4012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AA0ADA-C986-49D5-AB1B-B52F377EA9F8}" type="slidenum">
              <a:rPr lang="en-US"/>
              <a:t>6</a:t>
            </a:fld>
            <a:endParaRPr lang="en-US"/>
          </a:p>
        </p:txBody>
      </p:sp>
    </p:spTree>
    <p:extLst>
      <p:ext uri="{BB962C8B-B14F-4D97-AF65-F5344CB8AC3E}">
        <p14:creationId xmlns:p14="http://schemas.microsoft.com/office/powerpoint/2010/main" val="3333795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sview.sheffcol.ac.u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Emerging technologies</a:t>
            </a:r>
            <a:endParaRPr lang="en-US" dirty="0"/>
          </a:p>
        </p:txBody>
      </p:sp>
      <p:sp>
        <p:nvSpPr>
          <p:cNvPr id="3" name="Subtitle 2"/>
          <p:cNvSpPr>
            <a:spLocks noGrp="1"/>
          </p:cNvSpPr>
          <p:nvPr>
            <p:ph type="subTitle" idx="1"/>
          </p:nvPr>
        </p:nvSpPr>
        <p:spPr/>
        <p:txBody>
          <a:bodyPr>
            <a:normAutofit/>
          </a:bodyPr>
          <a:lstStyle/>
          <a:p>
            <a:r>
              <a:rPr lang="en-US"/>
              <a:t>As used in business networks</a:t>
            </a:r>
            <a:endParaRPr lang="en-US" dirty="0"/>
          </a:p>
          <a:p>
            <a:endParaRPr lang="en-US" dirty="0"/>
          </a:p>
          <a:p>
            <a:endParaRPr lang="en-US" dirty="0"/>
          </a:p>
        </p:txBody>
      </p:sp>
      <p:sp>
        <p:nvSpPr>
          <p:cNvPr id="4" name="TextBox 3"/>
          <p:cNvSpPr txBox="1"/>
          <p:nvPr/>
        </p:nvSpPr>
        <p:spPr>
          <a:xfrm>
            <a:off x="9744071" y="6321447"/>
            <a:ext cx="2743200" cy="369332"/>
          </a:xfrm>
          <a:prstGeom prst="rect">
            <a:avLst/>
          </a:prstGeom>
        </p:spPr>
        <p:txBody>
          <a:bodyPr rtlCol="0">
            <a:spAutoFit/>
          </a:bodyPr>
          <a:lstStyle/>
          <a:p>
            <a:pPr algn="ctr"/>
            <a:r>
              <a:rPr lang="en-US"/>
              <a:t>By Joel Parkinson</a:t>
            </a:r>
            <a:endParaRPr lang="en-US" dirty="0"/>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Virtualization</a:t>
            </a:r>
            <a:endParaRPr lang="en-US" dirty="0"/>
          </a:p>
        </p:txBody>
      </p:sp>
      <p:sp>
        <p:nvSpPr>
          <p:cNvPr id="3" name="Content Placeholder 2"/>
          <p:cNvSpPr>
            <a:spLocks noGrp="1"/>
          </p:cNvSpPr>
          <p:nvPr>
            <p:ph idx="1"/>
          </p:nvPr>
        </p:nvSpPr>
        <p:spPr/>
        <p:txBody>
          <a:bodyPr/>
          <a:lstStyle/>
          <a:p>
            <a:pPr marL="0" indent="0" algn="just">
              <a:buNone/>
            </a:pPr>
            <a:r>
              <a:rPr lang="en-US"/>
              <a:t>Virtualization is the act of creating a machine that acts just as a standalone computer or server however instead of having physical components for each machine that you would setup, you instead have a single machine that has incredibly powerful hardware and use that one machine to host several virtual (none physical) computers and servers upon it.</a:t>
            </a:r>
            <a:endParaRPr lang="en-US" dirty="0"/>
          </a:p>
          <a:p>
            <a:pPr marL="0" indent="0" algn="just">
              <a:buNone/>
            </a:pPr>
            <a:r>
              <a:rPr lang="en-US"/>
              <a:t>The main advantage to having a system that is based around virtual computing is that you don't have to have a lot of computing devices around your business and thus have less points of failure upon the network and in your company as a whole. You also have an increased amount of monitoring and control as standard as all the machines can be configured, tracked and controlled from the single machine. </a:t>
            </a:r>
            <a:endParaRPr lang="en-US" dirty="0"/>
          </a:p>
          <a:p>
            <a:pPr marL="0" indent="0" algn="just">
              <a:buNone/>
            </a:pPr>
            <a:r>
              <a:rPr lang="en-US"/>
              <a:t>This helps maintain a healthy network as you are able to deal with all the clients on the machine from a  central location.</a:t>
            </a:r>
            <a:endParaRPr lang="en-US" dirty="0"/>
          </a:p>
        </p:txBody>
      </p:sp>
    </p:spTree>
    <p:extLst>
      <p:ext uri="{BB962C8B-B14F-4D97-AF65-F5344CB8AC3E}">
        <p14:creationId xmlns:p14="http://schemas.microsoft.com/office/powerpoint/2010/main" val="96599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Video on Demand</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a:t>Video on demand is a new emergence upon the internet (World Wide Web) and since its emergence, has been seen a great many people adopt it. Video on demand itself is the act of hosting videos on the internet in such a way that makes it available for anyone to view with a internet connection and a web browser. Two of the most well known video on demand services are YouTube and Netflix, both these services offer video on demand services that allow for the ability to stream video content over the internet to your computer. As a business, the main advantages of this type of service is that you are able to disseminate video content such as tutorial videos for new services &amp; equipment however there is another more useful video on demand service that is available to companies that is known as Web Conferencing. Web Conferencing adopts the video on demand service technology however instead of allowing you to stream video content over the internet, you instead are able to stream video calls over the internet. This allows you to do things like have video conferences and have meetings that are done via the use of this technology (the most well known being Skype). </a:t>
            </a:r>
            <a:endParaRPr lang="en-US" dirty="0"/>
          </a:p>
          <a:p>
            <a:pPr marL="0" indent="0" algn="just">
              <a:buNone/>
            </a:pPr>
            <a:r>
              <a:rPr lang="en-US"/>
              <a:t>From a companies point of view, the most useful point of this technology is the ability to have meetings that would normally require staff to all meet in a set area instead have the meeting in their own homes over the internet.</a:t>
            </a:r>
            <a:endParaRPr lang="en-US" dirty="0"/>
          </a:p>
        </p:txBody>
      </p:sp>
    </p:spTree>
    <p:extLst>
      <p:ext uri="{BB962C8B-B14F-4D97-AF65-F5344CB8AC3E}">
        <p14:creationId xmlns:p14="http://schemas.microsoft.com/office/powerpoint/2010/main" val="262528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Mobile Networking</a:t>
            </a:r>
            <a:endParaRPr lang="en-US" dirty="0"/>
          </a:p>
        </p:txBody>
      </p:sp>
      <p:sp>
        <p:nvSpPr>
          <p:cNvPr id="3" name="Content Placeholder 2"/>
          <p:cNvSpPr>
            <a:spLocks noGrp="1"/>
          </p:cNvSpPr>
          <p:nvPr>
            <p:ph idx="1"/>
          </p:nvPr>
        </p:nvSpPr>
        <p:spPr>
          <a:xfrm>
            <a:off x="685800" y="1906588"/>
            <a:ext cx="10131425" cy="4377993"/>
          </a:xfrm>
        </p:spPr>
        <p:txBody>
          <a:bodyPr>
            <a:normAutofit fontScale="92500" lnSpcReduction="20000"/>
          </a:bodyPr>
          <a:lstStyle/>
          <a:p>
            <a:pPr marL="0" indent="0" algn="just">
              <a:buNone/>
            </a:pPr>
            <a:r>
              <a:rPr lang="en-US" dirty="0">
                <a:solidFill>
                  <a:srgbClr val="FFFFFF"/>
                </a:solidFill>
                <a:latin typeface="Calibri" charset="0"/>
              </a:rPr>
              <a:t>Wireless technology comes in many shapes and forms, the most basic would be Radio or RF. A wireless radio signal was one of the first wireless mediums to be used on a wide scale and allowed people to communicate over vast distances in real time. Since then there has been many different mediums of wireless communication such as satellite and Wi-Fi.</a:t>
            </a:r>
          </a:p>
          <a:p>
            <a:pPr marL="0" indent="0" algn="just">
              <a:buNone/>
            </a:pPr>
            <a:r>
              <a:rPr lang="en-US" dirty="0">
                <a:solidFill>
                  <a:srgbClr val="FFFFFF"/>
                </a:solidFill>
                <a:latin typeface="Calibri" charset="0"/>
              </a:rPr>
              <a:t>WI-Fi</a:t>
            </a:r>
          </a:p>
          <a:p>
            <a:pPr marL="0" indent="0" algn="just">
              <a:buNone/>
            </a:pPr>
            <a:r>
              <a:rPr lang="en-US" dirty="0">
                <a:solidFill>
                  <a:srgbClr val="FFFFFF"/>
                </a:solidFill>
                <a:latin typeface="Calibri" charset="0"/>
              </a:rPr>
              <a:t>Wi-Fi is however the most widely used wireless communication technology in use today. Wireless allows you to send data over moderately large distances depending on the technology you’re using. It’s good for communicating data in areas where having a wired connection just isn’t feasible. </a:t>
            </a:r>
          </a:p>
          <a:p>
            <a:pPr marL="0" indent="0" algn="just">
              <a:buNone/>
            </a:pPr>
            <a:r>
              <a:rPr lang="en-US" dirty="0">
                <a:solidFill>
                  <a:srgbClr val="FFFFFF"/>
                </a:solidFill>
                <a:latin typeface="Cambria" charset="0"/>
              </a:rPr>
              <a:t>Mobile Technology (3G – 4G)</a:t>
            </a:r>
          </a:p>
          <a:p>
            <a:pPr marL="0" indent="0" algn="just">
              <a:buNone/>
            </a:pPr>
            <a:r>
              <a:rPr lang="en-US" dirty="0">
                <a:solidFill>
                  <a:srgbClr val="FFFFFF"/>
                </a:solidFill>
                <a:latin typeface="Calibri" charset="0"/>
              </a:rPr>
              <a:t>Mobile technology is a lot newer than most other wireless technologies out there and is simply the way of sending and receiving data over the same network your phone calls go through (your mobile service provider). Since then there has been several new implementations of mobile wireless technology with the newest being 4G. 4G allows you to communicate over amazingly vast distances at speeds of up to 50mbit/s.</a:t>
            </a:r>
          </a:p>
          <a:p>
            <a:pPr marL="0" indent="0" algn="just">
              <a:buNone/>
            </a:pPr>
            <a:r>
              <a:rPr lang="en-US" dirty="0"/>
              <a:t>The best point of mobile networking within a company is that it removes the need to have devices in a fixed location and thus allows for the usage of more mobile client devices for the staff such as Laptops, tablets and even Network Telephones.</a:t>
            </a:r>
          </a:p>
          <a:p>
            <a:pPr marL="0" indent="0" algn="just">
              <a:buNone/>
            </a:pPr>
            <a:endParaRPr lang="en-US" dirty="0"/>
          </a:p>
        </p:txBody>
      </p:sp>
    </p:spTree>
    <p:extLst>
      <p:ext uri="{BB962C8B-B14F-4D97-AF65-F5344CB8AC3E}">
        <p14:creationId xmlns:p14="http://schemas.microsoft.com/office/powerpoint/2010/main" val="25622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Interfacing</a:t>
            </a:r>
            <a:endParaRPr lang="en-US" dirty="0"/>
          </a:p>
        </p:txBody>
      </p:sp>
      <p:sp>
        <p:nvSpPr>
          <p:cNvPr id="3" name="Content Placeholder 2"/>
          <p:cNvSpPr>
            <a:spLocks noGrp="1"/>
          </p:cNvSpPr>
          <p:nvPr>
            <p:ph idx="1"/>
          </p:nvPr>
        </p:nvSpPr>
        <p:spPr/>
        <p:txBody>
          <a:bodyPr/>
          <a:lstStyle/>
          <a:p>
            <a:pPr marL="0" indent="0">
              <a:buNone/>
            </a:pPr>
            <a:r>
              <a:rPr lang="en-US"/>
              <a:t>Web interfacing is the ability to monitor and control hardware and software like you normally would on a computer or server however instead of doing it on the physical machine, you do it on the internet instead. A good example of web interfacing is a tool that the Sheffield city college uses which is known as OPSView. OPSView in an online web interface that allows the Sheffield City College to monitor the state of their many servers and machines upon the college network from anywhere in the world via use of the internet. To access this service you simply have to go to the website: </a:t>
            </a:r>
            <a:r>
              <a:rPr lang="en-US" dirty="0">
                <a:latin typeface="Calibri" charset="0"/>
                <a:hlinkClick r:id="rId3"/>
              </a:rPr>
              <a:t>http://opsview.sheffcol.ac.uk/</a:t>
            </a:r>
            <a:r>
              <a:rPr lang="en-US" dirty="0">
                <a:latin typeface="Calibri" charset="0"/>
              </a:rPr>
              <a:t> login using your username and password for the service and that's it, you have full access to monitor and maintain any servers or devices you have connected to the web interface software. </a:t>
            </a:r>
          </a:p>
          <a:p>
            <a:pPr marL="0" indent="0">
              <a:buNone/>
            </a:pPr>
            <a:r>
              <a:rPr lang="en-US" dirty="0">
                <a:latin typeface="Calibri" charset="0"/>
              </a:rPr>
              <a:t>The first main advantage of this service is one I have already mentioned, the ability to access, monitor and maintain a server or any machine over the internet from anywhere in the world, providing that the place you're connecting from has internet access.</a:t>
            </a:r>
          </a:p>
        </p:txBody>
      </p:sp>
    </p:spTree>
    <p:extLst>
      <p:ext uri="{BB962C8B-B14F-4D97-AF65-F5344CB8AC3E}">
        <p14:creationId xmlns:p14="http://schemas.microsoft.com/office/powerpoint/2010/main" val="216192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Remote Monitoring</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Calibri" charset="0"/>
              </a:rPr>
              <a:t>Remote Monitoring is something that is only available to people because of networks. It is the ability to work away from the computer you normally work at via use of network communication. There are several ways to do this and several ways you can use it too. </a:t>
            </a:r>
          </a:p>
          <a:p>
            <a:pPr marL="0" indent="0" algn="just">
              <a:buNone/>
            </a:pPr>
            <a:r>
              <a:rPr lang="en-US" dirty="0">
                <a:latin typeface="Cambria" charset="0"/>
              </a:rPr>
              <a:t>VPN: </a:t>
            </a:r>
          </a:p>
          <a:p>
            <a:pPr marL="0" indent="0" algn="just">
              <a:buNone/>
            </a:pPr>
            <a:r>
              <a:rPr lang="en-US" dirty="0">
                <a:latin typeface="Calibri" charset="0"/>
              </a:rPr>
              <a:t>VPN or virtual private network is a secure communications network between your computer you wish to connect to and the client device which could be your home computer, laptop, table or mobile phone. A VPN is basically a secure network within the internet in which you use to connect to the computer you wish to work on.  </a:t>
            </a:r>
          </a:p>
          <a:p>
            <a:pPr marL="0" indent="0" algn="just">
              <a:buNone/>
            </a:pPr>
            <a:r>
              <a:rPr lang="en-US" dirty="0">
                <a:latin typeface="Cambria" charset="0"/>
              </a:rPr>
              <a:t>Remote Desktop (Windows): </a:t>
            </a:r>
          </a:p>
          <a:p>
            <a:pPr marL="0" indent="0" algn="just">
              <a:buNone/>
            </a:pPr>
            <a:r>
              <a:rPr lang="en-US" dirty="0">
                <a:latin typeface="Calibri" charset="0"/>
              </a:rPr>
              <a:t>Remote desktop is a windows feature that allows you to connect to a computer from anywehere in the world without the need for a VPN. In most cases it’s as simple as clicking a button to activate it on the computer your wish to connect into and then logging into said computer using the IP address of the computer and your standard user login privileges.  </a:t>
            </a:r>
          </a:p>
          <a:p>
            <a:pPr marL="0" indent="0" algn="just">
              <a:buNone/>
            </a:pPr>
            <a:r>
              <a:rPr lang="en-US" dirty="0">
                <a:latin typeface="Cambria" charset="0"/>
              </a:rPr>
              <a:t>Third Party Applications such as GoToMyPC &amp; TeamViewer: </a:t>
            </a:r>
          </a:p>
          <a:p>
            <a:pPr marL="0" indent="0" algn="just">
              <a:buNone/>
            </a:pPr>
            <a:r>
              <a:rPr lang="en-US" dirty="0">
                <a:latin typeface="Calibri" charset="0"/>
              </a:rPr>
              <a:t>These are a little bit of a combination of both VPN and Remote desktop, in most cases these application simply allow you to tunnel into your machine via use of a login and they take care of everything like the IP address and other security for you.</a:t>
            </a:r>
            <a:r>
              <a:rPr lang="en-US" dirty="0"/>
              <a:t>  </a:t>
            </a:r>
          </a:p>
        </p:txBody>
      </p:sp>
    </p:spTree>
    <p:extLst>
      <p:ext uri="{BB962C8B-B14F-4D97-AF65-F5344CB8AC3E}">
        <p14:creationId xmlns:p14="http://schemas.microsoft.com/office/powerpoint/2010/main" val="3385074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Emerging technologies</vt:lpstr>
      <vt:lpstr>Virtualization</vt:lpstr>
      <vt:lpstr>Video on Demand</vt:lpstr>
      <vt:lpstr>Mobile Networking</vt:lpstr>
      <vt:lpstr>Web Interfacing</vt:lpstr>
      <vt:lpstr>Remote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cp:revision>
  <dcterms:created xsi:type="dcterms:W3CDTF">2014-09-12T02:08:24Z</dcterms:created>
  <dcterms:modified xsi:type="dcterms:W3CDTF">2016-01-21T14:00:37Z</dcterms:modified>
</cp:coreProperties>
</file>