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8A7C139-E69C-44F9-9798-97DBE0C3D502}" type="datetimeFigureOut">
              <a:rPr lang="en-GB" smtClean="0"/>
              <a:t>08/10/2015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142086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A7C139-E69C-44F9-9798-97DBE0C3D502}" type="datetimeFigureOut">
              <a:rPr lang="en-GB" smtClean="0"/>
              <a:t>08/10/2015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35526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A7C139-E69C-44F9-9798-97DBE0C3D502}" type="datetimeFigureOut">
              <a:rPr lang="en-GB" smtClean="0"/>
              <a:t>08/10/2015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426769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A7C139-E69C-44F9-9798-97DBE0C3D502}" type="datetimeFigureOut">
              <a:rPr lang="en-GB" smtClean="0"/>
              <a:t>08/10/2015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40563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A7C139-E69C-44F9-9798-97DBE0C3D502}" type="datetimeFigureOut">
              <a:rPr lang="en-GB" smtClean="0"/>
              <a:t>08/10/2015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3469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8A7C139-E69C-44F9-9798-97DBE0C3D502}" type="datetimeFigureOut">
              <a:rPr lang="en-GB" smtClean="0"/>
              <a:t>08/10/2015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1447538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8A7C139-E69C-44F9-9798-97DBE0C3D502}" type="datetimeFigureOut">
              <a:rPr lang="en-GB" smtClean="0"/>
              <a:t>08/10/2015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178050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8A7C139-E69C-44F9-9798-97DBE0C3D502}" type="datetimeFigureOut">
              <a:rPr lang="en-GB" smtClean="0"/>
              <a:t>08/10/2015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238126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7C139-E69C-44F9-9798-97DBE0C3D502}" type="datetimeFigureOut">
              <a:rPr lang="en-GB" smtClean="0"/>
              <a:t>08/10/2015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333097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7C139-E69C-44F9-9798-97DBE0C3D502}" type="datetimeFigureOut">
              <a:rPr lang="en-GB" smtClean="0"/>
              <a:t>08/10/2015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16547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7C139-E69C-44F9-9798-97DBE0C3D502}" type="datetimeFigureOut">
              <a:rPr lang="en-GB" smtClean="0"/>
              <a:t>08/10/2015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DB5F4C-167C-4D7E-B500-1CF91662F72D}" type="slidenum">
              <a:rPr lang="en-GB" smtClean="0"/>
              <a:t>‹#›</a:t>
            </a:fld>
            <a:endParaRPr lang="en-GB"/>
          </a:p>
        </p:txBody>
      </p:sp>
    </p:spTree>
    <p:extLst>
      <p:ext uri="{BB962C8B-B14F-4D97-AF65-F5344CB8AC3E}">
        <p14:creationId xmlns:p14="http://schemas.microsoft.com/office/powerpoint/2010/main" val="30576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7C139-E69C-44F9-9798-97DBE0C3D502}" type="datetimeFigureOut">
              <a:rPr lang="en-GB" smtClean="0"/>
              <a:t>08/10/2015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B5F4C-167C-4D7E-B500-1CF91662F72D}" type="slidenum">
              <a:rPr lang="en-GB" smtClean="0"/>
              <a:t>‹#›</a:t>
            </a:fld>
            <a:endParaRPr lang="en-GB"/>
          </a:p>
        </p:txBody>
      </p:sp>
    </p:spTree>
    <p:extLst>
      <p:ext uri="{BB962C8B-B14F-4D97-AF65-F5344CB8AC3E}">
        <p14:creationId xmlns:p14="http://schemas.microsoft.com/office/powerpoint/2010/main" val="334714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Makes</a:t>
            </a:r>
            <a:br>
              <a:rPr lang="en-GB" dirty="0" smtClean="0"/>
            </a:br>
            <a:r>
              <a:rPr lang="en-GB" dirty="0" smtClean="0"/>
              <a:t>Good Quality Information</a:t>
            </a:r>
            <a:endParaRPr lang="en-GB" dirty="0"/>
          </a:p>
        </p:txBody>
      </p:sp>
      <p:sp>
        <p:nvSpPr>
          <p:cNvPr id="3" name="Subtitle 2"/>
          <p:cNvSpPr>
            <a:spLocks noGrp="1"/>
          </p:cNvSpPr>
          <p:nvPr>
            <p:ph type="subTitle" idx="1"/>
          </p:nvPr>
        </p:nvSpPr>
        <p:spPr/>
        <p:txBody>
          <a:bodyPr/>
          <a:lstStyle/>
          <a:p>
            <a:r>
              <a:rPr lang="en-GB" dirty="0" smtClean="0"/>
              <a:t>By Joel Parkinson</a:t>
            </a:r>
            <a:endParaRPr lang="en-GB" dirty="0"/>
          </a:p>
        </p:txBody>
      </p:sp>
    </p:spTree>
    <p:extLst>
      <p:ext uri="{BB962C8B-B14F-4D97-AF65-F5344CB8AC3E}">
        <p14:creationId xmlns:p14="http://schemas.microsoft.com/office/powerpoint/2010/main" val="94116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Cost-effective?</a:t>
            </a:r>
            <a:endParaRPr lang="en-GB" dirty="0"/>
          </a:p>
        </p:txBody>
      </p:sp>
      <p:sp>
        <p:nvSpPr>
          <p:cNvPr id="3" name="Content Placeholder 2"/>
          <p:cNvSpPr>
            <a:spLocks noGrp="1"/>
          </p:cNvSpPr>
          <p:nvPr>
            <p:ph idx="1"/>
          </p:nvPr>
        </p:nvSpPr>
        <p:spPr>
          <a:xfrm>
            <a:off x="838200" y="1825625"/>
            <a:ext cx="10515600" cy="2804040"/>
          </a:xfrm>
        </p:spPr>
        <p:txBody>
          <a:bodyPr>
            <a:normAutofit fontScale="92500" lnSpcReduction="10000"/>
          </a:bodyPr>
          <a:lstStyle/>
          <a:p>
            <a:pPr marL="0" indent="0">
              <a:buNone/>
            </a:pPr>
            <a:r>
              <a:rPr lang="en-GB" sz="1800" dirty="0" smtClean="0"/>
              <a:t>Cost plays a big part in both collecting and interoperating data into information. At some point somewhere, someone has to change the data you collect from employees, clients or suppliers into useful information and that costs money. The thing you have to consider is “Is the amount of money I make from this information going to outweigh the amount I will pay out?”. If the answer to that question is no then you’re simply going to loose money however if it’s a yes then you should be ok to proceed and collect the information. Also take into consideration the way in which you collect the information, instead of collecting information online regarding reviews, why not collect it in the hotel where you know that the clients giving the information have stayed there and also cutting down on the amount you have to pay out for said information (Webhosting Fees). Are you going to collect the information yourself or are you going to get an outside contractor to collect it for you? These questions are important as the main thing you’re going to want to use this data for is to make MONEY! If you’re not making money from the information then it’s pretty much useless as it’s not really helping.  The example below is the hotel reviews information, this is cost effective information as one it’s collected in a way that costs very little and two, it helps the hotel improve themselves overall so more people will give positive reviews which will bring in more customers.</a:t>
            </a:r>
            <a:endParaRPr lang="en-GB" sz="1800" dirty="0"/>
          </a:p>
        </p:txBody>
      </p:sp>
      <p:pic>
        <p:nvPicPr>
          <p:cNvPr id="4" name="Picture 3"/>
          <p:cNvPicPr>
            <a:picLocks noChangeAspect="1"/>
          </p:cNvPicPr>
          <p:nvPr/>
        </p:nvPicPr>
        <p:blipFill>
          <a:blip r:embed="rId2"/>
          <a:stretch>
            <a:fillRect/>
          </a:stretch>
        </p:blipFill>
        <p:spPr>
          <a:xfrm>
            <a:off x="1731490" y="5027398"/>
            <a:ext cx="8877300" cy="1581150"/>
          </a:xfrm>
          <a:prstGeom prst="rect">
            <a:avLst/>
          </a:prstGeom>
        </p:spPr>
      </p:pic>
    </p:spTree>
    <p:extLst>
      <p:ext uri="{BB962C8B-B14F-4D97-AF65-F5344CB8AC3E}">
        <p14:creationId xmlns:p14="http://schemas.microsoft.com/office/powerpoint/2010/main" val="96406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a:t>
            </a:r>
            <a:endParaRPr lang="en-GB" dirty="0"/>
          </a:p>
        </p:txBody>
      </p:sp>
      <p:sp>
        <p:nvSpPr>
          <p:cNvPr id="3" name="Content Placeholder 2"/>
          <p:cNvSpPr>
            <a:spLocks noGrp="1"/>
          </p:cNvSpPr>
          <p:nvPr>
            <p:ph idx="1"/>
          </p:nvPr>
        </p:nvSpPr>
        <p:spPr>
          <a:xfrm>
            <a:off x="838199" y="1825625"/>
            <a:ext cx="10365259" cy="2120299"/>
          </a:xfrm>
        </p:spPr>
        <p:txBody>
          <a:bodyPr>
            <a:normAutofit/>
          </a:bodyPr>
          <a:lstStyle/>
          <a:p>
            <a:pPr marL="0" indent="0">
              <a:buNone/>
            </a:pPr>
            <a:r>
              <a:rPr lang="en-GB" sz="1800" dirty="0" smtClean="0"/>
              <a:t>Put simply this refers to the fact that information needs to be valid for it to be useful. There is little point having information that is collected and is totally wrong. This becomes more prevalent if you consider that the information may be used for mission critical activities such as Wage Payments. </a:t>
            </a:r>
            <a:endParaRPr lang="en-GB" sz="1800" dirty="0"/>
          </a:p>
          <a:p>
            <a:pPr marL="0" indent="0">
              <a:buNone/>
            </a:pPr>
            <a:r>
              <a:rPr lang="en-GB" sz="1800" dirty="0" smtClean="0"/>
              <a:t>Here is a simple example below:</a:t>
            </a:r>
            <a:br>
              <a:rPr lang="en-GB" sz="1800" dirty="0" smtClean="0"/>
            </a:br>
            <a:r>
              <a:rPr lang="en-GB" sz="1800" dirty="0" smtClean="0"/>
              <a:t>If this information was not valid then it may result in the Hotel company not receiving the correct payment and thus may result in the loss of income.</a:t>
            </a:r>
          </a:p>
        </p:txBody>
      </p:sp>
      <p:pic>
        <p:nvPicPr>
          <p:cNvPr id="4" name="Picture 3"/>
          <p:cNvPicPr>
            <a:picLocks noChangeAspect="1"/>
          </p:cNvPicPr>
          <p:nvPr/>
        </p:nvPicPr>
        <p:blipFill>
          <a:blip r:embed="rId2"/>
          <a:stretch>
            <a:fillRect/>
          </a:stretch>
        </p:blipFill>
        <p:spPr>
          <a:xfrm>
            <a:off x="1586940" y="4080861"/>
            <a:ext cx="8867775" cy="1914525"/>
          </a:xfrm>
          <a:prstGeom prst="rect">
            <a:avLst/>
          </a:prstGeom>
        </p:spPr>
      </p:pic>
    </p:spTree>
    <p:extLst>
      <p:ext uri="{BB962C8B-B14F-4D97-AF65-F5344CB8AC3E}">
        <p14:creationId xmlns:p14="http://schemas.microsoft.com/office/powerpoint/2010/main" val="249256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Reliable?</a:t>
            </a:r>
            <a:endParaRPr lang="en-GB" dirty="0"/>
          </a:p>
        </p:txBody>
      </p:sp>
      <p:sp>
        <p:nvSpPr>
          <p:cNvPr id="3" name="Content Placeholder 2"/>
          <p:cNvSpPr>
            <a:spLocks noGrp="1"/>
          </p:cNvSpPr>
          <p:nvPr>
            <p:ph idx="1"/>
          </p:nvPr>
        </p:nvSpPr>
        <p:spPr>
          <a:xfrm>
            <a:off x="838200" y="1825625"/>
            <a:ext cx="10515600" cy="2392148"/>
          </a:xfrm>
        </p:spPr>
        <p:txBody>
          <a:bodyPr>
            <a:normAutofit lnSpcReduction="10000"/>
          </a:bodyPr>
          <a:lstStyle/>
          <a:p>
            <a:pPr marL="0" indent="0">
              <a:buNone/>
            </a:pPr>
            <a:r>
              <a:rPr lang="en-GB" sz="1800" dirty="0" smtClean="0"/>
              <a:t>Sometimes information is not collected by the person or company that is actually using it. This information is known as Secondary information, the problem you have with secondary information is; Is it reliable? Information has to be reliable because you’re going to be using in in most cases for business applications and unreliable information can cause a problem for whatever application you’re using it for.</a:t>
            </a:r>
          </a:p>
          <a:p>
            <a:pPr marL="0" indent="0">
              <a:buNone/>
            </a:pPr>
            <a:r>
              <a:rPr lang="en-GB" sz="1800" dirty="0" smtClean="0"/>
              <a:t>Take this information below, lets say that this information is actually from clients that have never been to the Hotel and it’s from some website on the internet. You simply can’t trust that it is reliable as the information sourced from those places can be entered by anyone. In this example below you would make sure that the information is collected on grounds at the hotel, having a box where people can place reviews of which you use for whatever application you wish.</a:t>
            </a:r>
            <a:endParaRPr lang="en-GB" sz="1800" dirty="0"/>
          </a:p>
        </p:txBody>
      </p:sp>
      <p:pic>
        <p:nvPicPr>
          <p:cNvPr id="4" name="Picture 3"/>
          <p:cNvPicPr>
            <a:picLocks noChangeAspect="1"/>
          </p:cNvPicPr>
          <p:nvPr/>
        </p:nvPicPr>
        <p:blipFill>
          <a:blip r:embed="rId2"/>
          <a:stretch>
            <a:fillRect/>
          </a:stretch>
        </p:blipFill>
        <p:spPr>
          <a:xfrm>
            <a:off x="1676400" y="4154187"/>
            <a:ext cx="8839200" cy="1581150"/>
          </a:xfrm>
          <a:prstGeom prst="rect">
            <a:avLst/>
          </a:prstGeom>
        </p:spPr>
      </p:pic>
    </p:spTree>
    <p:extLst>
      <p:ext uri="{BB962C8B-B14F-4D97-AF65-F5344CB8AC3E}">
        <p14:creationId xmlns:p14="http://schemas.microsoft.com/office/powerpoint/2010/main" val="322185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Timely?</a:t>
            </a:r>
            <a:endParaRPr lang="en-GB" dirty="0"/>
          </a:p>
        </p:txBody>
      </p:sp>
      <p:sp>
        <p:nvSpPr>
          <p:cNvPr id="3" name="Content Placeholder 2"/>
          <p:cNvSpPr>
            <a:spLocks noGrp="1"/>
          </p:cNvSpPr>
          <p:nvPr>
            <p:ph idx="1"/>
          </p:nvPr>
        </p:nvSpPr>
        <p:spPr>
          <a:xfrm>
            <a:off x="838200" y="1825625"/>
            <a:ext cx="10515600" cy="2285056"/>
          </a:xfrm>
        </p:spPr>
        <p:txBody>
          <a:bodyPr>
            <a:normAutofit lnSpcReduction="10000"/>
          </a:bodyPr>
          <a:lstStyle/>
          <a:p>
            <a:pPr marL="0" indent="0">
              <a:buNone/>
            </a:pPr>
            <a:r>
              <a:rPr lang="en-GB" sz="1800" dirty="0" smtClean="0"/>
              <a:t>Information is great and can be all of the already mentioned things in this PowerPoint. However if it’s sent a day too late or even a few minutes too late then it can become useless. This is because that information is normally collected with a end goal or application already in mind. If you are collecting information such as purchase receipts in a hotel and you don’t get the information to the place it needs to be before a final invoice is created, that’s going to result in you loosing money through the client not paying for what he has drank, used or eaten. That exact example can be seen below. The information gathered from the receipts needs to be sent to the duty receptionist so she can add it to the customer records, if the information gets to her before she creates the final invoice then the hotel will simply loose money through the client not paying for the other things he/she has had. </a:t>
            </a:r>
            <a:endParaRPr lang="en-GB" sz="1800" dirty="0"/>
          </a:p>
        </p:txBody>
      </p:sp>
      <p:pic>
        <p:nvPicPr>
          <p:cNvPr id="4" name="Picture 3"/>
          <p:cNvPicPr>
            <a:picLocks noChangeAspect="1"/>
          </p:cNvPicPr>
          <p:nvPr/>
        </p:nvPicPr>
        <p:blipFill>
          <a:blip r:embed="rId2"/>
          <a:stretch>
            <a:fillRect/>
          </a:stretch>
        </p:blipFill>
        <p:spPr>
          <a:xfrm>
            <a:off x="1633537" y="4110681"/>
            <a:ext cx="8924925" cy="1581150"/>
          </a:xfrm>
          <a:prstGeom prst="rect">
            <a:avLst/>
          </a:prstGeom>
        </p:spPr>
      </p:pic>
    </p:spTree>
    <p:extLst>
      <p:ext uri="{BB962C8B-B14F-4D97-AF65-F5344CB8AC3E}">
        <p14:creationId xmlns:p14="http://schemas.microsoft.com/office/powerpoint/2010/main" val="92392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Accessible?</a:t>
            </a:r>
            <a:endParaRPr lang="en-GB" b="1" dirty="0"/>
          </a:p>
        </p:txBody>
      </p:sp>
      <p:sp>
        <p:nvSpPr>
          <p:cNvPr id="3" name="Content Placeholder 2"/>
          <p:cNvSpPr>
            <a:spLocks noGrp="1"/>
          </p:cNvSpPr>
          <p:nvPr>
            <p:ph idx="1"/>
          </p:nvPr>
        </p:nvSpPr>
        <p:spPr>
          <a:xfrm>
            <a:off x="838200" y="1825625"/>
            <a:ext cx="10515600" cy="1683694"/>
          </a:xfrm>
        </p:spPr>
        <p:txBody>
          <a:bodyPr>
            <a:normAutofit fontScale="92500" lnSpcReduction="10000"/>
          </a:bodyPr>
          <a:lstStyle/>
          <a:p>
            <a:pPr marL="0" indent="0">
              <a:buNone/>
            </a:pPr>
            <a:r>
              <a:rPr lang="en-GB" sz="1800" dirty="0" smtClean="0"/>
              <a:t>Information has to be accessibly by the people who need it to be useful. There is very little point in collecting and producing a ton of information on paper if the person who needs it works in another country. You need to make sure that the information is accessible so it can be put to the use it was intended for, otherwise it is a waste of time and resources. The example below is a good one to look at because it’s used by so many different employees and people. If the information wasn’t made accessible in a way in which all member's of staff that used it could see it then it simply goes unused. This may result in cleaning not being done, food not being sent to the correct rooms, rooms not even being booked correctly or even clients not having to pay for their visits.</a:t>
            </a:r>
            <a:endParaRPr lang="en-GB" sz="1800" dirty="0"/>
          </a:p>
        </p:txBody>
      </p:sp>
      <p:pic>
        <p:nvPicPr>
          <p:cNvPr id="5" name="Picture 4"/>
          <p:cNvPicPr>
            <a:picLocks noChangeAspect="1"/>
          </p:cNvPicPr>
          <p:nvPr/>
        </p:nvPicPr>
        <p:blipFill>
          <a:blip r:embed="rId2"/>
          <a:stretch>
            <a:fillRect/>
          </a:stretch>
        </p:blipFill>
        <p:spPr>
          <a:xfrm>
            <a:off x="1676400" y="3644256"/>
            <a:ext cx="8839200" cy="1076325"/>
          </a:xfrm>
          <a:prstGeom prst="rect">
            <a:avLst/>
          </a:prstGeom>
        </p:spPr>
      </p:pic>
    </p:spTree>
    <p:extLst>
      <p:ext uri="{BB962C8B-B14F-4D97-AF65-F5344CB8AC3E}">
        <p14:creationId xmlns:p14="http://schemas.microsoft.com/office/powerpoint/2010/main" val="151793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Understandable by the </a:t>
            </a:r>
            <a:r>
              <a:rPr lang="en-GB" dirty="0" smtClean="0"/>
              <a:t>user?</a:t>
            </a:r>
            <a:endParaRPr lang="en-GB" dirty="0"/>
          </a:p>
        </p:txBody>
      </p:sp>
      <p:sp>
        <p:nvSpPr>
          <p:cNvPr id="3" name="Content Placeholder 2"/>
          <p:cNvSpPr>
            <a:spLocks noGrp="1"/>
          </p:cNvSpPr>
          <p:nvPr>
            <p:ph idx="1"/>
          </p:nvPr>
        </p:nvSpPr>
        <p:spPr>
          <a:xfrm>
            <a:off x="838200" y="1825625"/>
            <a:ext cx="10515600" cy="2787564"/>
          </a:xfrm>
        </p:spPr>
        <p:txBody>
          <a:bodyPr>
            <a:normAutofit fontScale="92500" lnSpcReduction="10000"/>
          </a:bodyPr>
          <a:lstStyle/>
          <a:p>
            <a:pPr marL="0" indent="0">
              <a:buNone/>
            </a:pPr>
            <a:r>
              <a:rPr lang="en-GB" sz="1800" dirty="0" smtClean="0"/>
              <a:t>Information comes in all shapes and forms which isn’t naturally a bad thing however, when information is given in a way that isn’t understandable you run into a problem. The simple problem is “How can you use something you don’t understand?”. Sometimes information can be written down and someone may not understand the other persons handwriting (A big problem when entering data into a computer). Other times the information may be ok but the person using it may not have been trained to understand it. Having a standardized way which can be used by just about anyone in your business and understood without any problems is key to making sure the information is interoperated properly. Take the example below, here we have a type of information that is gathered by the Hotel however it may be written down on paper at first or it may be scribbled down even. This would cause a big problem when entering information into the computer regarding good staff to employ in the future because the person who has to enter it onto a computer may not be the same person that wrote it down. To get past this you might have a simple checklist type system where you check peoples qualities off or, you may just enter it into the computer to start with. Either way Understanding the information is key to actually being able to put it into use.</a:t>
            </a:r>
            <a:endParaRPr lang="en-GB" sz="1800" dirty="0"/>
          </a:p>
        </p:txBody>
      </p:sp>
      <p:pic>
        <p:nvPicPr>
          <p:cNvPr id="4" name="Picture 3"/>
          <p:cNvPicPr>
            <a:picLocks noChangeAspect="1"/>
          </p:cNvPicPr>
          <p:nvPr/>
        </p:nvPicPr>
        <p:blipFill>
          <a:blip r:embed="rId2"/>
          <a:stretch>
            <a:fillRect/>
          </a:stretch>
        </p:blipFill>
        <p:spPr>
          <a:xfrm>
            <a:off x="1666875" y="4613189"/>
            <a:ext cx="8858250" cy="1581150"/>
          </a:xfrm>
          <a:prstGeom prst="rect">
            <a:avLst/>
          </a:prstGeom>
        </p:spPr>
      </p:pic>
    </p:spTree>
    <p:extLst>
      <p:ext uri="{BB962C8B-B14F-4D97-AF65-F5344CB8AC3E}">
        <p14:creationId xmlns:p14="http://schemas.microsoft.com/office/powerpoint/2010/main" val="363624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Sufficiently </a:t>
            </a:r>
            <a:r>
              <a:rPr lang="en-GB" dirty="0" smtClean="0"/>
              <a:t>accurate?</a:t>
            </a:r>
            <a:endParaRPr lang="en-GB" dirty="0"/>
          </a:p>
        </p:txBody>
      </p:sp>
      <p:sp>
        <p:nvSpPr>
          <p:cNvPr id="3" name="Content Placeholder 2"/>
          <p:cNvSpPr>
            <a:spLocks noGrp="1"/>
          </p:cNvSpPr>
          <p:nvPr>
            <p:ph idx="1"/>
          </p:nvPr>
        </p:nvSpPr>
        <p:spPr>
          <a:xfrm>
            <a:off x="838200" y="1825625"/>
            <a:ext cx="10515600" cy="2449813"/>
          </a:xfrm>
        </p:spPr>
        <p:txBody>
          <a:bodyPr>
            <a:normAutofit/>
          </a:bodyPr>
          <a:lstStyle/>
          <a:p>
            <a:pPr marL="0" indent="0">
              <a:buNone/>
            </a:pPr>
            <a:r>
              <a:rPr lang="en-GB" sz="1800" dirty="0" smtClean="0"/>
              <a:t>This is regarding how accurate the information you’re taking is. Sometimes 100% accuracy is needed to ensure that the data you’re using is accurate enough for use (example: credit card information). However sometimes 100% is not needed an example of this may be when budgeting for a specific section of a company. While it would be good if you budgeted perfectly, most companies realise that they’re not able to predict the future in which case budgeting a little more is better than less. The main principle from this section of the PowerPoint is to always make sure your information is as accurate as is needed so that you’re able to put the information you gather or that is gathered for you to work and don’t waste your time. Now in my example below there is a need for 100% accuracy as the information is used to process payments. However as mentioned not everything will need this level of accuracy, you just need to know what level is needed for the information you require.</a:t>
            </a:r>
            <a:endParaRPr lang="en-GB" sz="1800" dirty="0"/>
          </a:p>
        </p:txBody>
      </p:sp>
      <p:pic>
        <p:nvPicPr>
          <p:cNvPr id="5" name="Picture 4"/>
          <p:cNvPicPr>
            <a:picLocks noChangeAspect="1"/>
          </p:cNvPicPr>
          <p:nvPr/>
        </p:nvPicPr>
        <p:blipFill>
          <a:blip r:embed="rId2"/>
          <a:stretch>
            <a:fillRect/>
          </a:stretch>
        </p:blipFill>
        <p:spPr>
          <a:xfrm>
            <a:off x="1657350" y="4275438"/>
            <a:ext cx="8877300" cy="1905000"/>
          </a:xfrm>
          <a:prstGeom prst="rect">
            <a:avLst/>
          </a:prstGeom>
        </p:spPr>
      </p:pic>
    </p:spTree>
    <p:extLst>
      <p:ext uri="{BB962C8B-B14F-4D97-AF65-F5344CB8AC3E}">
        <p14:creationId xmlns:p14="http://schemas.microsoft.com/office/powerpoint/2010/main" val="10081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a:t>
            </a:r>
            <a:endParaRPr lang="en-GB" dirty="0"/>
          </a:p>
        </p:txBody>
      </p:sp>
      <p:sp>
        <p:nvSpPr>
          <p:cNvPr id="3" name="Content Placeholder 2"/>
          <p:cNvSpPr>
            <a:spLocks noGrp="1"/>
          </p:cNvSpPr>
          <p:nvPr>
            <p:ph idx="1"/>
          </p:nvPr>
        </p:nvSpPr>
        <p:spPr>
          <a:xfrm>
            <a:off x="838200" y="1825625"/>
            <a:ext cx="10515600" cy="2721661"/>
          </a:xfrm>
        </p:spPr>
        <p:txBody>
          <a:bodyPr>
            <a:normAutofit lnSpcReduction="10000"/>
          </a:bodyPr>
          <a:lstStyle/>
          <a:p>
            <a:pPr marL="0" indent="0">
              <a:buNone/>
            </a:pPr>
            <a:r>
              <a:rPr lang="en-GB" sz="1800" dirty="0" smtClean="0"/>
              <a:t>The information you gather has to be relevant otherwise what’s the point in gathering it? If you’re asked to gather information regarding the amount of customers the hotel had in the month September and you do that but also add a bunch of information such as client names and details you not only wasting time but you’re wasting money. This is because in most cases you will be getting paid for gathering said information and producing it for a company like the hotel. So if you bring what they asked for and also a ton of useless none relevant information too, one you’re going to complicate things because of the amount of information there and two you have wasted your time. In the example below the hotel has gathered names, bank details and home addresses of the clients so that deductions can be made to the clients accounts as they spend. If there was also a bunch of information about eating habits and amount of times the client has stayed at the hotel, sure that information may be useful to someone else at the hotel but it is useless for what it’s originally intended for.</a:t>
            </a:r>
            <a:endParaRPr lang="en-GB" sz="1800" dirty="0"/>
          </a:p>
        </p:txBody>
      </p:sp>
      <p:pic>
        <p:nvPicPr>
          <p:cNvPr id="5" name="Picture 4"/>
          <p:cNvPicPr>
            <a:picLocks noChangeAspect="1"/>
          </p:cNvPicPr>
          <p:nvPr/>
        </p:nvPicPr>
        <p:blipFill>
          <a:blip r:embed="rId2"/>
          <a:stretch>
            <a:fillRect/>
          </a:stretch>
        </p:blipFill>
        <p:spPr>
          <a:xfrm>
            <a:off x="1681162" y="4547286"/>
            <a:ext cx="8829675" cy="904875"/>
          </a:xfrm>
          <a:prstGeom prst="rect">
            <a:avLst/>
          </a:prstGeom>
        </p:spPr>
      </p:pic>
    </p:spTree>
    <p:extLst>
      <p:ext uri="{BB962C8B-B14F-4D97-AF65-F5344CB8AC3E}">
        <p14:creationId xmlns:p14="http://schemas.microsoft.com/office/powerpoint/2010/main" val="51520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Have the right level of </a:t>
            </a:r>
            <a:r>
              <a:rPr lang="en-GB" dirty="0" smtClean="0"/>
              <a:t>detail?</a:t>
            </a:r>
            <a:endParaRPr lang="en-GB" dirty="0"/>
          </a:p>
        </p:txBody>
      </p:sp>
      <p:sp>
        <p:nvSpPr>
          <p:cNvPr id="3" name="Content Placeholder 2"/>
          <p:cNvSpPr>
            <a:spLocks noGrp="1"/>
          </p:cNvSpPr>
          <p:nvPr>
            <p:ph idx="1"/>
          </p:nvPr>
        </p:nvSpPr>
        <p:spPr>
          <a:xfrm>
            <a:off x="838200" y="1825625"/>
            <a:ext cx="10515600" cy="2491002"/>
          </a:xfrm>
        </p:spPr>
        <p:txBody>
          <a:bodyPr>
            <a:noAutofit/>
          </a:bodyPr>
          <a:lstStyle/>
          <a:p>
            <a:pPr marL="0" indent="0">
              <a:buNone/>
            </a:pPr>
            <a:r>
              <a:rPr lang="en-GB" sz="1800" dirty="0" smtClean="0"/>
              <a:t>Information also has to the right level of detail. This doesn’t just go for information that lacks detail though. It also goes for information that contains too much information in the first place. Having to little information makes it useless to the hotel while having too much makes it hard to decipher what is needed and what is not. Adding to much or to little makes the information harder to handle, you want the information to be as easy to handle as possible. The below example is one taken from the Hotel, it currently holds the right level of details needed however if we were to add information such as how the staff feel and there opinions on the way they’re treated, again this is information that may be useful elsewhere but in this case it’s just unneeded clutter. The same can be said for if employees only put when they finished on the sheet and not when they started, in that case the hotel wouldn’t know if the employee got there on time or if they were late and thus may not agree to pay them.</a:t>
            </a:r>
            <a:endParaRPr lang="en-GB" sz="1800" dirty="0"/>
          </a:p>
        </p:txBody>
      </p:sp>
      <p:pic>
        <p:nvPicPr>
          <p:cNvPr id="5" name="Picture 4"/>
          <p:cNvPicPr>
            <a:picLocks noChangeAspect="1"/>
          </p:cNvPicPr>
          <p:nvPr/>
        </p:nvPicPr>
        <p:blipFill>
          <a:blip r:embed="rId2"/>
          <a:stretch>
            <a:fillRect/>
          </a:stretch>
        </p:blipFill>
        <p:spPr>
          <a:xfrm>
            <a:off x="1681162" y="4451564"/>
            <a:ext cx="8829675" cy="1038225"/>
          </a:xfrm>
          <a:prstGeom prst="rect">
            <a:avLst/>
          </a:prstGeom>
        </p:spPr>
      </p:pic>
    </p:spTree>
    <p:extLst>
      <p:ext uri="{BB962C8B-B14F-4D97-AF65-F5344CB8AC3E}">
        <p14:creationId xmlns:p14="http://schemas.microsoft.com/office/powerpoint/2010/main" val="203252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1695</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What Makes Good Quality Information</vt:lpstr>
      <vt:lpstr>Valid?</vt:lpstr>
      <vt:lpstr>Reliable?</vt:lpstr>
      <vt:lpstr>Timely?</vt:lpstr>
      <vt:lpstr>Accessible?</vt:lpstr>
      <vt:lpstr>Understandable by the user?</vt:lpstr>
      <vt:lpstr>Sufficiently accurate?</vt:lpstr>
      <vt:lpstr>Relevant?</vt:lpstr>
      <vt:lpstr>Have the right level of detail?</vt:lpstr>
      <vt:lpstr>Cost-effective?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Good Quality Information</dc:title>
  <dc:creator>joel parkinson</dc:creator>
  <cp:lastModifiedBy>joel parkinson</cp:lastModifiedBy>
  <cp:revision>28</cp:revision>
  <dcterms:created xsi:type="dcterms:W3CDTF">2015-10-08T12:16:25Z</dcterms:created>
  <dcterms:modified xsi:type="dcterms:W3CDTF">2015-10-08T21:24:33Z</dcterms:modified>
</cp:coreProperties>
</file>