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1430000" cy="9105900"/>
  <p:notesSz cx="6858000" cy="9144000"/>
  <p:embeddedFontLst>
    <p:embeddedFont>
      <p:font typeface="IBM Plex Sans Bold" charset="1" panose="020B0803050203000203"/>
      <p:regular r:id="rId14"/>
    </p:embeddedFont>
    <p:embeddedFont>
      <p:font typeface="Barlow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2.jpe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jpe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svg" Type="http://schemas.openxmlformats.org/officeDocument/2006/relationships/image"/><Relationship Id="rId11" Target="../media/image19.png" Type="http://schemas.openxmlformats.org/officeDocument/2006/relationships/image"/><Relationship Id="rId12" Target="../media/image20.svg" Type="http://schemas.openxmlformats.org/officeDocument/2006/relationships/image"/><Relationship Id="rId2" Target="../media/image11.jpeg" Type="http://schemas.openxmlformats.org/officeDocument/2006/relationships/image"/><Relationship Id="rId3" Target="../media/image2.jpeg" Type="http://schemas.openxmlformats.org/officeDocument/2006/relationships/image"/><Relationship Id="rId4" Target="../media/image12.jpe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Relationship Id="rId3" Target="../media/image2.jpeg" Type="http://schemas.openxmlformats.org/officeDocument/2006/relationships/image"/><Relationship Id="rId4" Target="../media/image2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Relationship Id="rId3" Target="../media/image2.jpeg" Type="http://schemas.openxmlformats.org/officeDocument/2006/relationships/image"/><Relationship Id="rId4" Target="../media/image2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33994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33994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1339690"/>
            <a:ext cx="11430000" cy="6438900"/>
            <a:chOff x="0" y="0"/>
            <a:chExt cx="11430000" cy="64389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81B">
                <a:alpha val="56078"/>
              </a:srgbClr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43750" y="1339947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1" t="-3" r="-111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6275" y="6654640"/>
            <a:ext cx="304800" cy="304800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0" y="0"/>
                </a:moveTo>
                <a:lnTo>
                  <a:pt x="304800" y="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75084" y="2152458"/>
            <a:ext cx="5589003" cy="4228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b="true" sz="3375" spc="27">
                <a:solidFill>
                  <a:srgbClr val="F0FC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Urban Sense: Monitoramento e Otimização do Tráfego Urbano com IoT</a:t>
            </a:r>
          </a:p>
          <a:p>
            <a:pPr algn="l">
              <a:lnSpc>
                <a:spcPts val="2475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Bem-vindos à apresentação do projeto Urban Sense, uma solução inovadora para o monitoramento e otimização do tráfego urbano utilizando a Internet das Coisas (IoT). Desenvolvido pela equipe da Universidade São Judas Tadeu, este projeto visa transformar a </a:t>
            </a:r>
          </a:p>
          <a:p>
            <a:pPr algn="l">
              <a:lnSpc>
                <a:spcPts val="2174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mobilidade nas cidades inteligentes, melhorando a eficiência, </a:t>
            </a:r>
          </a:p>
          <a:p>
            <a:pPr algn="l">
              <a:lnSpc>
                <a:spcPts val="2624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segurança e sustentabilidade do tráfego urbano.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67" y="634991"/>
            <a:ext cx="11439335" cy="7848600"/>
          </a:xfrm>
          <a:custGeom>
            <a:avLst/>
            <a:gdLst/>
            <a:ahLst/>
            <a:cxnLst/>
            <a:rect r="r" b="b" t="t" l="l"/>
            <a:pathLst>
              <a:path h="7848600" w="11439335">
                <a:moveTo>
                  <a:pt x="0" y="0"/>
                </a:moveTo>
                <a:lnTo>
                  <a:pt x="11439334" y="0"/>
                </a:lnTo>
                <a:lnTo>
                  <a:pt x="11439334" y="7848600"/>
                </a:lnTo>
                <a:lnTo>
                  <a:pt x="0" y="7848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34991"/>
            <a:ext cx="11430000" cy="7848600"/>
          </a:xfrm>
          <a:custGeom>
            <a:avLst/>
            <a:gdLst/>
            <a:ahLst/>
            <a:cxnLst/>
            <a:rect r="r" b="b" t="t" l="l"/>
            <a:pathLst>
              <a:path h="7848600" w="11430000">
                <a:moveTo>
                  <a:pt x="0" y="0"/>
                </a:moveTo>
                <a:lnTo>
                  <a:pt x="11430000" y="0"/>
                </a:lnTo>
                <a:lnTo>
                  <a:pt x="11430000" y="7848600"/>
                </a:lnTo>
                <a:lnTo>
                  <a:pt x="0" y="7848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634992"/>
            <a:ext cx="11430000" cy="7848600"/>
            <a:chOff x="0" y="0"/>
            <a:chExt cx="11430000" cy="7848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430000" cy="7848600"/>
            </a:xfrm>
            <a:custGeom>
              <a:avLst/>
              <a:gdLst/>
              <a:ahLst/>
              <a:cxnLst/>
              <a:rect r="r" b="b" t="t" l="l"/>
              <a:pathLst>
                <a:path h="7848600" w="11430000">
                  <a:moveTo>
                    <a:pt x="0" y="7848600"/>
                  </a:moveTo>
                  <a:lnTo>
                    <a:pt x="11430000" y="78486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81B">
                <a:alpha val="56078"/>
              </a:srgbClr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634992"/>
            <a:ext cx="4286250" cy="7848600"/>
          </a:xfrm>
          <a:custGeom>
            <a:avLst/>
            <a:gdLst/>
            <a:ahLst/>
            <a:cxnLst/>
            <a:rect r="r" b="b" t="t" l="l"/>
            <a:pathLst>
              <a:path h="7848600" w="4286250">
                <a:moveTo>
                  <a:pt x="0" y="0"/>
                </a:moveTo>
                <a:lnTo>
                  <a:pt x="4286250" y="0"/>
                </a:lnTo>
                <a:lnTo>
                  <a:pt x="4286250" y="7848600"/>
                </a:lnTo>
                <a:lnTo>
                  <a:pt x="0" y="7848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7" t="0" r="-71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4899022" y="1933564"/>
            <a:ext cx="555622" cy="565147"/>
            <a:chOff x="0" y="0"/>
            <a:chExt cx="555625" cy="5651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73025" y="73025"/>
              <a:ext cx="409575" cy="419100"/>
            </a:xfrm>
            <a:custGeom>
              <a:avLst/>
              <a:gdLst/>
              <a:ahLst/>
              <a:cxnLst/>
              <a:rect r="r" b="b" t="t" l="l"/>
              <a:pathLst>
                <a:path h="419100" w="409575">
                  <a:moveTo>
                    <a:pt x="0" y="214249"/>
                  </a:moveTo>
                  <a:lnTo>
                    <a:pt x="0" y="204724"/>
                  </a:lnTo>
                  <a:cubicBezTo>
                    <a:pt x="0" y="197993"/>
                    <a:pt x="381" y="191389"/>
                    <a:pt x="1016" y="184658"/>
                  </a:cubicBezTo>
                  <a:cubicBezTo>
                    <a:pt x="1651" y="177927"/>
                    <a:pt x="2667" y="171323"/>
                    <a:pt x="3937" y="164719"/>
                  </a:cubicBezTo>
                  <a:cubicBezTo>
                    <a:pt x="5207" y="158115"/>
                    <a:pt x="6858" y="151638"/>
                    <a:pt x="8763" y="145161"/>
                  </a:cubicBezTo>
                  <a:cubicBezTo>
                    <a:pt x="10668" y="138684"/>
                    <a:pt x="12954" y="132461"/>
                    <a:pt x="15494" y="126238"/>
                  </a:cubicBezTo>
                  <a:cubicBezTo>
                    <a:pt x="18034" y="120015"/>
                    <a:pt x="20955" y="114046"/>
                    <a:pt x="24130" y="108077"/>
                  </a:cubicBezTo>
                  <a:cubicBezTo>
                    <a:pt x="27305" y="102108"/>
                    <a:pt x="30734" y="96393"/>
                    <a:pt x="34417" y="90805"/>
                  </a:cubicBezTo>
                  <a:cubicBezTo>
                    <a:pt x="38100" y="85217"/>
                    <a:pt x="42164" y="79883"/>
                    <a:pt x="46355" y="74676"/>
                  </a:cubicBezTo>
                  <a:cubicBezTo>
                    <a:pt x="50546" y="69469"/>
                    <a:pt x="55118" y="64516"/>
                    <a:pt x="59817" y="59817"/>
                  </a:cubicBezTo>
                  <a:cubicBezTo>
                    <a:pt x="64516" y="55118"/>
                    <a:pt x="69469" y="50546"/>
                    <a:pt x="74676" y="46355"/>
                  </a:cubicBezTo>
                  <a:cubicBezTo>
                    <a:pt x="79883" y="42164"/>
                    <a:pt x="85217" y="38100"/>
                    <a:pt x="90805" y="34417"/>
                  </a:cubicBezTo>
                  <a:cubicBezTo>
                    <a:pt x="96393" y="30734"/>
                    <a:pt x="102108" y="27178"/>
                    <a:pt x="108077" y="24130"/>
                  </a:cubicBezTo>
                  <a:cubicBezTo>
                    <a:pt x="114046" y="21082"/>
                    <a:pt x="120015" y="18161"/>
                    <a:pt x="126238" y="15494"/>
                  </a:cubicBezTo>
                  <a:cubicBezTo>
                    <a:pt x="132461" y="12827"/>
                    <a:pt x="138684" y="10668"/>
                    <a:pt x="145161" y="8763"/>
                  </a:cubicBezTo>
                  <a:cubicBezTo>
                    <a:pt x="151638" y="6858"/>
                    <a:pt x="158115" y="5207"/>
                    <a:pt x="164719" y="3937"/>
                  </a:cubicBezTo>
                  <a:cubicBezTo>
                    <a:pt x="171323" y="2667"/>
                    <a:pt x="177927" y="1651"/>
                    <a:pt x="184658" y="1016"/>
                  </a:cubicBezTo>
                  <a:cubicBezTo>
                    <a:pt x="191389" y="381"/>
                    <a:pt x="197993" y="0"/>
                    <a:pt x="204724" y="0"/>
                  </a:cubicBezTo>
                  <a:cubicBezTo>
                    <a:pt x="211455" y="0"/>
                    <a:pt x="218186" y="381"/>
                    <a:pt x="224790" y="1016"/>
                  </a:cubicBezTo>
                  <a:cubicBezTo>
                    <a:pt x="231394" y="1651"/>
                    <a:pt x="238125" y="2667"/>
                    <a:pt x="244729" y="3937"/>
                  </a:cubicBezTo>
                  <a:cubicBezTo>
                    <a:pt x="251333" y="5207"/>
                    <a:pt x="257810" y="6858"/>
                    <a:pt x="264287" y="8763"/>
                  </a:cubicBezTo>
                  <a:cubicBezTo>
                    <a:pt x="270764" y="10668"/>
                    <a:pt x="276987" y="12954"/>
                    <a:pt x="283210" y="15494"/>
                  </a:cubicBezTo>
                  <a:cubicBezTo>
                    <a:pt x="289433" y="18034"/>
                    <a:pt x="295402" y="20955"/>
                    <a:pt x="301371" y="24130"/>
                  </a:cubicBezTo>
                  <a:cubicBezTo>
                    <a:pt x="307340" y="27305"/>
                    <a:pt x="313055" y="30734"/>
                    <a:pt x="318643" y="34417"/>
                  </a:cubicBezTo>
                  <a:cubicBezTo>
                    <a:pt x="324231" y="38100"/>
                    <a:pt x="329565" y="42164"/>
                    <a:pt x="334772" y="46355"/>
                  </a:cubicBezTo>
                  <a:cubicBezTo>
                    <a:pt x="339979" y="50546"/>
                    <a:pt x="344932" y="55118"/>
                    <a:pt x="349631" y="59817"/>
                  </a:cubicBezTo>
                  <a:cubicBezTo>
                    <a:pt x="354330" y="64516"/>
                    <a:pt x="358902" y="69469"/>
                    <a:pt x="363093" y="74676"/>
                  </a:cubicBezTo>
                  <a:cubicBezTo>
                    <a:pt x="367284" y="79883"/>
                    <a:pt x="371348" y="85217"/>
                    <a:pt x="375031" y="90805"/>
                  </a:cubicBezTo>
                  <a:cubicBezTo>
                    <a:pt x="378714" y="96393"/>
                    <a:pt x="382270" y="102108"/>
                    <a:pt x="385318" y="108077"/>
                  </a:cubicBezTo>
                  <a:cubicBezTo>
                    <a:pt x="388366" y="114046"/>
                    <a:pt x="391287" y="120015"/>
                    <a:pt x="393954" y="126238"/>
                  </a:cubicBezTo>
                  <a:cubicBezTo>
                    <a:pt x="396621" y="132461"/>
                    <a:pt x="398780" y="138684"/>
                    <a:pt x="400685" y="145161"/>
                  </a:cubicBezTo>
                  <a:cubicBezTo>
                    <a:pt x="402590" y="151638"/>
                    <a:pt x="404241" y="158115"/>
                    <a:pt x="405638" y="164719"/>
                  </a:cubicBezTo>
                  <a:cubicBezTo>
                    <a:pt x="407035" y="171323"/>
                    <a:pt x="407924" y="177927"/>
                    <a:pt x="408559" y="184658"/>
                  </a:cubicBezTo>
                  <a:cubicBezTo>
                    <a:pt x="409194" y="191389"/>
                    <a:pt x="409575" y="197993"/>
                    <a:pt x="409575" y="204724"/>
                  </a:cubicBezTo>
                  <a:lnTo>
                    <a:pt x="409575" y="214249"/>
                  </a:lnTo>
                  <a:cubicBezTo>
                    <a:pt x="409575" y="220980"/>
                    <a:pt x="409194" y="227584"/>
                    <a:pt x="408559" y="234315"/>
                  </a:cubicBezTo>
                  <a:cubicBezTo>
                    <a:pt x="407924" y="241046"/>
                    <a:pt x="406908" y="247650"/>
                    <a:pt x="405638" y="254254"/>
                  </a:cubicBezTo>
                  <a:cubicBezTo>
                    <a:pt x="404368" y="260858"/>
                    <a:pt x="402717" y="267335"/>
                    <a:pt x="400685" y="273812"/>
                  </a:cubicBezTo>
                  <a:cubicBezTo>
                    <a:pt x="398653" y="280289"/>
                    <a:pt x="396494" y="286512"/>
                    <a:pt x="393954" y="292735"/>
                  </a:cubicBezTo>
                  <a:cubicBezTo>
                    <a:pt x="391414" y="298958"/>
                    <a:pt x="388493" y="304927"/>
                    <a:pt x="385318" y="310896"/>
                  </a:cubicBezTo>
                  <a:cubicBezTo>
                    <a:pt x="382143" y="316865"/>
                    <a:pt x="378714" y="322580"/>
                    <a:pt x="375031" y="328168"/>
                  </a:cubicBezTo>
                  <a:cubicBezTo>
                    <a:pt x="371348" y="333756"/>
                    <a:pt x="367284" y="339090"/>
                    <a:pt x="363093" y="344297"/>
                  </a:cubicBezTo>
                  <a:cubicBezTo>
                    <a:pt x="358902" y="349504"/>
                    <a:pt x="354330" y="354457"/>
                    <a:pt x="349631" y="359156"/>
                  </a:cubicBezTo>
                  <a:cubicBezTo>
                    <a:pt x="344932" y="363855"/>
                    <a:pt x="339979" y="368427"/>
                    <a:pt x="334772" y="372618"/>
                  </a:cubicBezTo>
                  <a:cubicBezTo>
                    <a:pt x="329565" y="376809"/>
                    <a:pt x="324231" y="380873"/>
                    <a:pt x="318643" y="384556"/>
                  </a:cubicBezTo>
                  <a:cubicBezTo>
                    <a:pt x="313055" y="388239"/>
                    <a:pt x="307340" y="391795"/>
                    <a:pt x="301371" y="394843"/>
                  </a:cubicBezTo>
                  <a:cubicBezTo>
                    <a:pt x="295402" y="397891"/>
                    <a:pt x="289433" y="400812"/>
                    <a:pt x="283210" y="403479"/>
                  </a:cubicBezTo>
                  <a:cubicBezTo>
                    <a:pt x="276987" y="406146"/>
                    <a:pt x="270764" y="408305"/>
                    <a:pt x="264287" y="410210"/>
                  </a:cubicBezTo>
                  <a:cubicBezTo>
                    <a:pt x="257810" y="412115"/>
                    <a:pt x="251333" y="413766"/>
                    <a:pt x="244729" y="415163"/>
                  </a:cubicBezTo>
                  <a:cubicBezTo>
                    <a:pt x="238125" y="416560"/>
                    <a:pt x="231521" y="417449"/>
                    <a:pt x="224790" y="418084"/>
                  </a:cubicBezTo>
                  <a:cubicBezTo>
                    <a:pt x="218059" y="418719"/>
                    <a:pt x="211455" y="419100"/>
                    <a:pt x="204724" y="419100"/>
                  </a:cubicBezTo>
                  <a:cubicBezTo>
                    <a:pt x="197993" y="419100"/>
                    <a:pt x="191389" y="418719"/>
                    <a:pt x="184658" y="418084"/>
                  </a:cubicBezTo>
                  <a:cubicBezTo>
                    <a:pt x="177927" y="417449"/>
                    <a:pt x="171323" y="416433"/>
                    <a:pt x="164719" y="415163"/>
                  </a:cubicBezTo>
                  <a:cubicBezTo>
                    <a:pt x="158115" y="413893"/>
                    <a:pt x="151638" y="412242"/>
                    <a:pt x="145161" y="410210"/>
                  </a:cubicBezTo>
                  <a:cubicBezTo>
                    <a:pt x="138684" y="408178"/>
                    <a:pt x="132461" y="406019"/>
                    <a:pt x="126238" y="403479"/>
                  </a:cubicBezTo>
                  <a:cubicBezTo>
                    <a:pt x="120015" y="400939"/>
                    <a:pt x="113919" y="398018"/>
                    <a:pt x="108077" y="394843"/>
                  </a:cubicBezTo>
                  <a:cubicBezTo>
                    <a:pt x="102235" y="391668"/>
                    <a:pt x="96393" y="388239"/>
                    <a:pt x="90805" y="384556"/>
                  </a:cubicBezTo>
                  <a:cubicBezTo>
                    <a:pt x="85217" y="380873"/>
                    <a:pt x="79883" y="376809"/>
                    <a:pt x="74676" y="372618"/>
                  </a:cubicBezTo>
                  <a:cubicBezTo>
                    <a:pt x="69469" y="368427"/>
                    <a:pt x="64516" y="363855"/>
                    <a:pt x="59817" y="359156"/>
                  </a:cubicBezTo>
                  <a:cubicBezTo>
                    <a:pt x="55118" y="354457"/>
                    <a:pt x="50546" y="349504"/>
                    <a:pt x="46355" y="344297"/>
                  </a:cubicBezTo>
                  <a:cubicBezTo>
                    <a:pt x="42164" y="339090"/>
                    <a:pt x="38100" y="333756"/>
                    <a:pt x="34417" y="328168"/>
                  </a:cubicBezTo>
                  <a:cubicBezTo>
                    <a:pt x="30734" y="322580"/>
                    <a:pt x="27305" y="316865"/>
                    <a:pt x="24130" y="310896"/>
                  </a:cubicBezTo>
                  <a:cubicBezTo>
                    <a:pt x="20955" y="304927"/>
                    <a:pt x="18034" y="298958"/>
                    <a:pt x="15494" y="292735"/>
                  </a:cubicBezTo>
                  <a:cubicBezTo>
                    <a:pt x="12954" y="286512"/>
                    <a:pt x="10668" y="280162"/>
                    <a:pt x="8763" y="273812"/>
                  </a:cubicBezTo>
                  <a:cubicBezTo>
                    <a:pt x="6858" y="267462"/>
                    <a:pt x="5207" y="260858"/>
                    <a:pt x="3937" y="254254"/>
                  </a:cubicBezTo>
                  <a:cubicBezTo>
                    <a:pt x="2667" y="247650"/>
                    <a:pt x="1651" y="241046"/>
                    <a:pt x="1016" y="234315"/>
                  </a:cubicBezTo>
                  <a:cubicBezTo>
                    <a:pt x="381" y="227584"/>
                    <a:pt x="0" y="220980"/>
                    <a:pt x="0" y="214249"/>
                  </a:cubicBezTo>
                </a:path>
              </a:pathLst>
            </a:custGeom>
            <a:solidFill>
              <a:srgbClr val="0A081B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3373" y="63373"/>
              <a:ext cx="428879" cy="438404"/>
            </a:xfrm>
            <a:custGeom>
              <a:avLst/>
              <a:gdLst/>
              <a:ahLst/>
              <a:cxnLst/>
              <a:rect r="r" b="b" t="t" l="l"/>
              <a:pathLst>
                <a:path h="438404" w="428879">
                  <a:moveTo>
                    <a:pt x="127" y="223901"/>
                  </a:moveTo>
                  <a:lnTo>
                    <a:pt x="127" y="214376"/>
                  </a:lnTo>
                  <a:lnTo>
                    <a:pt x="9652" y="214376"/>
                  </a:lnTo>
                  <a:lnTo>
                    <a:pt x="127" y="214376"/>
                  </a:lnTo>
                  <a:cubicBezTo>
                    <a:pt x="127" y="207391"/>
                    <a:pt x="508" y="200406"/>
                    <a:pt x="1143" y="193421"/>
                  </a:cubicBezTo>
                  <a:lnTo>
                    <a:pt x="10668" y="194310"/>
                  </a:lnTo>
                  <a:lnTo>
                    <a:pt x="1143" y="193421"/>
                  </a:lnTo>
                  <a:cubicBezTo>
                    <a:pt x="1778" y="186436"/>
                    <a:pt x="2921" y="179451"/>
                    <a:pt x="4191" y="172593"/>
                  </a:cubicBezTo>
                  <a:lnTo>
                    <a:pt x="13589" y="174498"/>
                  </a:lnTo>
                  <a:lnTo>
                    <a:pt x="4191" y="172593"/>
                  </a:lnTo>
                  <a:cubicBezTo>
                    <a:pt x="5588" y="165735"/>
                    <a:pt x="7239" y="158877"/>
                    <a:pt x="9271" y="152146"/>
                  </a:cubicBezTo>
                  <a:lnTo>
                    <a:pt x="9271" y="152146"/>
                  </a:lnTo>
                  <a:lnTo>
                    <a:pt x="9271" y="152146"/>
                  </a:lnTo>
                  <a:cubicBezTo>
                    <a:pt x="11303" y="145415"/>
                    <a:pt x="13716" y="138811"/>
                    <a:pt x="16383" y="132334"/>
                  </a:cubicBezTo>
                  <a:lnTo>
                    <a:pt x="25146" y="136017"/>
                  </a:lnTo>
                  <a:lnTo>
                    <a:pt x="16383" y="132334"/>
                  </a:lnTo>
                  <a:cubicBezTo>
                    <a:pt x="19050" y="125857"/>
                    <a:pt x="22098" y="119507"/>
                    <a:pt x="25400" y="113284"/>
                  </a:cubicBezTo>
                  <a:lnTo>
                    <a:pt x="33782" y="117729"/>
                  </a:lnTo>
                  <a:lnTo>
                    <a:pt x="25400" y="113284"/>
                  </a:lnTo>
                  <a:cubicBezTo>
                    <a:pt x="28702" y="107061"/>
                    <a:pt x="32258" y="101092"/>
                    <a:pt x="36195" y="95250"/>
                  </a:cubicBezTo>
                  <a:lnTo>
                    <a:pt x="44069" y="100584"/>
                  </a:lnTo>
                  <a:lnTo>
                    <a:pt x="36195" y="95250"/>
                  </a:lnTo>
                  <a:cubicBezTo>
                    <a:pt x="40132" y="89408"/>
                    <a:pt x="44323" y="83820"/>
                    <a:pt x="48768" y="78359"/>
                  </a:cubicBezTo>
                  <a:lnTo>
                    <a:pt x="48768" y="78359"/>
                  </a:lnTo>
                  <a:lnTo>
                    <a:pt x="48768" y="78359"/>
                  </a:lnTo>
                  <a:cubicBezTo>
                    <a:pt x="53213" y="72898"/>
                    <a:pt x="57912" y="67691"/>
                    <a:pt x="62865" y="62738"/>
                  </a:cubicBezTo>
                  <a:lnTo>
                    <a:pt x="62865" y="62738"/>
                  </a:lnTo>
                  <a:lnTo>
                    <a:pt x="62865" y="62738"/>
                  </a:lnTo>
                  <a:cubicBezTo>
                    <a:pt x="67818" y="57785"/>
                    <a:pt x="73025" y="53086"/>
                    <a:pt x="78486" y="48641"/>
                  </a:cubicBezTo>
                  <a:lnTo>
                    <a:pt x="78486" y="48641"/>
                  </a:lnTo>
                  <a:lnTo>
                    <a:pt x="78486" y="48641"/>
                  </a:lnTo>
                  <a:cubicBezTo>
                    <a:pt x="83947" y="44196"/>
                    <a:pt x="89535" y="40005"/>
                    <a:pt x="95377" y="36068"/>
                  </a:cubicBezTo>
                  <a:lnTo>
                    <a:pt x="100711" y="43942"/>
                  </a:lnTo>
                  <a:lnTo>
                    <a:pt x="95377" y="36068"/>
                  </a:lnTo>
                  <a:cubicBezTo>
                    <a:pt x="101219" y="32131"/>
                    <a:pt x="107188" y="28575"/>
                    <a:pt x="113411" y="25273"/>
                  </a:cubicBezTo>
                  <a:lnTo>
                    <a:pt x="117856" y="33655"/>
                  </a:lnTo>
                  <a:lnTo>
                    <a:pt x="113411" y="25273"/>
                  </a:lnTo>
                  <a:cubicBezTo>
                    <a:pt x="119634" y="21971"/>
                    <a:pt x="125984" y="18923"/>
                    <a:pt x="132461" y="16256"/>
                  </a:cubicBezTo>
                  <a:lnTo>
                    <a:pt x="132461" y="16256"/>
                  </a:lnTo>
                  <a:lnTo>
                    <a:pt x="132461" y="16256"/>
                  </a:lnTo>
                  <a:cubicBezTo>
                    <a:pt x="138938" y="13589"/>
                    <a:pt x="145542" y="11176"/>
                    <a:pt x="152273" y="9144"/>
                  </a:cubicBezTo>
                  <a:lnTo>
                    <a:pt x="152273" y="9144"/>
                  </a:lnTo>
                  <a:lnTo>
                    <a:pt x="152273" y="9144"/>
                  </a:lnTo>
                  <a:cubicBezTo>
                    <a:pt x="159004" y="7112"/>
                    <a:pt x="165735" y="5461"/>
                    <a:pt x="172720" y="4064"/>
                  </a:cubicBezTo>
                  <a:lnTo>
                    <a:pt x="174625" y="13462"/>
                  </a:lnTo>
                  <a:lnTo>
                    <a:pt x="172720" y="4064"/>
                  </a:lnTo>
                  <a:cubicBezTo>
                    <a:pt x="179578" y="2667"/>
                    <a:pt x="186563" y="1651"/>
                    <a:pt x="193548" y="1016"/>
                  </a:cubicBezTo>
                  <a:lnTo>
                    <a:pt x="194437" y="10541"/>
                  </a:lnTo>
                  <a:lnTo>
                    <a:pt x="193548" y="1016"/>
                  </a:lnTo>
                  <a:cubicBezTo>
                    <a:pt x="200533" y="381"/>
                    <a:pt x="207518" y="0"/>
                    <a:pt x="214503" y="0"/>
                  </a:cubicBezTo>
                  <a:lnTo>
                    <a:pt x="214503" y="9525"/>
                  </a:lnTo>
                  <a:lnTo>
                    <a:pt x="214503" y="127"/>
                  </a:lnTo>
                  <a:cubicBezTo>
                    <a:pt x="221488" y="127"/>
                    <a:pt x="228473" y="508"/>
                    <a:pt x="235458" y="1143"/>
                  </a:cubicBezTo>
                  <a:lnTo>
                    <a:pt x="234569" y="10668"/>
                  </a:lnTo>
                  <a:lnTo>
                    <a:pt x="235458" y="1143"/>
                  </a:lnTo>
                  <a:cubicBezTo>
                    <a:pt x="242443" y="1778"/>
                    <a:pt x="249428" y="2921"/>
                    <a:pt x="256286" y="4191"/>
                  </a:cubicBezTo>
                  <a:lnTo>
                    <a:pt x="254381" y="13589"/>
                  </a:lnTo>
                  <a:lnTo>
                    <a:pt x="256286" y="4191"/>
                  </a:lnTo>
                  <a:cubicBezTo>
                    <a:pt x="263144" y="5588"/>
                    <a:pt x="270002" y="7239"/>
                    <a:pt x="276733" y="9271"/>
                  </a:cubicBezTo>
                  <a:lnTo>
                    <a:pt x="276733" y="9271"/>
                  </a:lnTo>
                  <a:lnTo>
                    <a:pt x="276733" y="9271"/>
                  </a:lnTo>
                  <a:cubicBezTo>
                    <a:pt x="283464" y="11303"/>
                    <a:pt x="290068" y="13716"/>
                    <a:pt x="296545" y="16383"/>
                  </a:cubicBezTo>
                  <a:lnTo>
                    <a:pt x="296545" y="16383"/>
                  </a:lnTo>
                  <a:lnTo>
                    <a:pt x="296545" y="16383"/>
                  </a:lnTo>
                  <a:cubicBezTo>
                    <a:pt x="303022" y="19050"/>
                    <a:pt x="309372" y="22098"/>
                    <a:pt x="315595" y="25400"/>
                  </a:cubicBezTo>
                  <a:lnTo>
                    <a:pt x="311150" y="33782"/>
                  </a:lnTo>
                  <a:lnTo>
                    <a:pt x="315595" y="25400"/>
                  </a:lnTo>
                  <a:cubicBezTo>
                    <a:pt x="321818" y="28702"/>
                    <a:pt x="327787" y="32258"/>
                    <a:pt x="333629" y="36195"/>
                  </a:cubicBezTo>
                  <a:lnTo>
                    <a:pt x="328295" y="44069"/>
                  </a:lnTo>
                  <a:lnTo>
                    <a:pt x="333629" y="36195"/>
                  </a:lnTo>
                  <a:cubicBezTo>
                    <a:pt x="339471" y="40132"/>
                    <a:pt x="345059" y="44323"/>
                    <a:pt x="350520" y="48768"/>
                  </a:cubicBezTo>
                  <a:lnTo>
                    <a:pt x="350520" y="48768"/>
                  </a:lnTo>
                  <a:lnTo>
                    <a:pt x="350520" y="48768"/>
                  </a:lnTo>
                  <a:cubicBezTo>
                    <a:pt x="355981" y="53213"/>
                    <a:pt x="361188" y="57912"/>
                    <a:pt x="366141" y="62865"/>
                  </a:cubicBezTo>
                  <a:lnTo>
                    <a:pt x="359410" y="69596"/>
                  </a:lnTo>
                  <a:lnTo>
                    <a:pt x="366141" y="62865"/>
                  </a:lnTo>
                  <a:cubicBezTo>
                    <a:pt x="371094" y="67818"/>
                    <a:pt x="375793" y="73025"/>
                    <a:pt x="380238" y="78486"/>
                  </a:cubicBezTo>
                  <a:lnTo>
                    <a:pt x="380238" y="78486"/>
                  </a:lnTo>
                  <a:lnTo>
                    <a:pt x="380238" y="78486"/>
                  </a:lnTo>
                  <a:cubicBezTo>
                    <a:pt x="384683" y="83947"/>
                    <a:pt x="388874" y="89535"/>
                    <a:pt x="392811" y="95377"/>
                  </a:cubicBezTo>
                  <a:lnTo>
                    <a:pt x="384937" y="100711"/>
                  </a:lnTo>
                  <a:lnTo>
                    <a:pt x="392811" y="95377"/>
                  </a:lnTo>
                  <a:cubicBezTo>
                    <a:pt x="396748" y="101219"/>
                    <a:pt x="400304" y="107188"/>
                    <a:pt x="403606" y="113411"/>
                  </a:cubicBezTo>
                  <a:lnTo>
                    <a:pt x="395224" y="117856"/>
                  </a:lnTo>
                  <a:lnTo>
                    <a:pt x="403606" y="113411"/>
                  </a:lnTo>
                  <a:cubicBezTo>
                    <a:pt x="406908" y="119634"/>
                    <a:pt x="409956" y="125984"/>
                    <a:pt x="412623" y="132461"/>
                  </a:cubicBezTo>
                  <a:lnTo>
                    <a:pt x="412623" y="132461"/>
                  </a:lnTo>
                  <a:lnTo>
                    <a:pt x="412623" y="132461"/>
                  </a:lnTo>
                  <a:cubicBezTo>
                    <a:pt x="415290" y="138938"/>
                    <a:pt x="417703" y="145542"/>
                    <a:pt x="419735" y="152273"/>
                  </a:cubicBezTo>
                  <a:lnTo>
                    <a:pt x="410591" y="155067"/>
                  </a:lnTo>
                  <a:lnTo>
                    <a:pt x="419735" y="152273"/>
                  </a:lnTo>
                  <a:cubicBezTo>
                    <a:pt x="421767" y="159004"/>
                    <a:pt x="423545" y="165735"/>
                    <a:pt x="424815" y="172720"/>
                  </a:cubicBezTo>
                  <a:lnTo>
                    <a:pt x="415417" y="174625"/>
                  </a:lnTo>
                  <a:lnTo>
                    <a:pt x="424815" y="172720"/>
                  </a:lnTo>
                  <a:cubicBezTo>
                    <a:pt x="426212" y="179578"/>
                    <a:pt x="427228" y="186563"/>
                    <a:pt x="427863" y="193548"/>
                  </a:cubicBezTo>
                  <a:lnTo>
                    <a:pt x="418338" y="194437"/>
                  </a:lnTo>
                  <a:lnTo>
                    <a:pt x="427863" y="193548"/>
                  </a:lnTo>
                  <a:cubicBezTo>
                    <a:pt x="428498" y="200533"/>
                    <a:pt x="428879" y="207518"/>
                    <a:pt x="428879" y="214503"/>
                  </a:cubicBezTo>
                  <a:lnTo>
                    <a:pt x="419227" y="214503"/>
                  </a:lnTo>
                  <a:lnTo>
                    <a:pt x="428752" y="214503"/>
                  </a:lnTo>
                  <a:lnTo>
                    <a:pt x="428752" y="224028"/>
                  </a:lnTo>
                  <a:lnTo>
                    <a:pt x="419227" y="224028"/>
                  </a:lnTo>
                  <a:lnTo>
                    <a:pt x="428752" y="224028"/>
                  </a:lnTo>
                  <a:cubicBezTo>
                    <a:pt x="428752" y="231013"/>
                    <a:pt x="428371" y="237998"/>
                    <a:pt x="427736" y="244983"/>
                  </a:cubicBezTo>
                  <a:lnTo>
                    <a:pt x="418211" y="244094"/>
                  </a:lnTo>
                  <a:lnTo>
                    <a:pt x="427736" y="244983"/>
                  </a:lnTo>
                  <a:cubicBezTo>
                    <a:pt x="427101" y="251968"/>
                    <a:pt x="425958" y="258953"/>
                    <a:pt x="424688" y="265811"/>
                  </a:cubicBezTo>
                  <a:lnTo>
                    <a:pt x="415290" y="263906"/>
                  </a:lnTo>
                  <a:lnTo>
                    <a:pt x="424688" y="265811"/>
                  </a:lnTo>
                  <a:cubicBezTo>
                    <a:pt x="423291" y="272669"/>
                    <a:pt x="421640" y="279527"/>
                    <a:pt x="419608" y="286258"/>
                  </a:cubicBezTo>
                  <a:lnTo>
                    <a:pt x="410464" y="283464"/>
                  </a:lnTo>
                  <a:lnTo>
                    <a:pt x="419608" y="286258"/>
                  </a:lnTo>
                  <a:cubicBezTo>
                    <a:pt x="417576" y="292989"/>
                    <a:pt x="415163" y="299593"/>
                    <a:pt x="412496" y="306070"/>
                  </a:cubicBezTo>
                  <a:lnTo>
                    <a:pt x="412496" y="306070"/>
                  </a:lnTo>
                  <a:lnTo>
                    <a:pt x="412496" y="306070"/>
                  </a:lnTo>
                  <a:cubicBezTo>
                    <a:pt x="409829" y="312547"/>
                    <a:pt x="406781" y="318897"/>
                    <a:pt x="403479" y="325120"/>
                  </a:cubicBezTo>
                  <a:lnTo>
                    <a:pt x="395097" y="320675"/>
                  </a:lnTo>
                  <a:lnTo>
                    <a:pt x="403479" y="325120"/>
                  </a:lnTo>
                  <a:cubicBezTo>
                    <a:pt x="400177" y="331343"/>
                    <a:pt x="396621" y="337312"/>
                    <a:pt x="392684" y="343154"/>
                  </a:cubicBezTo>
                  <a:lnTo>
                    <a:pt x="384810" y="337820"/>
                  </a:lnTo>
                  <a:lnTo>
                    <a:pt x="392684" y="343154"/>
                  </a:lnTo>
                  <a:cubicBezTo>
                    <a:pt x="388747" y="348996"/>
                    <a:pt x="384556" y="354584"/>
                    <a:pt x="380111" y="360045"/>
                  </a:cubicBezTo>
                  <a:lnTo>
                    <a:pt x="380111" y="360045"/>
                  </a:lnTo>
                  <a:lnTo>
                    <a:pt x="380111" y="360045"/>
                  </a:lnTo>
                  <a:cubicBezTo>
                    <a:pt x="375666" y="365506"/>
                    <a:pt x="370967" y="370713"/>
                    <a:pt x="366014" y="375666"/>
                  </a:cubicBezTo>
                  <a:lnTo>
                    <a:pt x="366014" y="375666"/>
                  </a:lnTo>
                  <a:lnTo>
                    <a:pt x="366014" y="375666"/>
                  </a:lnTo>
                  <a:cubicBezTo>
                    <a:pt x="361061" y="380619"/>
                    <a:pt x="355854" y="385318"/>
                    <a:pt x="350393" y="389763"/>
                  </a:cubicBezTo>
                  <a:lnTo>
                    <a:pt x="350393" y="389763"/>
                  </a:lnTo>
                  <a:lnTo>
                    <a:pt x="350393" y="389763"/>
                  </a:lnTo>
                  <a:cubicBezTo>
                    <a:pt x="344932" y="394208"/>
                    <a:pt x="339344" y="398399"/>
                    <a:pt x="333502" y="402336"/>
                  </a:cubicBezTo>
                  <a:lnTo>
                    <a:pt x="328168" y="394462"/>
                  </a:lnTo>
                  <a:lnTo>
                    <a:pt x="333502" y="402336"/>
                  </a:lnTo>
                  <a:cubicBezTo>
                    <a:pt x="327660" y="406273"/>
                    <a:pt x="321691" y="409829"/>
                    <a:pt x="315468" y="413131"/>
                  </a:cubicBezTo>
                  <a:lnTo>
                    <a:pt x="311023" y="404749"/>
                  </a:lnTo>
                  <a:lnTo>
                    <a:pt x="315468" y="413131"/>
                  </a:lnTo>
                  <a:cubicBezTo>
                    <a:pt x="309245" y="416433"/>
                    <a:pt x="302895" y="419481"/>
                    <a:pt x="296418" y="422148"/>
                  </a:cubicBezTo>
                  <a:lnTo>
                    <a:pt x="296418" y="422148"/>
                  </a:lnTo>
                  <a:lnTo>
                    <a:pt x="296418" y="422148"/>
                  </a:lnTo>
                  <a:cubicBezTo>
                    <a:pt x="289941" y="424815"/>
                    <a:pt x="283337" y="427228"/>
                    <a:pt x="276606" y="429260"/>
                  </a:cubicBezTo>
                  <a:lnTo>
                    <a:pt x="273812" y="420116"/>
                  </a:lnTo>
                  <a:lnTo>
                    <a:pt x="276606" y="429260"/>
                  </a:lnTo>
                  <a:cubicBezTo>
                    <a:pt x="269875" y="431292"/>
                    <a:pt x="263144" y="433070"/>
                    <a:pt x="256159" y="434340"/>
                  </a:cubicBezTo>
                  <a:lnTo>
                    <a:pt x="254254" y="424942"/>
                  </a:lnTo>
                  <a:lnTo>
                    <a:pt x="256159" y="434340"/>
                  </a:lnTo>
                  <a:cubicBezTo>
                    <a:pt x="249301" y="435737"/>
                    <a:pt x="242316" y="436753"/>
                    <a:pt x="235331" y="437388"/>
                  </a:cubicBezTo>
                  <a:lnTo>
                    <a:pt x="234442" y="427863"/>
                  </a:lnTo>
                  <a:lnTo>
                    <a:pt x="235331" y="437388"/>
                  </a:lnTo>
                  <a:cubicBezTo>
                    <a:pt x="228346" y="438023"/>
                    <a:pt x="221361" y="438404"/>
                    <a:pt x="214376" y="438404"/>
                  </a:cubicBezTo>
                  <a:lnTo>
                    <a:pt x="214376" y="428879"/>
                  </a:lnTo>
                  <a:lnTo>
                    <a:pt x="214376" y="438404"/>
                  </a:lnTo>
                  <a:cubicBezTo>
                    <a:pt x="207391" y="438404"/>
                    <a:pt x="200406" y="438023"/>
                    <a:pt x="193421" y="437388"/>
                  </a:cubicBezTo>
                  <a:lnTo>
                    <a:pt x="194310" y="427863"/>
                  </a:lnTo>
                  <a:lnTo>
                    <a:pt x="193421" y="437388"/>
                  </a:lnTo>
                  <a:cubicBezTo>
                    <a:pt x="186436" y="436753"/>
                    <a:pt x="179451" y="435610"/>
                    <a:pt x="172593" y="434340"/>
                  </a:cubicBezTo>
                  <a:lnTo>
                    <a:pt x="174498" y="424942"/>
                  </a:lnTo>
                  <a:lnTo>
                    <a:pt x="172593" y="434340"/>
                  </a:lnTo>
                  <a:cubicBezTo>
                    <a:pt x="165735" y="432943"/>
                    <a:pt x="158877" y="431292"/>
                    <a:pt x="152146" y="429260"/>
                  </a:cubicBezTo>
                  <a:lnTo>
                    <a:pt x="154940" y="420116"/>
                  </a:lnTo>
                  <a:lnTo>
                    <a:pt x="152146" y="429260"/>
                  </a:lnTo>
                  <a:cubicBezTo>
                    <a:pt x="145415" y="427228"/>
                    <a:pt x="138811" y="424815"/>
                    <a:pt x="132334" y="422148"/>
                  </a:cubicBezTo>
                  <a:lnTo>
                    <a:pt x="132334" y="422148"/>
                  </a:lnTo>
                  <a:lnTo>
                    <a:pt x="132334" y="422148"/>
                  </a:lnTo>
                  <a:cubicBezTo>
                    <a:pt x="125857" y="419481"/>
                    <a:pt x="119507" y="416433"/>
                    <a:pt x="113284" y="413131"/>
                  </a:cubicBezTo>
                  <a:lnTo>
                    <a:pt x="117729" y="404749"/>
                  </a:lnTo>
                  <a:lnTo>
                    <a:pt x="113284" y="413131"/>
                  </a:lnTo>
                  <a:cubicBezTo>
                    <a:pt x="107061" y="409829"/>
                    <a:pt x="101092" y="406273"/>
                    <a:pt x="95250" y="402336"/>
                  </a:cubicBezTo>
                  <a:lnTo>
                    <a:pt x="100584" y="394462"/>
                  </a:lnTo>
                  <a:lnTo>
                    <a:pt x="95250" y="402336"/>
                  </a:lnTo>
                  <a:cubicBezTo>
                    <a:pt x="89408" y="398399"/>
                    <a:pt x="83820" y="394208"/>
                    <a:pt x="78359" y="389763"/>
                  </a:cubicBezTo>
                  <a:lnTo>
                    <a:pt x="78359" y="389763"/>
                  </a:lnTo>
                  <a:lnTo>
                    <a:pt x="78359" y="389763"/>
                  </a:lnTo>
                  <a:cubicBezTo>
                    <a:pt x="72898" y="385318"/>
                    <a:pt x="67691" y="380619"/>
                    <a:pt x="62738" y="375666"/>
                  </a:cubicBezTo>
                  <a:lnTo>
                    <a:pt x="62738" y="375666"/>
                  </a:lnTo>
                  <a:lnTo>
                    <a:pt x="62738" y="375666"/>
                  </a:lnTo>
                  <a:cubicBezTo>
                    <a:pt x="57785" y="370713"/>
                    <a:pt x="53086" y="365506"/>
                    <a:pt x="48641" y="360045"/>
                  </a:cubicBezTo>
                  <a:lnTo>
                    <a:pt x="48641" y="360045"/>
                  </a:lnTo>
                  <a:lnTo>
                    <a:pt x="48641" y="360045"/>
                  </a:lnTo>
                  <a:cubicBezTo>
                    <a:pt x="44196" y="354584"/>
                    <a:pt x="40005" y="348996"/>
                    <a:pt x="36068" y="343154"/>
                  </a:cubicBezTo>
                  <a:lnTo>
                    <a:pt x="43942" y="337820"/>
                  </a:lnTo>
                  <a:lnTo>
                    <a:pt x="36068" y="343154"/>
                  </a:lnTo>
                  <a:cubicBezTo>
                    <a:pt x="32131" y="337312"/>
                    <a:pt x="28575" y="331343"/>
                    <a:pt x="25273" y="325120"/>
                  </a:cubicBezTo>
                  <a:lnTo>
                    <a:pt x="33655" y="320675"/>
                  </a:lnTo>
                  <a:lnTo>
                    <a:pt x="25273" y="325120"/>
                  </a:lnTo>
                  <a:cubicBezTo>
                    <a:pt x="21971" y="318897"/>
                    <a:pt x="18923" y="312547"/>
                    <a:pt x="16256" y="306070"/>
                  </a:cubicBezTo>
                  <a:lnTo>
                    <a:pt x="25019" y="302387"/>
                  </a:lnTo>
                  <a:lnTo>
                    <a:pt x="16256" y="306070"/>
                  </a:lnTo>
                  <a:cubicBezTo>
                    <a:pt x="13589" y="299593"/>
                    <a:pt x="11176" y="292989"/>
                    <a:pt x="9144" y="286258"/>
                  </a:cubicBezTo>
                  <a:lnTo>
                    <a:pt x="9144" y="286258"/>
                  </a:lnTo>
                  <a:lnTo>
                    <a:pt x="9144" y="286258"/>
                  </a:lnTo>
                  <a:cubicBezTo>
                    <a:pt x="7112" y="279527"/>
                    <a:pt x="5461" y="272796"/>
                    <a:pt x="4064" y="265811"/>
                  </a:cubicBezTo>
                  <a:lnTo>
                    <a:pt x="13462" y="263906"/>
                  </a:lnTo>
                  <a:lnTo>
                    <a:pt x="4064" y="265811"/>
                  </a:lnTo>
                  <a:cubicBezTo>
                    <a:pt x="2667" y="258953"/>
                    <a:pt x="1651" y="251968"/>
                    <a:pt x="1016" y="244983"/>
                  </a:cubicBezTo>
                  <a:lnTo>
                    <a:pt x="10541" y="244094"/>
                  </a:lnTo>
                  <a:lnTo>
                    <a:pt x="1016" y="244983"/>
                  </a:lnTo>
                  <a:cubicBezTo>
                    <a:pt x="381" y="237998"/>
                    <a:pt x="0" y="231013"/>
                    <a:pt x="0" y="224028"/>
                  </a:cubicBezTo>
                  <a:lnTo>
                    <a:pt x="9525" y="224028"/>
                  </a:lnTo>
                  <a:lnTo>
                    <a:pt x="127" y="224028"/>
                  </a:lnTo>
                  <a:moveTo>
                    <a:pt x="19177" y="224028"/>
                  </a:moveTo>
                  <a:cubicBezTo>
                    <a:pt x="19177" y="230378"/>
                    <a:pt x="19431" y="236855"/>
                    <a:pt x="20066" y="243205"/>
                  </a:cubicBezTo>
                  <a:lnTo>
                    <a:pt x="20066" y="243205"/>
                  </a:lnTo>
                  <a:lnTo>
                    <a:pt x="20066" y="243205"/>
                  </a:lnTo>
                  <a:cubicBezTo>
                    <a:pt x="20701" y="249555"/>
                    <a:pt x="21590" y="255905"/>
                    <a:pt x="22860" y="262128"/>
                  </a:cubicBezTo>
                  <a:lnTo>
                    <a:pt x="22860" y="262128"/>
                  </a:lnTo>
                  <a:lnTo>
                    <a:pt x="22860" y="262128"/>
                  </a:lnTo>
                  <a:cubicBezTo>
                    <a:pt x="24130" y="268351"/>
                    <a:pt x="25654" y="274574"/>
                    <a:pt x="27559" y="280670"/>
                  </a:cubicBezTo>
                  <a:lnTo>
                    <a:pt x="18415" y="283464"/>
                  </a:lnTo>
                  <a:lnTo>
                    <a:pt x="27559" y="280670"/>
                  </a:lnTo>
                  <a:cubicBezTo>
                    <a:pt x="29464" y="286766"/>
                    <a:pt x="31623" y="292862"/>
                    <a:pt x="34036" y="298704"/>
                  </a:cubicBezTo>
                  <a:lnTo>
                    <a:pt x="34036" y="298704"/>
                  </a:lnTo>
                  <a:lnTo>
                    <a:pt x="34036" y="298704"/>
                  </a:lnTo>
                  <a:cubicBezTo>
                    <a:pt x="36449" y="304546"/>
                    <a:pt x="39243" y="310388"/>
                    <a:pt x="42291" y="315976"/>
                  </a:cubicBezTo>
                  <a:lnTo>
                    <a:pt x="42291" y="315976"/>
                  </a:lnTo>
                  <a:lnTo>
                    <a:pt x="42291" y="315976"/>
                  </a:lnTo>
                  <a:cubicBezTo>
                    <a:pt x="45339" y="321564"/>
                    <a:pt x="48641" y="327152"/>
                    <a:pt x="52197" y="332359"/>
                  </a:cubicBezTo>
                  <a:lnTo>
                    <a:pt x="52197" y="332359"/>
                  </a:lnTo>
                  <a:lnTo>
                    <a:pt x="52197" y="332359"/>
                  </a:lnTo>
                  <a:cubicBezTo>
                    <a:pt x="55753" y="337693"/>
                    <a:pt x="59563" y="342773"/>
                    <a:pt x="63627" y="347726"/>
                  </a:cubicBezTo>
                  <a:lnTo>
                    <a:pt x="56261" y="353822"/>
                  </a:lnTo>
                  <a:lnTo>
                    <a:pt x="63627" y="347726"/>
                  </a:lnTo>
                  <a:cubicBezTo>
                    <a:pt x="67691" y="352679"/>
                    <a:pt x="72009" y="357378"/>
                    <a:pt x="76454" y="361950"/>
                  </a:cubicBezTo>
                  <a:lnTo>
                    <a:pt x="69723" y="368681"/>
                  </a:lnTo>
                  <a:lnTo>
                    <a:pt x="76454" y="361950"/>
                  </a:lnTo>
                  <a:cubicBezTo>
                    <a:pt x="81026" y="366522"/>
                    <a:pt x="85725" y="370713"/>
                    <a:pt x="90678" y="374777"/>
                  </a:cubicBezTo>
                  <a:lnTo>
                    <a:pt x="84582" y="382143"/>
                  </a:lnTo>
                  <a:lnTo>
                    <a:pt x="90678" y="374777"/>
                  </a:lnTo>
                  <a:cubicBezTo>
                    <a:pt x="95631" y="378841"/>
                    <a:pt x="100711" y="382651"/>
                    <a:pt x="106045" y="386207"/>
                  </a:cubicBezTo>
                  <a:lnTo>
                    <a:pt x="106045" y="386207"/>
                  </a:lnTo>
                  <a:lnTo>
                    <a:pt x="106045" y="386207"/>
                  </a:lnTo>
                  <a:cubicBezTo>
                    <a:pt x="111379" y="389763"/>
                    <a:pt x="116840" y="393065"/>
                    <a:pt x="122428" y="396113"/>
                  </a:cubicBezTo>
                  <a:lnTo>
                    <a:pt x="122428" y="396113"/>
                  </a:lnTo>
                  <a:lnTo>
                    <a:pt x="122428" y="396113"/>
                  </a:lnTo>
                  <a:cubicBezTo>
                    <a:pt x="128016" y="399161"/>
                    <a:pt x="133858" y="401828"/>
                    <a:pt x="139700" y="404368"/>
                  </a:cubicBezTo>
                  <a:lnTo>
                    <a:pt x="136017" y="413131"/>
                  </a:lnTo>
                  <a:lnTo>
                    <a:pt x="139700" y="404368"/>
                  </a:lnTo>
                  <a:cubicBezTo>
                    <a:pt x="145542" y="406781"/>
                    <a:pt x="151638" y="408940"/>
                    <a:pt x="157734" y="410845"/>
                  </a:cubicBezTo>
                  <a:lnTo>
                    <a:pt x="157734" y="410845"/>
                  </a:lnTo>
                  <a:lnTo>
                    <a:pt x="157734" y="410845"/>
                  </a:lnTo>
                  <a:cubicBezTo>
                    <a:pt x="163830" y="412750"/>
                    <a:pt x="170053" y="414274"/>
                    <a:pt x="176276" y="415544"/>
                  </a:cubicBezTo>
                  <a:lnTo>
                    <a:pt x="176276" y="415544"/>
                  </a:lnTo>
                  <a:lnTo>
                    <a:pt x="176276" y="415544"/>
                  </a:lnTo>
                  <a:cubicBezTo>
                    <a:pt x="182499" y="416814"/>
                    <a:pt x="188849" y="417703"/>
                    <a:pt x="195199" y="418338"/>
                  </a:cubicBezTo>
                  <a:lnTo>
                    <a:pt x="195199" y="418338"/>
                  </a:lnTo>
                  <a:lnTo>
                    <a:pt x="195199" y="418338"/>
                  </a:lnTo>
                  <a:cubicBezTo>
                    <a:pt x="201549" y="418973"/>
                    <a:pt x="207899" y="419227"/>
                    <a:pt x="214376" y="419227"/>
                  </a:cubicBezTo>
                  <a:cubicBezTo>
                    <a:pt x="220853" y="419227"/>
                    <a:pt x="227203" y="418973"/>
                    <a:pt x="233553" y="418338"/>
                  </a:cubicBezTo>
                  <a:lnTo>
                    <a:pt x="233553" y="418338"/>
                  </a:lnTo>
                  <a:lnTo>
                    <a:pt x="233553" y="418338"/>
                  </a:lnTo>
                  <a:cubicBezTo>
                    <a:pt x="239903" y="417703"/>
                    <a:pt x="246253" y="416814"/>
                    <a:pt x="252476" y="415544"/>
                  </a:cubicBezTo>
                  <a:lnTo>
                    <a:pt x="252476" y="415544"/>
                  </a:lnTo>
                  <a:lnTo>
                    <a:pt x="252476" y="415544"/>
                  </a:lnTo>
                  <a:cubicBezTo>
                    <a:pt x="258699" y="414274"/>
                    <a:pt x="264922" y="412750"/>
                    <a:pt x="271018" y="410845"/>
                  </a:cubicBezTo>
                  <a:lnTo>
                    <a:pt x="271018" y="410845"/>
                  </a:lnTo>
                  <a:lnTo>
                    <a:pt x="271018" y="410845"/>
                  </a:lnTo>
                  <a:cubicBezTo>
                    <a:pt x="277114" y="408940"/>
                    <a:pt x="283210" y="406908"/>
                    <a:pt x="289052" y="404368"/>
                  </a:cubicBezTo>
                  <a:lnTo>
                    <a:pt x="292735" y="413131"/>
                  </a:lnTo>
                  <a:lnTo>
                    <a:pt x="289052" y="404368"/>
                  </a:lnTo>
                  <a:cubicBezTo>
                    <a:pt x="295021" y="401955"/>
                    <a:pt x="300736" y="399161"/>
                    <a:pt x="306324" y="396113"/>
                  </a:cubicBezTo>
                  <a:lnTo>
                    <a:pt x="306324" y="396113"/>
                  </a:lnTo>
                  <a:lnTo>
                    <a:pt x="306324" y="396113"/>
                  </a:lnTo>
                  <a:cubicBezTo>
                    <a:pt x="311912" y="393065"/>
                    <a:pt x="317500" y="389763"/>
                    <a:pt x="322707" y="386207"/>
                  </a:cubicBezTo>
                  <a:lnTo>
                    <a:pt x="322707" y="386207"/>
                  </a:lnTo>
                  <a:lnTo>
                    <a:pt x="322707" y="386207"/>
                  </a:lnTo>
                  <a:cubicBezTo>
                    <a:pt x="328041" y="382651"/>
                    <a:pt x="333121" y="378841"/>
                    <a:pt x="338074" y="374777"/>
                  </a:cubicBezTo>
                  <a:lnTo>
                    <a:pt x="344170" y="382143"/>
                  </a:lnTo>
                  <a:lnTo>
                    <a:pt x="338074" y="374777"/>
                  </a:lnTo>
                  <a:cubicBezTo>
                    <a:pt x="343027" y="370713"/>
                    <a:pt x="347726" y="366395"/>
                    <a:pt x="352298" y="361950"/>
                  </a:cubicBezTo>
                  <a:lnTo>
                    <a:pt x="359029" y="368681"/>
                  </a:lnTo>
                  <a:lnTo>
                    <a:pt x="352298" y="361950"/>
                  </a:lnTo>
                  <a:cubicBezTo>
                    <a:pt x="356870" y="357378"/>
                    <a:pt x="361061" y="352679"/>
                    <a:pt x="365125" y="347726"/>
                  </a:cubicBezTo>
                  <a:lnTo>
                    <a:pt x="372491" y="353822"/>
                  </a:lnTo>
                  <a:lnTo>
                    <a:pt x="365125" y="347726"/>
                  </a:lnTo>
                  <a:cubicBezTo>
                    <a:pt x="369189" y="342773"/>
                    <a:pt x="372999" y="337693"/>
                    <a:pt x="376555" y="332359"/>
                  </a:cubicBezTo>
                  <a:lnTo>
                    <a:pt x="376555" y="332359"/>
                  </a:lnTo>
                  <a:lnTo>
                    <a:pt x="376555" y="332359"/>
                  </a:lnTo>
                  <a:cubicBezTo>
                    <a:pt x="380111" y="327025"/>
                    <a:pt x="383413" y="321564"/>
                    <a:pt x="386461" y="315976"/>
                  </a:cubicBezTo>
                  <a:lnTo>
                    <a:pt x="386461" y="315976"/>
                  </a:lnTo>
                  <a:lnTo>
                    <a:pt x="386461" y="315976"/>
                  </a:lnTo>
                  <a:cubicBezTo>
                    <a:pt x="389509" y="310388"/>
                    <a:pt x="392176" y="304546"/>
                    <a:pt x="394716" y="298704"/>
                  </a:cubicBezTo>
                  <a:lnTo>
                    <a:pt x="403479" y="302387"/>
                  </a:lnTo>
                  <a:lnTo>
                    <a:pt x="394716" y="298704"/>
                  </a:lnTo>
                  <a:cubicBezTo>
                    <a:pt x="397129" y="292862"/>
                    <a:pt x="399288" y="286766"/>
                    <a:pt x="401193" y="280670"/>
                  </a:cubicBezTo>
                  <a:lnTo>
                    <a:pt x="401193" y="280670"/>
                  </a:lnTo>
                  <a:lnTo>
                    <a:pt x="401193" y="280670"/>
                  </a:lnTo>
                  <a:cubicBezTo>
                    <a:pt x="403098" y="274574"/>
                    <a:pt x="404622" y="268351"/>
                    <a:pt x="405892" y="262128"/>
                  </a:cubicBezTo>
                  <a:lnTo>
                    <a:pt x="405892" y="262128"/>
                  </a:lnTo>
                  <a:lnTo>
                    <a:pt x="405892" y="262128"/>
                  </a:lnTo>
                  <a:cubicBezTo>
                    <a:pt x="407162" y="255905"/>
                    <a:pt x="408051" y="249555"/>
                    <a:pt x="408686" y="243205"/>
                  </a:cubicBezTo>
                  <a:lnTo>
                    <a:pt x="408686" y="243205"/>
                  </a:lnTo>
                  <a:lnTo>
                    <a:pt x="408686" y="243205"/>
                  </a:lnTo>
                  <a:cubicBezTo>
                    <a:pt x="409321" y="236855"/>
                    <a:pt x="409575" y="230505"/>
                    <a:pt x="409575" y="224028"/>
                  </a:cubicBezTo>
                  <a:lnTo>
                    <a:pt x="409575" y="214503"/>
                  </a:lnTo>
                  <a:cubicBezTo>
                    <a:pt x="409575" y="208153"/>
                    <a:pt x="409321" y="201676"/>
                    <a:pt x="408686" y="195326"/>
                  </a:cubicBezTo>
                  <a:lnTo>
                    <a:pt x="408686" y="195326"/>
                  </a:lnTo>
                  <a:lnTo>
                    <a:pt x="408686" y="195326"/>
                  </a:lnTo>
                  <a:cubicBezTo>
                    <a:pt x="408051" y="188976"/>
                    <a:pt x="407162" y="182626"/>
                    <a:pt x="405892" y="176403"/>
                  </a:cubicBezTo>
                  <a:lnTo>
                    <a:pt x="405892" y="176403"/>
                  </a:lnTo>
                  <a:lnTo>
                    <a:pt x="405892" y="176403"/>
                  </a:lnTo>
                  <a:cubicBezTo>
                    <a:pt x="404622" y="170180"/>
                    <a:pt x="403098" y="163957"/>
                    <a:pt x="401193" y="157861"/>
                  </a:cubicBezTo>
                  <a:lnTo>
                    <a:pt x="401193" y="157861"/>
                  </a:lnTo>
                  <a:lnTo>
                    <a:pt x="401193" y="157861"/>
                  </a:lnTo>
                  <a:cubicBezTo>
                    <a:pt x="399288" y="151765"/>
                    <a:pt x="397256" y="145669"/>
                    <a:pt x="394716" y="139827"/>
                  </a:cubicBezTo>
                  <a:lnTo>
                    <a:pt x="403479" y="136144"/>
                  </a:lnTo>
                  <a:lnTo>
                    <a:pt x="394716" y="139827"/>
                  </a:lnTo>
                  <a:cubicBezTo>
                    <a:pt x="392303" y="133858"/>
                    <a:pt x="389509" y="128143"/>
                    <a:pt x="386461" y="122555"/>
                  </a:cubicBezTo>
                  <a:lnTo>
                    <a:pt x="386461" y="122555"/>
                  </a:lnTo>
                  <a:lnTo>
                    <a:pt x="386461" y="122555"/>
                  </a:lnTo>
                  <a:cubicBezTo>
                    <a:pt x="383413" y="116967"/>
                    <a:pt x="380111" y="111379"/>
                    <a:pt x="376555" y="106172"/>
                  </a:cubicBezTo>
                  <a:lnTo>
                    <a:pt x="376555" y="106172"/>
                  </a:lnTo>
                  <a:lnTo>
                    <a:pt x="376555" y="106172"/>
                  </a:lnTo>
                  <a:cubicBezTo>
                    <a:pt x="372999" y="100838"/>
                    <a:pt x="369189" y="95758"/>
                    <a:pt x="365125" y="90805"/>
                  </a:cubicBezTo>
                  <a:lnTo>
                    <a:pt x="372491" y="84709"/>
                  </a:lnTo>
                  <a:lnTo>
                    <a:pt x="365125" y="90805"/>
                  </a:lnTo>
                  <a:cubicBezTo>
                    <a:pt x="361061" y="85852"/>
                    <a:pt x="356743" y="81153"/>
                    <a:pt x="352298" y="76581"/>
                  </a:cubicBezTo>
                  <a:cubicBezTo>
                    <a:pt x="347853" y="72009"/>
                    <a:pt x="343027" y="67818"/>
                    <a:pt x="338074" y="63754"/>
                  </a:cubicBezTo>
                  <a:lnTo>
                    <a:pt x="344170" y="56388"/>
                  </a:lnTo>
                  <a:lnTo>
                    <a:pt x="338074" y="63754"/>
                  </a:lnTo>
                  <a:cubicBezTo>
                    <a:pt x="333121" y="59690"/>
                    <a:pt x="328041" y="55880"/>
                    <a:pt x="322707" y="52324"/>
                  </a:cubicBezTo>
                  <a:lnTo>
                    <a:pt x="322707" y="52324"/>
                  </a:lnTo>
                  <a:lnTo>
                    <a:pt x="322707" y="52324"/>
                  </a:lnTo>
                  <a:cubicBezTo>
                    <a:pt x="317373" y="48768"/>
                    <a:pt x="311912" y="45466"/>
                    <a:pt x="306324" y="42418"/>
                  </a:cubicBezTo>
                  <a:lnTo>
                    <a:pt x="306324" y="42418"/>
                  </a:lnTo>
                  <a:lnTo>
                    <a:pt x="306324" y="42418"/>
                  </a:lnTo>
                  <a:cubicBezTo>
                    <a:pt x="300736" y="39370"/>
                    <a:pt x="294894" y="36703"/>
                    <a:pt x="289052" y="34163"/>
                  </a:cubicBezTo>
                  <a:lnTo>
                    <a:pt x="292735" y="25400"/>
                  </a:lnTo>
                  <a:lnTo>
                    <a:pt x="289052" y="34163"/>
                  </a:lnTo>
                  <a:cubicBezTo>
                    <a:pt x="283210" y="31750"/>
                    <a:pt x="277114" y="29591"/>
                    <a:pt x="271018" y="27686"/>
                  </a:cubicBezTo>
                  <a:lnTo>
                    <a:pt x="273812" y="18542"/>
                  </a:lnTo>
                  <a:lnTo>
                    <a:pt x="271018" y="27686"/>
                  </a:lnTo>
                  <a:cubicBezTo>
                    <a:pt x="264922" y="25781"/>
                    <a:pt x="258699" y="24257"/>
                    <a:pt x="252476" y="22987"/>
                  </a:cubicBezTo>
                  <a:lnTo>
                    <a:pt x="252476" y="22987"/>
                  </a:lnTo>
                  <a:lnTo>
                    <a:pt x="252476" y="22987"/>
                  </a:lnTo>
                  <a:cubicBezTo>
                    <a:pt x="246253" y="21717"/>
                    <a:pt x="239903" y="20828"/>
                    <a:pt x="233553" y="20193"/>
                  </a:cubicBezTo>
                  <a:lnTo>
                    <a:pt x="233553" y="20193"/>
                  </a:lnTo>
                  <a:lnTo>
                    <a:pt x="233553" y="20193"/>
                  </a:lnTo>
                  <a:cubicBezTo>
                    <a:pt x="227203" y="19558"/>
                    <a:pt x="220853" y="19304"/>
                    <a:pt x="214376" y="19304"/>
                  </a:cubicBezTo>
                  <a:cubicBezTo>
                    <a:pt x="207899" y="19304"/>
                    <a:pt x="201549" y="19558"/>
                    <a:pt x="195199" y="20193"/>
                  </a:cubicBezTo>
                  <a:lnTo>
                    <a:pt x="195199" y="20193"/>
                  </a:lnTo>
                  <a:lnTo>
                    <a:pt x="195199" y="20193"/>
                  </a:lnTo>
                  <a:cubicBezTo>
                    <a:pt x="188849" y="20828"/>
                    <a:pt x="182499" y="21717"/>
                    <a:pt x="176276" y="22987"/>
                  </a:cubicBezTo>
                  <a:lnTo>
                    <a:pt x="176276" y="22987"/>
                  </a:lnTo>
                  <a:lnTo>
                    <a:pt x="176276" y="22987"/>
                  </a:lnTo>
                  <a:cubicBezTo>
                    <a:pt x="170053" y="24257"/>
                    <a:pt x="163830" y="25781"/>
                    <a:pt x="157734" y="27686"/>
                  </a:cubicBezTo>
                  <a:lnTo>
                    <a:pt x="154940" y="18542"/>
                  </a:lnTo>
                  <a:lnTo>
                    <a:pt x="157734" y="27686"/>
                  </a:lnTo>
                  <a:cubicBezTo>
                    <a:pt x="151638" y="29591"/>
                    <a:pt x="145542" y="31750"/>
                    <a:pt x="139700" y="34163"/>
                  </a:cubicBezTo>
                  <a:lnTo>
                    <a:pt x="136017" y="25400"/>
                  </a:lnTo>
                  <a:lnTo>
                    <a:pt x="139700" y="34163"/>
                  </a:lnTo>
                  <a:cubicBezTo>
                    <a:pt x="133731" y="36576"/>
                    <a:pt x="128016" y="39370"/>
                    <a:pt x="122428" y="42418"/>
                  </a:cubicBezTo>
                  <a:lnTo>
                    <a:pt x="122428" y="42418"/>
                  </a:lnTo>
                  <a:lnTo>
                    <a:pt x="122428" y="42418"/>
                  </a:lnTo>
                  <a:cubicBezTo>
                    <a:pt x="116840" y="45466"/>
                    <a:pt x="111252" y="48768"/>
                    <a:pt x="106045" y="52324"/>
                  </a:cubicBezTo>
                  <a:lnTo>
                    <a:pt x="106045" y="52324"/>
                  </a:lnTo>
                  <a:lnTo>
                    <a:pt x="106045" y="52324"/>
                  </a:lnTo>
                  <a:cubicBezTo>
                    <a:pt x="100711" y="55880"/>
                    <a:pt x="95631" y="59690"/>
                    <a:pt x="90678" y="63754"/>
                  </a:cubicBezTo>
                  <a:lnTo>
                    <a:pt x="84582" y="56388"/>
                  </a:lnTo>
                  <a:lnTo>
                    <a:pt x="90678" y="63754"/>
                  </a:lnTo>
                  <a:cubicBezTo>
                    <a:pt x="85725" y="67818"/>
                    <a:pt x="81026" y="72136"/>
                    <a:pt x="76454" y="76581"/>
                  </a:cubicBezTo>
                  <a:lnTo>
                    <a:pt x="69723" y="69850"/>
                  </a:lnTo>
                  <a:lnTo>
                    <a:pt x="76327" y="76327"/>
                  </a:lnTo>
                  <a:cubicBezTo>
                    <a:pt x="71755" y="80899"/>
                    <a:pt x="67564" y="85598"/>
                    <a:pt x="63500" y="90551"/>
                  </a:cubicBezTo>
                  <a:lnTo>
                    <a:pt x="56134" y="84455"/>
                  </a:lnTo>
                  <a:lnTo>
                    <a:pt x="63500" y="90551"/>
                  </a:lnTo>
                  <a:cubicBezTo>
                    <a:pt x="59436" y="95504"/>
                    <a:pt x="55626" y="100584"/>
                    <a:pt x="52070" y="105918"/>
                  </a:cubicBezTo>
                  <a:lnTo>
                    <a:pt x="52070" y="105918"/>
                  </a:lnTo>
                  <a:lnTo>
                    <a:pt x="52070" y="105918"/>
                  </a:lnTo>
                  <a:cubicBezTo>
                    <a:pt x="48514" y="111252"/>
                    <a:pt x="45212" y="116713"/>
                    <a:pt x="42164" y="122301"/>
                  </a:cubicBezTo>
                  <a:lnTo>
                    <a:pt x="42164" y="122301"/>
                  </a:lnTo>
                  <a:lnTo>
                    <a:pt x="42164" y="122301"/>
                  </a:lnTo>
                  <a:cubicBezTo>
                    <a:pt x="39116" y="127889"/>
                    <a:pt x="36449" y="133731"/>
                    <a:pt x="33909" y="139573"/>
                  </a:cubicBezTo>
                  <a:lnTo>
                    <a:pt x="33909" y="139573"/>
                  </a:lnTo>
                  <a:lnTo>
                    <a:pt x="33909" y="139573"/>
                  </a:lnTo>
                  <a:cubicBezTo>
                    <a:pt x="31496" y="145415"/>
                    <a:pt x="29337" y="151511"/>
                    <a:pt x="27432" y="157607"/>
                  </a:cubicBezTo>
                  <a:lnTo>
                    <a:pt x="18288" y="154813"/>
                  </a:lnTo>
                  <a:lnTo>
                    <a:pt x="27432" y="157607"/>
                  </a:lnTo>
                  <a:cubicBezTo>
                    <a:pt x="25527" y="163703"/>
                    <a:pt x="24003" y="169926"/>
                    <a:pt x="22733" y="176149"/>
                  </a:cubicBezTo>
                  <a:lnTo>
                    <a:pt x="22733" y="176149"/>
                  </a:lnTo>
                  <a:lnTo>
                    <a:pt x="22733" y="176149"/>
                  </a:lnTo>
                  <a:cubicBezTo>
                    <a:pt x="21463" y="182372"/>
                    <a:pt x="20574" y="188722"/>
                    <a:pt x="19939" y="195072"/>
                  </a:cubicBezTo>
                  <a:lnTo>
                    <a:pt x="19939" y="195072"/>
                  </a:lnTo>
                  <a:lnTo>
                    <a:pt x="19939" y="195072"/>
                  </a:lnTo>
                  <a:cubicBezTo>
                    <a:pt x="19304" y="201422"/>
                    <a:pt x="19050" y="207772"/>
                    <a:pt x="19050" y="214249"/>
                  </a:cubicBezTo>
                  <a:lnTo>
                    <a:pt x="19050" y="223774"/>
                  </a:lnTo>
                  <a:close/>
                </a:path>
              </a:pathLst>
            </a:custGeom>
            <a:solidFill>
              <a:srgbClr val="16FFBB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4899022" y="3076564"/>
            <a:ext cx="555622" cy="565147"/>
            <a:chOff x="0" y="0"/>
            <a:chExt cx="555625" cy="5651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73025" y="73025"/>
              <a:ext cx="409575" cy="418973"/>
            </a:xfrm>
            <a:custGeom>
              <a:avLst/>
              <a:gdLst/>
              <a:ahLst/>
              <a:cxnLst/>
              <a:rect r="r" b="b" t="t" l="l"/>
              <a:pathLst>
                <a:path h="418973" w="409575">
                  <a:moveTo>
                    <a:pt x="0" y="214249"/>
                  </a:moveTo>
                  <a:lnTo>
                    <a:pt x="0" y="204724"/>
                  </a:lnTo>
                  <a:cubicBezTo>
                    <a:pt x="0" y="197993"/>
                    <a:pt x="381" y="191262"/>
                    <a:pt x="1016" y="184658"/>
                  </a:cubicBezTo>
                  <a:cubicBezTo>
                    <a:pt x="1651" y="178054"/>
                    <a:pt x="2667" y="171323"/>
                    <a:pt x="3937" y="164719"/>
                  </a:cubicBezTo>
                  <a:cubicBezTo>
                    <a:pt x="5207" y="158115"/>
                    <a:pt x="6858" y="151638"/>
                    <a:pt x="8763" y="145161"/>
                  </a:cubicBezTo>
                  <a:cubicBezTo>
                    <a:pt x="10668" y="138684"/>
                    <a:pt x="12954" y="132461"/>
                    <a:pt x="15494" y="126238"/>
                  </a:cubicBezTo>
                  <a:cubicBezTo>
                    <a:pt x="18034" y="120015"/>
                    <a:pt x="20955" y="114046"/>
                    <a:pt x="24130" y="108077"/>
                  </a:cubicBezTo>
                  <a:cubicBezTo>
                    <a:pt x="27305" y="102108"/>
                    <a:pt x="30734" y="96393"/>
                    <a:pt x="34417" y="90805"/>
                  </a:cubicBezTo>
                  <a:cubicBezTo>
                    <a:pt x="38100" y="85217"/>
                    <a:pt x="42164" y="79883"/>
                    <a:pt x="46355" y="74676"/>
                  </a:cubicBezTo>
                  <a:cubicBezTo>
                    <a:pt x="50546" y="69469"/>
                    <a:pt x="55118" y="64516"/>
                    <a:pt x="59817" y="59817"/>
                  </a:cubicBezTo>
                  <a:cubicBezTo>
                    <a:pt x="64516" y="55118"/>
                    <a:pt x="69469" y="50546"/>
                    <a:pt x="74676" y="46355"/>
                  </a:cubicBezTo>
                  <a:cubicBezTo>
                    <a:pt x="79883" y="42164"/>
                    <a:pt x="85217" y="38100"/>
                    <a:pt x="90805" y="34417"/>
                  </a:cubicBezTo>
                  <a:cubicBezTo>
                    <a:pt x="96393" y="30734"/>
                    <a:pt x="102108" y="27178"/>
                    <a:pt x="108077" y="24130"/>
                  </a:cubicBezTo>
                  <a:cubicBezTo>
                    <a:pt x="114046" y="21082"/>
                    <a:pt x="120015" y="18034"/>
                    <a:pt x="126238" y="15494"/>
                  </a:cubicBezTo>
                  <a:cubicBezTo>
                    <a:pt x="132461" y="12954"/>
                    <a:pt x="138684" y="10668"/>
                    <a:pt x="145161" y="8763"/>
                  </a:cubicBezTo>
                  <a:cubicBezTo>
                    <a:pt x="151638" y="6858"/>
                    <a:pt x="158115" y="5207"/>
                    <a:pt x="164719" y="3937"/>
                  </a:cubicBezTo>
                  <a:cubicBezTo>
                    <a:pt x="171323" y="2667"/>
                    <a:pt x="177927" y="1651"/>
                    <a:pt x="184658" y="1016"/>
                  </a:cubicBezTo>
                  <a:cubicBezTo>
                    <a:pt x="191389" y="381"/>
                    <a:pt x="197993" y="0"/>
                    <a:pt x="204724" y="0"/>
                  </a:cubicBezTo>
                  <a:cubicBezTo>
                    <a:pt x="211455" y="0"/>
                    <a:pt x="218186" y="381"/>
                    <a:pt x="224790" y="1016"/>
                  </a:cubicBezTo>
                  <a:cubicBezTo>
                    <a:pt x="231394" y="1651"/>
                    <a:pt x="238125" y="2667"/>
                    <a:pt x="244729" y="3937"/>
                  </a:cubicBezTo>
                  <a:cubicBezTo>
                    <a:pt x="251333" y="5207"/>
                    <a:pt x="257810" y="6858"/>
                    <a:pt x="264287" y="8763"/>
                  </a:cubicBezTo>
                  <a:cubicBezTo>
                    <a:pt x="270764" y="10668"/>
                    <a:pt x="276987" y="12954"/>
                    <a:pt x="283210" y="15494"/>
                  </a:cubicBezTo>
                  <a:cubicBezTo>
                    <a:pt x="289433" y="18034"/>
                    <a:pt x="295402" y="20955"/>
                    <a:pt x="301371" y="24130"/>
                  </a:cubicBezTo>
                  <a:cubicBezTo>
                    <a:pt x="307340" y="27305"/>
                    <a:pt x="313055" y="30734"/>
                    <a:pt x="318643" y="34417"/>
                  </a:cubicBezTo>
                  <a:cubicBezTo>
                    <a:pt x="324231" y="38100"/>
                    <a:pt x="329565" y="42164"/>
                    <a:pt x="334772" y="46355"/>
                  </a:cubicBezTo>
                  <a:cubicBezTo>
                    <a:pt x="339979" y="50546"/>
                    <a:pt x="344932" y="55118"/>
                    <a:pt x="349631" y="59817"/>
                  </a:cubicBezTo>
                  <a:cubicBezTo>
                    <a:pt x="354330" y="64516"/>
                    <a:pt x="358902" y="69469"/>
                    <a:pt x="363093" y="74676"/>
                  </a:cubicBezTo>
                  <a:cubicBezTo>
                    <a:pt x="367284" y="79883"/>
                    <a:pt x="371348" y="85217"/>
                    <a:pt x="375031" y="90805"/>
                  </a:cubicBezTo>
                  <a:cubicBezTo>
                    <a:pt x="378714" y="96393"/>
                    <a:pt x="382270" y="102108"/>
                    <a:pt x="385318" y="108077"/>
                  </a:cubicBezTo>
                  <a:cubicBezTo>
                    <a:pt x="388366" y="114046"/>
                    <a:pt x="391287" y="120015"/>
                    <a:pt x="393954" y="126238"/>
                  </a:cubicBezTo>
                  <a:cubicBezTo>
                    <a:pt x="396621" y="132461"/>
                    <a:pt x="398780" y="138684"/>
                    <a:pt x="400685" y="145161"/>
                  </a:cubicBezTo>
                  <a:cubicBezTo>
                    <a:pt x="402590" y="151638"/>
                    <a:pt x="404241" y="158115"/>
                    <a:pt x="405638" y="164719"/>
                  </a:cubicBezTo>
                  <a:cubicBezTo>
                    <a:pt x="407035" y="171323"/>
                    <a:pt x="407924" y="177927"/>
                    <a:pt x="408559" y="184658"/>
                  </a:cubicBezTo>
                  <a:cubicBezTo>
                    <a:pt x="409194" y="191389"/>
                    <a:pt x="409575" y="197993"/>
                    <a:pt x="409575" y="204724"/>
                  </a:cubicBezTo>
                  <a:lnTo>
                    <a:pt x="409575" y="214249"/>
                  </a:lnTo>
                  <a:cubicBezTo>
                    <a:pt x="409575" y="220980"/>
                    <a:pt x="409194" y="227584"/>
                    <a:pt x="408559" y="234315"/>
                  </a:cubicBezTo>
                  <a:cubicBezTo>
                    <a:pt x="407924" y="241046"/>
                    <a:pt x="406908" y="247650"/>
                    <a:pt x="405638" y="254254"/>
                  </a:cubicBezTo>
                  <a:cubicBezTo>
                    <a:pt x="404368" y="260858"/>
                    <a:pt x="402717" y="267335"/>
                    <a:pt x="400685" y="273812"/>
                  </a:cubicBezTo>
                  <a:cubicBezTo>
                    <a:pt x="398653" y="280289"/>
                    <a:pt x="396494" y="286512"/>
                    <a:pt x="393954" y="292735"/>
                  </a:cubicBezTo>
                  <a:cubicBezTo>
                    <a:pt x="391414" y="298958"/>
                    <a:pt x="388493" y="305054"/>
                    <a:pt x="385318" y="310896"/>
                  </a:cubicBezTo>
                  <a:cubicBezTo>
                    <a:pt x="382143" y="316738"/>
                    <a:pt x="378714" y="322580"/>
                    <a:pt x="375031" y="328168"/>
                  </a:cubicBezTo>
                  <a:cubicBezTo>
                    <a:pt x="371348" y="333756"/>
                    <a:pt x="367284" y="339090"/>
                    <a:pt x="363093" y="344297"/>
                  </a:cubicBezTo>
                  <a:cubicBezTo>
                    <a:pt x="358902" y="349504"/>
                    <a:pt x="354330" y="354457"/>
                    <a:pt x="349631" y="359156"/>
                  </a:cubicBezTo>
                  <a:cubicBezTo>
                    <a:pt x="344932" y="363855"/>
                    <a:pt x="339979" y="368427"/>
                    <a:pt x="334772" y="372618"/>
                  </a:cubicBezTo>
                  <a:cubicBezTo>
                    <a:pt x="329565" y="376809"/>
                    <a:pt x="324231" y="380873"/>
                    <a:pt x="318643" y="384556"/>
                  </a:cubicBezTo>
                  <a:cubicBezTo>
                    <a:pt x="313055" y="388239"/>
                    <a:pt x="307340" y="391668"/>
                    <a:pt x="301371" y="394843"/>
                  </a:cubicBezTo>
                  <a:cubicBezTo>
                    <a:pt x="295402" y="398018"/>
                    <a:pt x="289433" y="400812"/>
                    <a:pt x="283210" y="403479"/>
                  </a:cubicBezTo>
                  <a:cubicBezTo>
                    <a:pt x="276987" y="406146"/>
                    <a:pt x="270764" y="408305"/>
                    <a:pt x="264287" y="410210"/>
                  </a:cubicBezTo>
                  <a:cubicBezTo>
                    <a:pt x="257810" y="412115"/>
                    <a:pt x="251333" y="413766"/>
                    <a:pt x="244729" y="415036"/>
                  </a:cubicBezTo>
                  <a:cubicBezTo>
                    <a:pt x="238125" y="416306"/>
                    <a:pt x="231521" y="417322"/>
                    <a:pt x="224790" y="417957"/>
                  </a:cubicBezTo>
                  <a:cubicBezTo>
                    <a:pt x="218059" y="418592"/>
                    <a:pt x="211455" y="418973"/>
                    <a:pt x="204724" y="418973"/>
                  </a:cubicBezTo>
                  <a:cubicBezTo>
                    <a:pt x="197993" y="418973"/>
                    <a:pt x="191389" y="418592"/>
                    <a:pt x="184658" y="417957"/>
                  </a:cubicBezTo>
                  <a:cubicBezTo>
                    <a:pt x="177927" y="417322"/>
                    <a:pt x="171323" y="416306"/>
                    <a:pt x="164719" y="415036"/>
                  </a:cubicBezTo>
                  <a:cubicBezTo>
                    <a:pt x="158115" y="413766"/>
                    <a:pt x="151638" y="412115"/>
                    <a:pt x="145161" y="410210"/>
                  </a:cubicBezTo>
                  <a:cubicBezTo>
                    <a:pt x="138684" y="408305"/>
                    <a:pt x="132461" y="406019"/>
                    <a:pt x="126238" y="403479"/>
                  </a:cubicBezTo>
                  <a:cubicBezTo>
                    <a:pt x="120015" y="400939"/>
                    <a:pt x="113919" y="398018"/>
                    <a:pt x="108077" y="394843"/>
                  </a:cubicBezTo>
                  <a:cubicBezTo>
                    <a:pt x="102235" y="391668"/>
                    <a:pt x="96393" y="388239"/>
                    <a:pt x="90805" y="384556"/>
                  </a:cubicBezTo>
                  <a:cubicBezTo>
                    <a:pt x="85217" y="380873"/>
                    <a:pt x="79883" y="376809"/>
                    <a:pt x="74676" y="372618"/>
                  </a:cubicBezTo>
                  <a:cubicBezTo>
                    <a:pt x="69469" y="368427"/>
                    <a:pt x="64516" y="363855"/>
                    <a:pt x="59817" y="359156"/>
                  </a:cubicBezTo>
                  <a:cubicBezTo>
                    <a:pt x="55118" y="354457"/>
                    <a:pt x="50546" y="349504"/>
                    <a:pt x="46355" y="344297"/>
                  </a:cubicBezTo>
                  <a:cubicBezTo>
                    <a:pt x="42164" y="339090"/>
                    <a:pt x="38100" y="333756"/>
                    <a:pt x="34417" y="328168"/>
                  </a:cubicBezTo>
                  <a:cubicBezTo>
                    <a:pt x="30734" y="322580"/>
                    <a:pt x="27305" y="316865"/>
                    <a:pt x="24130" y="310896"/>
                  </a:cubicBezTo>
                  <a:cubicBezTo>
                    <a:pt x="20955" y="304927"/>
                    <a:pt x="18034" y="298958"/>
                    <a:pt x="15494" y="292735"/>
                  </a:cubicBezTo>
                  <a:cubicBezTo>
                    <a:pt x="12954" y="286512"/>
                    <a:pt x="10668" y="280289"/>
                    <a:pt x="8763" y="273812"/>
                  </a:cubicBezTo>
                  <a:cubicBezTo>
                    <a:pt x="6858" y="267335"/>
                    <a:pt x="5207" y="260858"/>
                    <a:pt x="3937" y="254254"/>
                  </a:cubicBezTo>
                  <a:cubicBezTo>
                    <a:pt x="2667" y="247650"/>
                    <a:pt x="1651" y="241046"/>
                    <a:pt x="1016" y="234315"/>
                  </a:cubicBezTo>
                  <a:cubicBezTo>
                    <a:pt x="381" y="227584"/>
                    <a:pt x="0" y="220980"/>
                    <a:pt x="0" y="214249"/>
                  </a:cubicBezTo>
                </a:path>
              </a:pathLst>
            </a:custGeom>
            <a:solidFill>
              <a:srgbClr val="0A081B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3373" y="63373"/>
              <a:ext cx="428879" cy="438404"/>
            </a:xfrm>
            <a:custGeom>
              <a:avLst/>
              <a:gdLst/>
              <a:ahLst/>
              <a:cxnLst/>
              <a:rect r="r" b="b" t="t" l="l"/>
              <a:pathLst>
                <a:path h="438404" w="428879">
                  <a:moveTo>
                    <a:pt x="127" y="223901"/>
                  </a:moveTo>
                  <a:lnTo>
                    <a:pt x="127" y="214376"/>
                  </a:lnTo>
                  <a:lnTo>
                    <a:pt x="9652" y="214376"/>
                  </a:lnTo>
                  <a:lnTo>
                    <a:pt x="127" y="214376"/>
                  </a:lnTo>
                  <a:cubicBezTo>
                    <a:pt x="127" y="207391"/>
                    <a:pt x="508" y="200406"/>
                    <a:pt x="1143" y="193421"/>
                  </a:cubicBezTo>
                  <a:lnTo>
                    <a:pt x="10668" y="194310"/>
                  </a:lnTo>
                  <a:lnTo>
                    <a:pt x="1143" y="193421"/>
                  </a:lnTo>
                  <a:cubicBezTo>
                    <a:pt x="1778" y="186436"/>
                    <a:pt x="2921" y="179451"/>
                    <a:pt x="4191" y="172593"/>
                  </a:cubicBezTo>
                  <a:lnTo>
                    <a:pt x="13589" y="174498"/>
                  </a:lnTo>
                  <a:lnTo>
                    <a:pt x="4191" y="172593"/>
                  </a:lnTo>
                  <a:cubicBezTo>
                    <a:pt x="5588" y="165735"/>
                    <a:pt x="7239" y="158877"/>
                    <a:pt x="9271" y="152146"/>
                  </a:cubicBezTo>
                  <a:lnTo>
                    <a:pt x="9271" y="152146"/>
                  </a:lnTo>
                  <a:lnTo>
                    <a:pt x="9271" y="152146"/>
                  </a:lnTo>
                  <a:cubicBezTo>
                    <a:pt x="11303" y="145415"/>
                    <a:pt x="13716" y="138811"/>
                    <a:pt x="16383" y="132334"/>
                  </a:cubicBezTo>
                  <a:lnTo>
                    <a:pt x="25146" y="136017"/>
                  </a:lnTo>
                  <a:lnTo>
                    <a:pt x="16383" y="132334"/>
                  </a:lnTo>
                  <a:cubicBezTo>
                    <a:pt x="19050" y="125857"/>
                    <a:pt x="22098" y="119507"/>
                    <a:pt x="25400" y="113284"/>
                  </a:cubicBezTo>
                  <a:lnTo>
                    <a:pt x="33782" y="117729"/>
                  </a:lnTo>
                  <a:lnTo>
                    <a:pt x="25400" y="113284"/>
                  </a:lnTo>
                  <a:cubicBezTo>
                    <a:pt x="28702" y="107061"/>
                    <a:pt x="32258" y="101092"/>
                    <a:pt x="36195" y="95250"/>
                  </a:cubicBezTo>
                  <a:lnTo>
                    <a:pt x="44069" y="100584"/>
                  </a:lnTo>
                  <a:lnTo>
                    <a:pt x="36195" y="95250"/>
                  </a:lnTo>
                  <a:cubicBezTo>
                    <a:pt x="40132" y="89408"/>
                    <a:pt x="44323" y="83820"/>
                    <a:pt x="48768" y="78359"/>
                  </a:cubicBezTo>
                  <a:lnTo>
                    <a:pt x="48768" y="78359"/>
                  </a:lnTo>
                  <a:lnTo>
                    <a:pt x="48768" y="78359"/>
                  </a:lnTo>
                  <a:cubicBezTo>
                    <a:pt x="53213" y="72898"/>
                    <a:pt x="57912" y="67691"/>
                    <a:pt x="62865" y="62738"/>
                  </a:cubicBezTo>
                  <a:lnTo>
                    <a:pt x="62865" y="62738"/>
                  </a:lnTo>
                  <a:lnTo>
                    <a:pt x="62865" y="62738"/>
                  </a:lnTo>
                  <a:cubicBezTo>
                    <a:pt x="67818" y="57785"/>
                    <a:pt x="73025" y="53086"/>
                    <a:pt x="78486" y="48641"/>
                  </a:cubicBezTo>
                  <a:lnTo>
                    <a:pt x="78486" y="48641"/>
                  </a:lnTo>
                  <a:lnTo>
                    <a:pt x="78486" y="48641"/>
                  </a:lnTo>
                  <a:cubicBezTo>
                    <a:pt x="83947" y="44196"/>
                    <a:pt x="89535" y="40005"/>
                    <a:pt x="95377" y="36068"/>
                  </a:cubicBezTo>
                  <a:lnTo>
                    <a:pt x="100711" y="43942"/>
                  </a:lnTo>
                  <a:lnTo>
                    <a:pt x="95377" y="36068"/>
                  </a:lnTo>
                  <a:cubicBezTo>
                    <a:pt x="101219" y="32131"/>
                    <a:pt x="107188" y="28575"/>
                    <a:pt x="113411" y="25273"/>
                  </a:cubicBezTo>
                  <a:lnTo>
                    <a:pt x="117856" y="33655"/>
                  </a:lnTo>
                  <a:lnTo>
                    <a:pt x="113411" y="25273"/>
                  </a:lnTo>
                  <a:cubicBezTo>
                    <a:pt x="119634" y="21971"/>
                    <a:pt x="125984" y="18923"/>
                    <a:pt x="132461" y="16256"/>
                  </a:cubicBezTo>
                  <a:lnTo>
                    <a:pt x="136144" y="25019"/>
                  </a:lnTo>
                  <a:lnTo>
                    <a:pt x="132461" y="16256"/>
                  </a:lnTo>
                  <a:cubicBezTo>
                    <a:pt x="138938" y="13589"/>
                    <a:pt x="145542" y="11176"/>
                    <a:pt x="152273" y="9144"/>
                  </a:cubicBezTo>
                  <a:lnTo>
                    <a:pt x="152273" y="9144"/>
                  </a:lnTo>
                  <a:lnTo>
                    <a:pt x="152273" y="9144"/>
                  </a:lnTo>
                  <a:cubicBezTo>
                    <a:pt x="159004" y="7112"/>
                    <a:pt x="165735" y="5461"/>
                    <a:pt x="172720" y="4064"/>
                  </a:cubicBezTo>
                  <a:lnTo>
                    <a:pt x="174625" y="13462"/>
                  </a:lnTo>
                  <a:lnTo>
                    <a:pt x="172720" y="4064"/>
                  </a:lnTo>
                  <a:cubicBezTo>
                    <a:pt x="179578" y="2667"/>
                    <a:pt x="186563" y="1651"/>
                    <a:pt x="193548" y="1016"/>
                  </a:cubicBezTo>
                  <a:lnTo>
                    <a:pt x="194437" y="10541"/>
                  </a:lnTo>
                  <a:lnTo>
                    <a:pt x="193548" y="1016"/>
                  </a:lnTo>
                  <a:cubicBezTo>
                    <a:pt x="200533" y="381"/>
                    <a:pt x="207518" y="0"/>
                    <a:pt x="214503" y="0"/>
                  </a:cubicBezTo>
                  <a:lnTo>
                    <a:pt x="214503" y="9525"/>
                  </a:lnTo>
                  <a:lnTo>
                    <a:pt x="214503" y="127"/>
                  </a:lnTo>
                  <a:cubicBezTo>
                    <a:pt x="221488" y="127"/>
                    <a:pt x="228473" y="508"/>
                    <a:pt x="235458" y="1143"/>
                  </a:cubicBezTo>
                  <a:lnTo>
                    <a:pt x="234569" y="10668"/>
                  </a:lnTo>
                  <a:lnTo>
                    <a:pt x="235458" y="1143"/>
                  </a:lnTo>
                  <a:cubicBezTo>
                    <a:pt x="242443" y="1778"/>
                    <a:pt x="249428" y="2921"/>
                    <a:pt x="256286" y="4191"/>
                  </a:cubicBezTo>
                  <a:lnTo>
                    <a:pt x="254381" y="13589"/>
                  </a:lnTo>
                  <a:lnTo>
                    <a:pt x="256286" y="4191"/>
                  </a:lnTo>
                  <a:cubicBezTo>
                    <a:pt x="263144" y="5588"/>
                    <a:pt x="270002" y="7239"/>
                    <a:pt x="276733" y="9271"/>
                  </a:cubicBezTo>
                  <a:lnTo>
                    <a:pt x="276733" y="9271"/>
                  </a:lnTo>
                  <a:lnTo>
                    <a:pt x="276733" y="9271"/>
                  </a:lnTo>
                  <a:cubicBezTo>
                    <a:pt x="283464" y="11303"/>
                    <a:pt x="290068" y="13716"/>
                    <a:pt x="296545" y="16383"/>
                  </a:cubicBezTo>
                  <a:lnTo>
                    <a:pt x="292862" y="25146"/>
                  </a:lnTo>
                  <a:lnTo>
                    <a:pt x="296545" y="16383"/>
                  </a:lnTo>
                  <a:cubicBezTo>
                    <a:pt x="303022" y="19050"/>
                    <a:pt x="309372" y="22098"/>
                    <a:pt x="315595" y="25400"/>
                  </a:cubicBezTo>
                  <a:lnTo>
                    <a:pt x="311150" y="33782"/>
                  </a:lnTo>
                  <a:lnTo>
                    <a:pt x="315595" y="25400"/>
                  </a:lnTo>
                  <a:cubicBezTo>
                    <a:pt x="321818" y="28702"/>
                    <a:pt x="327787" y="32258"/>
                    <a:pt x="333629" y="36195"/>
                  </a:cubicBezTo>
                  <a:lnTo>
                    <a:pt x="328295" y="44069"/>
                  </a:lnTo>
                  <a:lnTo>
                    <a:pt x="333629" y="36195"/>
                  </a:lnTo>
                  <a:cubicBezTo>
                    <a:pt x="339471" y="40132"/>
                    <a:pt x="345059" y="44323"/>
                    <a:pt x="350520" y="48768"/>
                  </a:cubicBezTo>
                  <a:lnTo>
                    <a:pt x="350520" y="48768"/>
                  </a:lnTo>
                  <a:lnTo>
                    <a:pt x="350520" y="48768"/>
                  </a:lnTo>
                  <a:cubicBezTo>
                    <a:pt x="355981" y="53213"/>
                    <a:pt x="361188" y="57912"/>
                    <a:pt x="366141" y="62865"/>
                  </a:cubicBezTo>
                  <a:lnTo>
                    <a:pt x="359410" y="69596"/>
                  </a:lnTo>
                  <a:lnTo>
                    <a:pt x="366141" y="62865"/>
                  </a:lnTo>
                  <a:cubicBezTo>
                    <a:pt x="371094" y="67818"/>
                    <a:pt x="375793" y="73025"/>
                    <a:pt x="380238" y="78486"/>
                  </a:cubicBezTo>
                  <a:lnTo>
                    <a:pt x="380238" y="78486"/>
                  </a:lnTo>
                  <a:lnTo>
                    <a:pt x="380238" y="78486"/>
                  </a:lnTo>
                  <a:cubicBezTo>
                    <a:pt x="384683" y="83947"/>
                    <a:pt x="388874" y="89535"/>
                    <a:pt x="392811" y="95377"/>
                  </a:cubicBezTo>
                  <a:lnTo>
                    <a:pt x="384937" y="100711"/>
                  </a:lnTo>
                  <a:lnTo>
                    <a:pt x="392811" y="95377"/>
                  </a:lnTo>
                  <a:cubicBezTo>
                    <a:pt x="396748" y="101219"/>
                    <a:pt x="400304" y="107188"/>
                    <a:pt x="403606" y="113411"/>
                  </a:cubicBezTo>
                  <a:lnTo>
                    <a:pt x="395224" y="117856"/>
                  </a:lnTo>
                  <a:lnTo>
                    <a:pt x="403606" y="113411"/>
                  </a:lnTo>
                  <a:cubicBezTo>
                    <a:pt x="406908" y="119634"/>
                    <a:pt x="409956" y="125984"/>
                    <a:pt x="412623" y="132461"/>
                  </a:cubicBezTo>
                  <a:lnTo>
                    <a:pt x="412623" y="132461"/>
                  </a:lnTo>
                  <a:lnTo>
                    <a:pt x="412623" y="132461"/>
                  </a:lnTo>
                  <a:cubicBezTo>
                    <a:pt x="415290" y="138938"/>
                    <a:pt x="417703" y="145542"/>
                    <a:pt x="419735" y="152273"/>
                  </a:cubicBezTo>
                  <a:lnTo>
                    <a:pt x="410591" y="155067"/>
                  </a:lnTo>
                  <a:lnTo>
                    <a:pt x="419735" y="152273"/>
                  </a:lnTo>
                  <a:cubicBezTo>
                    <a:pt x="421767" y="159004"/>
                    <a:pt x="423545" y="165735"/>
                    <a:pt x="424815" y="172720"/>
                  </a:cubicBezTo>
                  <a:lnTo>
                    <a:pt x="415417" y="174625"/>
                  </a:lnTo>
                  <a:lnTo>
                    <a:pt x="424815" y="172720"/>
                  </a:lnTo>
                  <a:cubicBezTo>
                    <a:pt x="426212" y="179578"/>
                    <a:pt x="427228" y="186563"/>
                    <a:pt x="427863" y="193548"/>
                  </a:cubicBezTo>
                  <a:lnTo>
                    <a:pt x="418338" y="194437"/>
                  </a:lnTo>
                  <a:lnTo>
                    <a:pt x="427863" y="193548"/>
                  </a:lnTo>
                  <a:cubicBezTo>
                    <a:pt x="428498" y="200533"/>
                    <a:pt x="428879" y="207518"/>
                    <a:pt x="428879" y="214503"/>
                  </a:cubicBezTo>
                  <a:lnTo>
                    <a:pt x="419227" y="214503"/>
                  </a:lnTo>
                  <a:lnTo>
                    <a:pt x="428752" y="214503"/>
                  </a:lnTo>
                  <a:lnTo>
                    <a:pt x="428752" y="224028"/>
                  </a:lnTo>
                  <a:lnTo>
                    <a:pt x="419227" y="224028"/>
                  </a:lnTo>
                  <a:lnTo>
                    <a:pt x="428752" y="224028"/>
                  </a:lnTo>
                  <a:cubicBezTo>
                    <a:pt x="428752" y="231013"/>
                    <a:pt x="428371" y="237998"/>
                    <a:pt x="427736" y="244983"/>
                  </a:cubicBezTo>
                  <a:lnTo>
                    <a:pt x="418211" y="244094"/>
                  </a:lnTo>
                  <a:lnTo>
                    <a:pt x="427736" y="244983"/>
                  </a:lnTo>
                  <a:cubicBezTo>
                    <a:pt x="427101" y="251968"/>
                    <a:pt x="425958" y="258953"/>
                    <a:pt x="424688" y="265811"/>
                  </a:cubicBezTo>
                  <a:lnTo>
                    <a:pt x="415290" y="263906"/>
                  </a:lnTo>
                  <a:lnTo>
                    <a:pt x="424688" y="265811"/>
                  </a:lnTo>
                  <a:cubicBezTo>
                    <a:pt x="423291" y="272669"/>
                    <a:pt x="421640" y="279527"/>
                    <a:pt x="419608" y="286258"/>
                  </a:cubicBezTo>
                  <a:lnTo>
                    <a:pt x="410464" y="283464"/>
                  </a:lnTo>
                  <a:lnTo>
                    <a:pt x="419608" y="286258"/>
                  </a:lnTo>
                  <a:cubicBezTo>
                    <a:pt x="417576" y="292989"/>
                    <a:pt x="415163" y="299593"/>
                    <a:pt x="412496" y="306070"/>
                  </a:cubicBezTo>
                  <a:lnTo>
                    <a:pt x="412496" y="306070"/>
                  </a:lnTo>
                  <a:lnTo>
                    <a:pt x="412496" y="306070"/>
                  </a:lnTo>
                  <a:cubicBezTo>
                    <a:pt x="409829" y="312547"/>
                    <a:pt x="406781" y="318897"/>
                    <a:pt x="403479" y="325120"/>
                  </a:cubicBezTo>
                  <a:lnTo>
                    <a:pt x="395097" y="320675"/>
                  </a:lnTo>
                  <a:lnTo>
                    <a:pt x="403479" y="325120"/>
                  </a:lnTo>
                  <a:cubicBezTo>
                    <a:pt x="400177" y="331343"/>
                    <a:pt x="396621" y="337312"/>
                    <a:pt x="392684" y="343154"/>
                  </a:cubicBezTo>
                  <a:lnTo>
                    <a:pt x="384810" y="337820"/>
                  </a:lnTo>
                  <a:lnTo>
                    <a:pt x="392684" y="343154"/>
                  </a:lnTo>
                  <a:cubicBezTo>
                    <a:pt x="388747" y="348996"/>
                    <a:pt x="384556" y="354584"/>
                    <a:pt x="380111" y="360045"/>
                  </a:cubicBezTo>
                  <a:lnTo>
                    <a:pt x="380111" y="360045"/>
                  </a:lnTo>
                  <a:lnTo>
                    <a:pt x="380111" y="360045"/>
                  </a:lnTo>
                  <a:cubicBezTo>
                    <a:pt x="375666" y="365506"/>
                    <a:pt x="370967" y="370713"/>
                    <a:pt x="366014" y="375666"/>
                  </a:cubicBezTo>
                  <a:lnTo>
                    <a:pt x="366014" y="375666"/>
                  </a:lnTo>
                  <a:lnTo>
                    <a:pt x="366014" y="375666"/>
                  </a:lnTo>
                  <a:cubicBezTo>
                    <a:pt x="361061" y="380619"/>
                    <a:pt x="355854" y="385318"/>
                    <a:pt x="350393" y="389763"/>
                  </a:cubicBezTo>
                  <a:lnTo>
                    <a:pt x="350393" y="389763"/>
                  </a:lnTo>
                  <a:lnTo>
                    <a:pt x="350393" y="389763"/>
                  </a:lnTo>
                  <a:cubicBezTo>
                    <a:pt x="344932" y="394208"/>
                    <a:pt x="339344" y="398399"/>
                    <a:pt x="333502" y="402336"/>
                  </a:cubicBezTo>
                  <a:lnTo>
                    <a:pt x="328168" y="394462"/>
                  </a:lnTo>
                  <a:lnTo>
                    <a:pt x="333502" y="402336"/>
                  </a:lnTo>
                  <a:cubicBezTo>
                    <a:pt x="327660" y="406273"/>
                    <a:pt x="321691" y="409829"/>
                    <a:pt x="315468" y="413131"/>
                  </a:cubicBezTo>
                  <a:lnTo>
                    <a:pt x="311023" y="404749"/>
                  </a:lnTo>
                  <a:lnTo>
                    <a:pt x="315468" y="413131"/>
                  </a:lnTo>
                  <a:cubicBezTo>
                    <a:pt x="309245" y="416433"/>
                    <a:pt x="302895" y="419481"/>
                    <a:pt x="296418" y="422148"/>
                  </a:cubicBezTo>
                  <a:lnTo>
                    <a:pt x="296418" y="422148"/>
                  </a:lnTo>
                  <a:lnTo>
                    <a:pt x="296418" y="422148"/>
                  </a:lnTo>
                  <a:cubicBezTo>
                    <a:pt x="289941" y="424815"/>
                    <a:pt x="283337" y="427228"/>
                    <a:pt x="276606" y="429260"/>
                  </a:cubicBezTo>
                  <a:lnTo>
                    <a:pt x="273812" y="420116"/>
                  </a:lnTo>
                  <a:lnTo>
                    <a:pt x="276606" y="429260"/>
                  </a:lnTo>
                  <a:cubicBezTo>
                    <a:pt x="269875" y="431292"/>
                    <a:pt x="263017" y="433070"/>
                    <a:pt x="256159" y="434340"/>
                  </a:cubicBezTo>
                  <a:lnTo>
                    <a:pt x="254254" y="424942"/>
                  </a:lnTo>
                  <a:lnTo>
                    <a:pt x="256159" y="434340"/>
                  </a:lnTo>
                  <a:cubicBezTo>
                    <a:pt x="249301" y="435737"/>
                    <a:pt x="242316" y="436753"/>
                    <a:pt x="235331" y="437388"/>
                  </a:cubicBezTo>
                  <a:lnTo>
                    <a:pt x="234442" y="427863"/>
                  </a:lnTo>
                  <a:lnTo>
                    <a:pt x="235331" y="437388"/>
                  </a:lnTo>
                  <a:cubicBezTo>
                    <a:pt x="228346" y="438023"/>
                    <a:pt x="221361" y="438404"/>
                    <a:pt x="214376" y="438404"/>
                  </a:cubicBezTo>
                  <a:lnTo>
                    <a:pt x="214376" y="428879"/>
                  </a:lnTo>
                  <a:lnTo>
                    <a:pt x="214376" y="438404"/>
                  </a:lnTo>
                  <a:cubicBezTo>
                    <a:pt x="207391" y="438404"/>
                    <a:pt x="200406" y="438023"/>
                    <a:pt x="193421" y="437388"/>
                  </a:cubicBezTo>
                  <a:lnTo>
                    <a:pt x="194310" y="427863"/>
                  </a:lnTo>
                  <a:lnTo>
                    <a:pt x="193421" y="437388"/>
                  </a:lnTo>
                  <a:cubicBezTo>
                    <a:pt x="186436" y="436753"/>
                    <a:pt x="179451" y="435610"/>
                    <a:pt x="172593" y="434340"/>
                  </a:cubicBezTo>
                  <a:lnTo>
                    <a:pt x="174498" y="424942"/>
                  </a:lnTo>
                  <a:lnTo>
                    <a:pt x="172593" y="434340"/>
                  </a:lnTo>
                  <a:cubicBezTo>
                    <a:pt x="165735" y="432943"/>
                    <a:pt x="158877" y="431292"/>
                    <a:pt x="152146" y="429260"/>
                  </a:cubicBezTo>
                  <a:lnTo>
                    <a:pt x="154940" y="420116"/>
                  </a:lnTo>
                  <a:lnTo>
                    <a:pt x="152146" y="429260"/>
                  </a:lnTo>
                  <a:cubicBezTo>
                    <a:pt x="145415" y="427228"/>
                    <a:pt x="138811" y="424815"/>
                    <a:pt x="132334" y="422148"/>
                  </a:cubicBezTo>
                  <a:lnTo>
                    <a:pt x="132334" y="422148"/>
                  </a:lnTo>
                  <a:lnTo>
                    <a:pt x="132334" y="422148"/>
                  </a:lnTo>
                  <a:cubicBezTo>
                    <a:pt x="125857" y="419481"/>
                    <a:pt x="119507" y="416433"/>
                    <a:pt x="113284" y="413131"/>
                  </a:cubicBezTo>
                  <a:lnTo>
                    <a:pt x="117729" y="404749"/>
                  </a:lnTo>
                  <a:lnTo>
                    <a:pt x="113284" y="413131"/>
                  </a:lnTo>
                  <a:cubicBezTo>
                    <a:pt x="107061" y="409829"/>
                    <a:pt x="101092" y="406273"/>
                    <a:pt x="95250" y="402336"/>
                  </a:cubicBezTo>
                  <a:lnTo>
                    <a:pt x="100584" y="394462"/>
                  </a:lnTo>
                  <a:lnTo>
                    <a:pt x="95250" y="402336"/>
                  </a:lnTo>
                  <a:cubicBezTo>
                    <a:pt x="89408" y="398399"/>
                    <a:pt x="83820" y="394208"/>
                    <a:pt x="78359" y="389763"/>
                  </a:cubicBezTo>
                  <a:lnTo>
                    <a:pt x="78359" y="389763"/>
                  </a:lnTo>
                  <a:lnTo>
                    <a:pt x="78359" y="389763"/>
                  </a:lnTo>
                  <a:cubicBezTo>
                    <a:pt x="72898" y="385318"/>
                    <a:pt x="67691" y="380619"/>
                    <a:pt x="62738" y="375666"/>
                  </a:cubicBezTo>
                  <a:lnTo>
                    <a:pt x="62738" y="375666"/>
                  </a:lnTo>
                  <a:lnTo>
                    <a:pt x="62738" y="375666"/>
                  </a:lnTo>
                  <a:cubicBezTo>
                    <a:pt x="57785" y="370713"/>
                    <a:pt x="53086" y="365506"/>
                    <a:pt x="48641" y="360045"/>
                  </a:cubicBezTo>
                  <a:lnTo>
                    <a:pt x="48641" y="360045"/>
                  </a:lnTo>
                  <a:lnTo>
                    <a:pt x="48641" y="360045"/>
                  </a:lnTo>
                  <a:cubicBezTo>
                    <a:pt x="44196" y="354584"/>
                    <a:pt x="40005" y="348996"/>
                    <a:pt x="36068" y="343154"/>
                  </a:cubicBezTo>
                  <a:lnTo>
                    <a:pt x="43942" y="337820"/>
                  </a:lnTo>
                  <a:lnTo>
                    <a:pt x="36068" y="343154"/>
                  </a:lnTo>
                  <a:cubicBezTo>
                    <a:pt x="32131" y="337312"/>
                    <a:pt x="28575" y="331343"/>
                    <a:pt x="25273" y="325120"/>
                  </a:cubicBezTo>
                  <a:lnTo>
                    <a:pt x="33655" y="320675"/>
                  </a:lnTo>
                  <a:lnTo>
                    <a:pt x="25273" y="325120"/>
                  </a:lnTo>
                  <a:cubicBezTo>
                    <a:pt x="21971" y="318897"/>
                    <a:pt x="18923" y="312547"/>
                    <a:pt x="16256" y="306070"/>
                  </a:cubicBezTo>
                  <a:lnTo>
                    <a:pt x="25019" y="302387"/>
                  </a:lnTo>
                  <a:lnTo>
                    <a:pt x="16256" y="306070"/>
                  </a:lnTo>
                  <a:cubicBezTo>
                    <a:pt x="13589" y="299593"/>
                    <a:pt x="11176" y="292989"/>
                    <a:pt x="9144" y="286258"/>
                  </a:cubicBezTo>
                  <a:lnTo>
                    <a:pt x="9144" y="286258"/>
                  </a:lnTo>
                  <a:lnTo>
                    <a:pt x="9144" y="286258"/>
                  </a:lnTo>
                  <a:cubicBezTo>
                    <a:pt x="7112" y="279527"/>
                    <a:pt x="5461" y="272796"/>
                    <a:pt x="4064" y="265811"/>
                  </a:cubicBezTo>
                  <a:lnTo>
                    <a:pt x="13462" y="263906"/>
                  </a:lnTo>
                  <a:lnTo>
                    <a:pt x="4064" y="265811"/>
                  </a:lnTo>
                  <a:cubicBezTo>
                    <a:pt x="2667" y="258953"/>
                    <a:pt x="1651" y="251968"/>
                    <a:pt x="1016" y="244983"/>
                  </a:cubicBezTo>
                  <a:lnTo>
                    <a:pt x="10541" y="244094"/>
                  </a:lnTo>
                  <a:lnTo>
                    <a:pt x="1016" y="244983"/>
                  </a:lnTo>
                  <a:cubicBezTo>
                    <a:pt x="381" y="237998"/>
                    <a:pt x="0" y="231013"/>
                    <a:pt x="0" y="224028"/>
                  </a:cubicBezTo>
                  <a:lnTo>
                    <a:pt x="9525" y="224028"/>
                  </a:lnTo>
                  <a:lnTo>
                    <a:pt x="127" y="224028"/>
                  </a:lnTo>
                  <a:moveTo>
                    <a:pt x="19177" y="224028"/>
                  </a:moveTo>
                  <a:cubicBezTo>
                    <a:pt x="19177" y="230378"/>
                    <a:pt x="19431" y="236855"/>
                    <a:pt x="20066" y="243205"/>
                  </a:cubicBezTo>
                  <a:lnTo>
                    <a:pt x="20066" y="243205"/>
                  </a:lnTo>
                  <a:lnTo>
                    <a:pt x="20066" y="243205"/>
                  </a:lnTo>
                  <a:cubicBezTo>
                    <a:pt x="20701" y="249555"/>
                    <a:pt x="21590" y="255905"/>
                    <a:pt x="22860" y="262128"/>
                  </a:cubicBezTo>
                  <a:lnTo>
                    <a:pt x="22860" y="262128"/>
                  </a:lnTo>
                  <a:lnTo>
                    <a:pt x="22860" y="262128"/>
                  </a:lnTo>
                  <a:cubicBezTo>
                    <a:pt x="24130" y="268351"/>
                    <a:pt x="25654" y="274574"/>
                    <a:pt x="27559" y="280670"/>
                  </a:cubicBezTo>
                  <a:lnTo>
                    <a:pt x="18415" y="283464"/>
                  </a:lnTo>
                  <a:lnTo>
                    <a:pt x="27559" y="280670"/>
                  </a:lnTo>
                  <a:cubicBezTo>
                    <a:pt x="29464" y="286766"/>
                    <a:pt x="31623" y="292862"/>
                    <a:pt x="34036" y="298704"/>
                  </a:cubicBezTo>
                  <a:lnTo>
                    <a:pt x="34036" y="298704"/>
                  </a:lnTo>
                  <a:lnTo>
                    <a:pt x="34036" y="298704"/>
                  </a:lnTo>
                  <a:cubicBezTo>
                    <a:pt x="36449" y="304546"/>
                    <a:pt x="39243" y="310388"/>
                    <a:pt x="42291" y="315976"/>
                  </a:cubicBezTo>
                  <a:lnTo>
                    <a:pt x="42291" y="315976"/>
                  </a:lnTo>
                  <a:lnTo>
                    <a:pt x="42291" y="315976"/>
                  </a:lnTo>
                  <a:cubicBezTo>
                    <a:pt x="45339" y="321564"/>
                    <a:pt x="48641" y="327152"/>
                    <a:pt x="52197" y="332359"/>
                  </a:cubicBezTo>
                  <a:lnTo>
                    <a:pt x="52197" y="332359"/>
                  </a:lnTo>
                  <a:lnTo>
                    <a:pt x="52197" y="332359"/>
                  </a:lnTo>
                  <a:cubicBezTo>
                    <a:pt x="55753" y="337693"/>
                    <a:pt x="59563" y="342773"/>
                    <a:pt x="63627" y="347726"/>
                  </a:cubicBezTo>
                  <a:lnTo>
                    <a:pt x="56261" y="353822"/>
                  </a:lnTo>
                  <a:lnTo>
                    <a:pt x="63627" y="347726"/>
                  </a:lnTo>
                  <a:cubicBezTo>
                    <a:pt x="67691" y="352679"/>
                    <a:pt x="72009" y="357378"/>
                    <a:pt x="76454" y="361950"/>
                  </a:cubicBezTo>
                  <a:lnTo>
                    <a:pt x="69723" y="368681"/>
                  </a:lnTo>
                  <a:lnTo>
                    <a:pt x="76454" y="361950"/>
                  </a:lnTo>
                  <a:cubicBezTo>
                    <a:pt x="81026" y="366522"/>
                    <a:pt x="85725" y="370713"/>
                    <a:pt x="90678" y="374777"/>
                  </a:cubicBezTo>
                  <a:lnTo>
                    <a:pt x="84582" y="382143"/>
                  </a:lnTo>
                  <a:lnTo>
                    <a:pt x="90678" y="374777"/>
                  </a:lnTo>
                  <a:cubicBezTo>
                    <a:pt x="95631" y="378841"/>
                    <a:pt x="100711" y="382651"/>
                    <a:pt x="106045" y="386207"/>
                  </a:cubicBezTo>
                  <a:lnTo>
                    <a:pt x="106045" y="386207"/>
                  </a:lnTo>
                  <a:lnTo>
                    <a:pt x="106045" y="386207"/>
                  </a:lnTo>
                  <a:cubicBezTo>
                    <a:pt x="111379" y="389763"/>
                    <a:pt x="116840" y="393065"/>
                    <a:pt x="122428" y="396113"/>
                  </a:cubicBezTo>
                  <a:lnTo>
                    <a:pt x="122428" y="396113"/>
                  </a:lnTo>
                  <a:lnTo>
                    <a:pt x="122428" y="396113"/>
                  </a:lnTo>
                  <a:cubicBezTo>
                    <a:pt x="128016" y="399161"/>
                    <a:pt x="133858" y="401828"/>
                    <a:pt x="139700" y="404368"/>
                  </a:cubicBezTo>
                  <a:lnTo>
                    <a:pt x="136017" y="413131"/>
                  </a:lnTo>
                  <a:lnTo>
                    <a:pt x="139700" y="404368"/>
                  </a:lnTo>
                  <a:cubicBezTo>
                    <a:pt x="145542" y="406781"/>
                    <a:pt x="151638" y="408940"/>
                    <a:pt x="157734" y="410845"/>
                  </a:cubicBezTo>
                  <a:lnTo>
                    <a:pt x="157734" y="410845"/>
                  </a:lnTo>
                  <a:lnTo>
                    <a:pt x="157734" y="410845"/>
                  </a:lnTo>
                  <a:cubicBezTo>
                    <a:pt x="163830" y="412750"/>
                    <a:pt x="170053" y="414274"/>
                    <a:pt x="176276" y="415544"/>
                  </a:cubicBezTo>
                  <a:lnTo>
                    <a:pt x="176276" y="415544"/>
                  </a:lnTo>
                  <a:lnTo>
                    <a:pt x="176276" y="415544"/>
                  </a:lnTo>
                  <a:cubicBezTo>
                    <a:pt x="182499" y="416814"/>
                    <a:pt x="188849" y="417703"/>
                    <a:pt x="195199" y="418338"/>
                  </a:cubicBezTo>
                  <a:lnTo>
                    <a:pt x="195199" y="418338"/>
                  </a:lnTo>
                  <a:lnTo>
                    <a:pt x="195199" y="418338"/>
                  </a:lnTo>
                  <a:cubicBezTo>
                    <a:pt x="201549" y="418973"/>
                    <a:pt x="207899" y="419227"/>
                    <a:pt x="214376" y="419227"/>
                  </a:cubicBezTo>
                  <a:cubicBezTo>
                    <a:pt x="220853" y="419227"/>
                    <a:pt x="227203" y="418973"/>
                    <a:pt x="233553" y="418338"/>
                  </a:cubicBezTo>
                  <a:lnTo>
                    <a:pt x="233553" y="418338"/>
                  </a:lnTo>
                  <a:lnTo>
                    <a:pt x="233553" y="418338"/>
                  </a:lnTo>
                  <a:cubicBezTo>
                    <a:pt x="239903" y="417703"/>
                    <a:pt x="246253" y="416814"/>
                    <a:pt x="252476" y="415544"/>
                  </a:cubicBezTo>
                  <a:lnTo>
                    <a:pt x="252476" y="415544"/>
                  </a:lnTo>
                  <a:lnTo>
                    <a:pt x="252476" y="415544"/>
                  </a:lnTo>
                  <a:cubicBezTo>
                    <a:pt x="258699" y="414274"/>
                    <a:pt x="264922" y="412750"/>
                    <a:pt x="271018" y="410845"/>
                  </a:cubicBezTo>
                  <a:lnTo>
                    <a:pt x="271018" y="410845"/>
                  </a:lnTo>
                  <a:lnTo>
                    <a:pt x="271018" y="410845"/>
                  </a:lnTo>
                  <a:cubicBezTo>
                    <a:pt x="277114" y="408940"/>
                    <a:pt x="283210" y="406908"/>
                    <a:pt x="289052" y="404368"/>
                  </a:cubicBezTo>
                  <a:lnTo>
                    <a:pt x="292735" y="413131"/>
                  </a:lnTo>
                  <a:lnTo>
                    <a:pt x="289052" y="404368"/>
                  </a:lnTo>
                  <a:cubicBezTo>
                    <a:pt x="295021" y="401955"/>
                    <a:pt x="300736" y="399161"/>
                    <a:pt x="306324" y="396113"/>
                  </a:cubicBezTo>
                  <a:lnTo>
                    <a:pt x="306324" y="396113"/>
                  </a:lnTo>
                  <a:lnTo>
                    <a:pt x="306324" y="396113"/>
                  </a:lnTo>
                  <a:cubicBezTo>
                    <a:pt x="311912" y="393065"/>
                    <a:pt x="317500" y="389763"/>
                    <a:pt x="322707" y="386207"/>
                  </a:cubicBezTo>
                  <a:lnTo>
                    <a:pt x="322707" y="386207"/>
                  </a:lnTo>
                  <a:lnTo>
                    <a:pt x="322707" y="386207"/>
                  </a:lnTo>
                  <a:cubicBezTo>
                    <a:pt x="328041" y="382651"/>
                    <a:pt x="333121" y="378841"/>
                    <a:pt x="338074" y="374777"/>
                  </a:cubicBezTo>
                  <a:lnTo>
                    <a:pt x="344170" y="382143"/>
                  </a:lnTo>
                  <a:lnTo>
                    <a:pt x="338074" y="374777"/>
                  </a:lnTo>
                  <a:cubicBezTo>
                    <a:pt x="343027" y="370713"/>
                    <a:pt x="347726" y="366395"/>
                    <a:pt x="352298" y="361950"/>
                  </a:cubicBezTo>
                  <a:lnTo>
                    <a:pt x="359029" y="368681"/>
                  </a:lnTo>
                  <a:lnTo>
                    <a:pt x="352298" y="361950"/>
                  </a:lnTo>
                  <a:cubicBezTo>
                    <a:pt x="356870" y="357378"/>
                    <a:pt x="361061" y="352679"/>
                    <a:pt x="365125" y="347726"/>
                  </a:cubicBezTo>
                  <a:lnTo>
                    <a:pt x="372491" y="353822"/>
                  </a:lnTo>
                  <a:lnTo>
                    <a:pt x="365125" y="347726"/>
                  </a:lnTo>
                  <a:cubicBezTo>
                    <a:pt x="369189" y="342773"/>
                    <a:pt x="372999" y="337693"/>
                    <a:pt x="376555" y="332359"/>
                  </a:cubicBezTo>
                  <a:lnTo>
                    <a:pt x="376555" y="332359"/>
                  </a:lnTo>
                  <a:lnTo>
                    <a:pt x="376555" y="332359"/>
                  </a:lnTo>
                  <a:cubicBezTo>
                    <a:pt x="380111" y="327025"/>
                    <a:pt x="383413" y="321564"/>
                    <a:pt x="386461" y="315976"/>
                  </a:cubicBezTo>
                  <a:lnTo>
                    <a:pt x="386461" y="315976"/>
                  </a:lnTo>
                  <a:lnTo>
                    <a:pt x="386461" y="315976"/>
                  </a:lnTo>
                  <a:cubicBezTo>
                    <a:pt x="389509" y="310388"/>
                    <a:pt x="392176" y="304546"/>
                    <a:pt x="394716" y="298704"/>
                  </a:cubicBezTo>
                  <a:lnTo>
                    <a:pt x="403479" y="302387"/>
                  </a:lnTo>
                  <a:lnTo>
                    <a:pt x="394716" y="298704"/>
                  </a:lnTo>
                  <a:cubicBezTo>
                    <a:pt x="397129" y="292862"/>
                    <a:pt x="399288" y="286766"/>
                    <a:pt x="401193" y="280670"/>
                  </a:cubicBezTo>
                  <a:lnTo>
                    <a:pt x="401193" y="280670"/>
                  </a:lnTo>
                  <a:lnTo>
                    <a:pt x="401193" y="280670"/>
                  </a:lnTo>
                  <a:cubicBezTo>
                    <a:pt x="403098" y="274574"/>
                    <a:pt x="404622" y="268351"/>
                    <a:pt x="405892" y="262128"/>
                  </a:cubicBezTo>
                  <a:lnTo>
                    <a:pt x="405892" y="262128"/>
                  </a:lnTo>
                  <a:lnTo>
                    <a:pt x="405892" y="262128"/>
                  </a:lnTo>
                  <a:cubicBezTo>
                    <a:pt x="407162" y="255905"/>
                    <a:pt x="408051" y="249555"/>
                    <a:pt x="408686" y="243205"/>
                  </a:cubicBezTo>
                  <a:lnTo>
                    <a:pt x="408686" y="243205"/>
                  </a:lnTo>
                  <a:lnTo>
                    <a:pt x="408686" y="243205"/>
                  </a:lnTo>
                  <a:cubicBezTo>
                    <a:pt x="409321" y="236855"/>
                    <a:pt x="409575" y="230505"/>
                    <a:pt x="409575" y="224028"/>
                  </a:cubicBezTo>
                  <a:lnTo>
                    <a:pt x="409575" y="214503"/>
                  </a:lnTo>
                  <a:cubicBezTo>
                    <a:pt x="409575" y="208153"/>
                    <a:pt x="409321" y="201676"/>
                    <a:pt x="408686" y="195326"/>
                  </a:cubicBezTo>
                  <a:lnTo>
                    <a:pt x="408686" y="195326"/>
                  </a:lnTo>
                  <a:lnTo>
                    <a:pt x="408686" y="195326"/>
                  </a:lnTo>
                  <a:cubicBezTo>
                    <a:pt x="408051" y="188976"/>
                    <a:pt x="407162" y="182626"/>
                    <a:pt x="405892" y="176403"/>
                  </a:cubicBezTo>
                  <a:lnTo>
                    <a:pt x="405892" y="176403"/>
                  </a:lnTo>
                  <a:lnTo>
                    <a:pt x="405892" y="176403"/>
                  </a:lnTo>
                  <a:cubicBezTo>
                    <a:pt x="404622" y="170180"/>
                    <a:pt x="403098" y="163957"/>
                    <a:pt x="401193" y="157861"/>
                  </a:cubicBezTo>
                  <a:lnTo>
                    <a:pt x="401193" y="157861"/>
                  </a:lnTo>
                  <a:lnTo>
                    <a:pt x="401193" y="157861"/>
                  </a:lnTo>
                  <a:cubicBezTo>
                    <a:pt x="399288" y="151765"/>
                    <a:pt x="397256" y="145669"/>
                    <a:pt x="394716" y="139827"/>
                  </a:cubicBezTo>
                  <a:lnTo>
                    <a:pt x="403479" y="136144"/>
                  </a:lnTo>
                  <a:lnTo>
                    <a:pt x="394716" y="139827"/>
                  </a:lnTo>
                  <a:cubicBezTo>
                    <a:pt x="392303" y="133858"/>
                    <a:pt x="389509" y="128143"/>
                    <a:pt x="386461" y="122555"/>
                  </a:cubicBezTo>
                  <a:lnTo>
                    <a:pt x="386461" y="122555"/>
                  </a:lnTo>
                  <a:lnTo>
                    <a:pt x="386461" y="122555"/>
                  </a:lnTo>
                  <a:cubicBezTo>
                    <a:pt x="383413" y="116967"/>
                    <a:pt x="380111" y="111379"/>
                    <a:pt x="376555" y="106172"/>
                  </a:cubicBezTo>
                  <a:lnTo>
                    <a:pt x="376555" y="106172"/>
                  </a:lnTo>
                  <a:lnTo>
                    <a:pt x="376555" y="106172"/>
                  </a:lnTo>
                  <a:cubicBezTo>
                    <a:pt x="372999" y="100838"/>
                    <a:pt x="369189" y="95758"/>
                    <a:pt x="365125" y="90805"/>
                  </a:cubicBezTo>
                  <a:lnTo>
                    <a:pt x="372491" y="84709"/>
                  </a:lnTo>
                  <a:lnTo>
                    <a:pt x="365125" y="90805"/>
                  </a:lnTo>
                  <a:cubicBezTo>
                    <a:pt x="361061" y="85852"/>
                    <a:pt x="356743" y="81153"/>
                    <a:pt x="352298" y="76581"/>
                  </a:cubicBezTo>
                  <a:cubicBezTo>
                    <a:pt x="347853" y="72009"/>
                    <a:pt x="343027" y="67818"/>
                    <a:pt x="338074" y="63754"/>
                  </a:cubicBezTo>
                  <a:lnTo>
                    <a:pt x="344170" y="56388"/>
                  </a:lnTo>
                  <a:lnTo>
                    <a:pt x="338074" y="63754"/>
                  </a:lnTo>
                  <a:cubicBezTo>
                    <a:pt x="333121" y="59690"/>
                    <a:pt x="328041" y="55880"/>
                    <a:pt x="322707" y="52324"/>
                  </a:cubicBezTo>
                  <a:lnTo>
                    <a:pt x="322707" y="52324"/>
                  </a:lnTo>
                  <a:lnTo>
                    <a:pt x="322707" y="52324"/>
                  </a:lnTo>
                  <a:cubicBezTo>
                    <a:pt x="317373" y="48768"/>
                    <a:pt x="311912" y="45466"/>
                    <a:pt x="306324" y="42418"/>
                  </a:cubicBezTo>
                  <a:lnTo>
                    <a:pt x="306324" y="42418"/>
                  </a:lnTo>
                  <a:lnTo>
                    <a:pt x="306324" y="42418"/>
                  </a:lnTo>
                  <a:cubicBezTo>
                    <a:pt x="300736" y="39370"/>
                    <a:pt x="294894" y="36703"/>
                    <a:pt x="289052" y="34163"/>
                  </a:cubicBezTo>
                  <a:lnTo>
                    <a:pt x="289052" y="34163"/>
                  </a:lnTo>
                  <a:lnTo>
                    <a:pt x="289052" y="34163"/>
                  </a:lnTo>
                  <a:cubicBezTo>
                    <a:pt x="283210" y="31750"/>
                    <a:pt x="277114" y="29591"/>
                    <a:pt x="271018" y="27686"/>
                  </a:cubicBezTo>
                  <a:lnTo>
                    <a:pt x="273812" y="18542"/>
                  </a:lnTo>
                  <a:lnTo>
                    <a:pt x="271018" y="27686"/>
                  </a:lnTo>
                  <a:cubicBezTo>
                    <a:pt x="264922" y="25781"/>
                    <a:pt x="258699" y="24257"/>
                    <a:pt x="252476" y="22987"/>
                  </a:cubicBezTo>
                  <a:lnTo>
                    <a:pt x="252476" y="22987"/>
                  </a:lnTo>
                  <a:lnTo>
                    <a:pt x="252476" y="22987"/>
                  </a:lnTo>
                  <a:cubicBezTo>
                    <a:pt x="246253" y="21717"/>
                    <a:pt x="239903" y="20828"/>
                    <a:pt x="233553" y="20193"/>
                  </a:cubicBezTo>
                  <a:lnTo>
                    <a:pt x="233553" y="20193"/>
                  </a:lnTo>
                  <a:lnTo>
                    <a:pt x="233553" y="20193"/>
                  </a:lnTo>
                  <a:cubicBezTo>
                    <a:pt x="227203" y="19558"/>
                    <a:pt x="220853" y="19304"/>
                    <a:pt x="214376" y="19304"/>
                  </a:cubicBezTo>
                  <a:cubicBezTo>
                    <a:pt x="207899" y="19304"/>
                    <a:pt x="201549" y="19558"/>
                    <a:pt x="195199" y="20193"/>
                  </a:cubicBezTo>
                  <a:lnTo>
                    <a:pt x="195199" y="20193"/>
                  </a:lnTo>
                  <a:lnTo>
                    <a:pt x="195199" y="20193"/>
                  </a:lnTo>
                  <a:cubicBezTo>
                    <a:pt x="188849" y="20828"/>
                    <a:pt x="182499" y="21717"/>
                    <a:pt x="176276" y="22987"/>
                  </a:cubicBezTo>
                  <a:lnTo>
                    <a:pt x="176276" y="22987"/>
                  </a:lnTo>
                  <a:lnTo>
                    <a:pt x="176276" y="22987"/>
                  </a:lnTo>
                  <a:cubicBezTo>
                    <a:pt x="170053" y="24257"/>
                    <a:pt x="163830" y="25781"/>
                    <a:pt x="157734" y="27686"/>
                  </a:cubicBezTo>
                  <a:lnTo>
                    <a:pt x="154940" y="18542"/>
                  </a:lnTo>
                  <a:lnTo>
                    <a:pt x="157734" y="27686"/>
                  </a:lnTo>
                  <a:cubicBezTo>
                    <a:pt x="151638" y="29591"/>
                    <a:pt x="145542" y="31750"/>
                    <a:pt x="139700" y="34163"/>
                  </a:cubicBezTo>
                  <a:lnTo>
                    <a:pt x="139700" y="34163"/>
                  </a:lnTo>
                  <a:lnTo>
                    <a:pt x="139700" y="34163"/>
                  </a:lnTo>
                  <a:cubicBezTo>
                    <a:pt x="133858" y="36576"/>
                    <a:pt x="128016" y="39370"/>
                    <a:pt x="122428" y="42418"/>
                  </a:cubicBezTo>
                  <a:lnTo>
                    <a:pt x="122428" y="42418"/>
                  </a:lnTo>
                  <a:lnTo>
                    <a:pt x="122428" y="42418"/>
                  </a:lnTo>
                  <a:cubicBezTo>
                    <a:pt x="116840" y="45466"/>
                    <a:pt x="111252" y="48768"/>
                    <a:pt x="106045" y="52324"/>
                  </a:cubicBezTo>
                  <a:lnTo>
                    <a:pt x="106045" y="52324"/>
                  </a:lnTo>
                  <a:lnTo>
                    <a:pt x="106045" y="52324"/>
                  </a:lnTo>
                  <a:cubicBezTo>
                    <a:pt x="100711" y="55880"/>
                    <a:pt x="95631" y="59690"/>
                    <a:pt x="90678" y="63754"/>
                  </a:cubicBezTo>
                  <a:lnTo>
                    <a:pt x="84582" y="56388"/>
                  </a:lnTo>
                  <a:lnTo>
                    <a:pt x="90678" y="63754"/>
                  </a:lnTo>
                  <a:cubicBezTo>
                    <a:pt x="85725" y="67818"/>
                    <a:pt x="81026" y="72136"/>
                    <a:pt x="76454" y="76581"/>
                  </a:cubicBezTo>
                  <a:lnTo>
                    <a:pt x="69723" y="69850"/>
                  </a:lnTo>
                  <a:lnTo>
                    <a:pt x="76327" y="76327"/>
                  </a:lnTo>
                  <a:cubicBezTo>
                    <a:pt x="71755" y="80899"/>
                    <a:pt x="67564" y="85598"/>
                    <a:pt x="63500" y="90551"/>
                  </a:cubicBezTo>
                  <a:lnTo>
                    <a:pt x="56134" y="84455"/>
                  </a:lnTo>
                  <a:lnTo>
                    <a:pt x="63500" y="90551"/>
                  </a:lnTo>
                  <a:cubicBezTo>
                    <a:pt x="59436" y="95504"/>
                    <a:pt x="55626" y="100584"/>
                    <a:pt x="52070" y="105918"/>
                  </a:cubicBezTo>
                  <a:lnTo>
                    <a:pt x="52070" y="105918"/>
                  </a:lnTo>
                  <a:lnTo>
                    <a:pt x="52070" y="105918"/>
                  </a:lnTo>
                  <a:cubicBezTo>
                    <a:pt x="48514" y="111252"/>
                    <a:pt x="45212" y="116713"/>
                    <a:pt x="42164" y="122301"/>
                  </a:cubicBezTo>
                  <a:lnTo>
                    <a:pt x="42164" y="122301"/>
                  </a:lnTo>
                  <a:lnTo>
                    <a:pt x="42164" y="122301"/>
                  </a:lnTo>
                  <a:cubicBezTo>
                    <a:pt x="39116" y="127889"/>
                    <a:pt x="36449" y="133731"/>
                    <a:pt x="33909" y="139573"/>
                  </a:cubicBezTo>
                  <a:lnTo>
                    <a:pt x="33909" y="139573"/>
                  </a:lnTo>
                  <a:lnTo>
                    <a:pt x="33909" y="139573"/>
                  </a:lnTo>
                  <a:cubicBezTo>
                    <a:pt x="31496" y="145415"/>
                    <a:pt x="29337" y="151511"/>
                    <a:pt x="27432" y="157607"/>
                  </a:cubicBezTo>
                  <a:lnTo>
                    <a:pt x="18288" y="154813"/>
                  </a:lnTo>
                  <a:lnTo>
                    <a:pt x="27432" y="157607"/>
                  </a:lnTo>
                  <a:cubicBezTo>
                    <a:pt x="25527" y="163703"/>
                    <a:pt x="24003" y="169926"/>
                    <a:pt x="22733" y="176149"/>
                  </a:cubicBezTo>
                  <a:lnTo>
                    <a:pt x="22733" y="176149"/>
                  </a:lnTo>
                  <a:lnTo>
                    <a:pt x="22733" y="176149"/>
                  </a:lnTo>
                  <a:cubicBezTo>
                    <a:pt x="21463" y="182372"/>
                    <a:pt x="20574" y="188722"/>
                    <a:pt x="19939" y="195072"/>
                  </a:cubicBezTo>
                  <a:lnTo>
                    <a:pt x="19939" y="195072"/>
                  </a:lnTo>
                  <a:lnTo>
                    <a:pt x="19939" y="195072"/>
                  </a:lnTo>
                  <a:cubicBezTo>
                    <a:pt x="19304" y="201422"/>
                    <a:pt x="19050" y="207772"/>
                    <a:pt x="19050" y="214249"/>
                  </a:cubicBezTo>
                  <a:lnTo>
                    <a:pt x="19050" y="223774"/>
                  </a:lnTo>
                  <a:close/>
                </a:path>
              </a:pathLst>
            </a:custGeom>
            <a:solidFill>
              <a:srgbClr val="29DDDA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4899022" y="4219564"/>
            <a:ext cx="555622" cy="565147"/>
            <a:chOff x="0" y="0"/>
            <a:chExt cx="555625" cy="5651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73025" y="73025"/>
              <a:ext cx="409575" cy="418973"/>
            </a:xfrm>
            <a:custGeom>
              <a:avLst/>
              <a:gdLst/>
              <a:ahLst/>
              <a:cxnLst/>
              <a:rect r="r" b="b" t="t" l="l"/>
              <a:pathLst>
                <a:path h="418973" w="409575">
                  <a:moveTo>
                    <a:pt x="0" y="214249"/>
                  </a:moveTo>
                  <a:lnTo>
                    <a:pt x="0" y="204724"/>
                  </a:lnTo>
                  <a:cubicBezTo>
                    <a:pt x="0" y="197993"/>
                    <a:pt x="381" y="191262"/>
                    <a:pt x="1016" y="184658"/>
                  </a:cubicBezTo>
                  <a:cubicBezTo>
                    <a:pt x="1651" y="178054"/>
                    <a:pt x="2667" y="171323"/>
                    <a:pt x="3937" y="164719"/>
                  </a:cubicBezTo>
                  <a:cubicBezTo>
                    <a:pt x="5207" y="158115"/>
                    <a:pt x="6858" y="151638"/>
                    <a:pt x="8763" y="145161"/>
                  </a:cubicBezTo>
                  <a:cubicBezTo>
                    <a:pt x="10668" y="138684"/>
                    <a:pt x="12954" y="132461"/>
                    <a:pt x="15494" y="126238"/>
                  </a:cubicBezTo>
                  <a:cubicBezTo>
                    <a:pt x="18034" y="120015"/>
                    <a:pt x="20955" y="113919"/>
                    <a:pt x="24130" y="108077"/>
                  </a:cubicBezTo>
                  <a:cubicBezTo>
                    <a:pt x="27305" y="102235"/>
                    <a:pt x="30734" y="96393"/>
                    <a:pt x="34417" y="90805"/>
                  </a:cubicBezTo>
                  <a:cubicBezTo>
                    <a:pt x="38100" y="85217"/>
                    <a:pt x="42164" y="79883"/>
                    <a:pt x="46355" y="74676"/>
                  </a:cubicBezTo>
                  <a:cubicBezTo>
                    <a:pt x="50546" y="69469"/>
                    <a:pt x="55118" y="64516"/>
                    <a:pt x="59817" y="59817"/>
                  </a:cubicBezTo>
                  <a:cubicBezTo>
                    <a:pt x="64516" y="55118"/>
                    <a:pt x="69469" y="50546"/>
                    <a:pt x="74676" y="46355"/>
                  </a:cubicBezTo>
                  <a:cubicBezTo>
                    <a:pt x="79883" y="42164"/>
                    <a:pt x="85217" y="38100"/>
                    <a:pt x="90805" y="34417"/>
                  </a:cubicBezTo>
                  <a:cubicBezTo>
                    <a:pt x="96393" y="30734"/>
                    <a:pt x="102108" y="27178"/>
                    <a:pt x="108077" y="24130"/>
                  </a:cubicBezTo>
                  <a:cubicBezTo>
                    <a:pt x="114046" y="21082"/>
                    <a:pt x="120015" y="18161"/>
                    <a:pt x="126238" y="15494"/>
                  </a:cubicBezTo>
                  <a:cubicBezTo>
                    <a:pt x="132461" y="12827"/>
                    <a:pt x="138684" y="10668"/>
                    <a:pt x="145161" y="8763"/>
                  </a:cubicBezTo>
                  <a:cubicBezTo>
                    <a:pt x="151638" y="6858"/>
                    <a:pt x="158115" y="5207"/>
                    <a:pt x="164719" y="3937"/>
                  </a:cubicBezTo>
                  <a:cubicBezTo>
                    <a:pt x="171323" y="2667"/>
                    <a:pt x="177927" y="1651"/>
                    <a:pt x="184658" y="1016"/>
                  </a:cubicBezTo>
                  <a:cubicBezTo>
                    <a:pt x="191389" y="381"/>
                    <a:pt x="197993" y="0"/>
                    <a:pt x="204724" y="0"/>
                  </a:cubicBezTo>
                  <a:cubicBezTo>
                    <a:pt x="211455" y="0"/>
                    <a:pt x="218186" y="381"/>
                    <a:pt x="224790" y="1016"/>
                  </a:cubicBezTo>
                  <a:cubicBezTo>
                    <a:pt x="231394" y="1651"/>
                    <a:pt x="238125" y="2667"/>
                    <a:pt x="244729" y="3937"/>
                  </a:cubicBezTo>
                  <a:cubicBezTo>
                    <a:pt x="251333" y="5207"/>
                    <a:pt x="257810" y="6858"/>
                    <a:pt x="264287" y="8763"/>
                  </a:cubicBezTo>
                  <a:cubicBezTo>
                    <a:pt x="270764" y="10668"/>
                    <a:pt x="276987" y="12954"/>
                    <a:pt x="283210" y="15494"/>
                  </a:cubicBezTo>
                  <a:cubicBezTo>
                    <a:pt x="289433" y="18034"/>
                    <a:pt x="295402" y="20955"/>
                    <a:pt x="301371" y="24130"/>
                  </a:cubicBezTo>
                  <a:cubicBezTo>
                    <a:pt x="307340" y="27305"/>
                    <a:pt x="313055" y="30734"/>
                    <a:pt x="318643" y="34417"/>
                  </a:cubicBezTo>
                  <a:cubicBezTo>
                    <a:pt x="324231" y="38100"/>
                    <a:pt x="329565" y="42164"/>
                    <a:pt x="334772" y="46355"/>
                  </a:cubicBezTo>
                  <a:cubicBezTo>
                    <a:pt x="339979" y="50546"/>
                    <a:pt x="344932" y="55118"/>
                    <a:pt x="349631" y="59817"/>
                  </a:cubicBezTo>
                  <a:cubicBezTo>
                    <a:pt x="354330" y="64516"/>
                    <a:pt x="358902" y="69469"/>
                    <a:pt x="363093" y="74676"/>
                  </a:cubicBezTo>
                  <a:cubicBezTo>
                    <a:pt x="367284" y="79883"/>
                    <a:pt x="371348" y="85217"/>
                    <a:pt x="375031" y="90805"/>
                  </a:cubicBezTo>
                  <a:cubicBezTo>
                    <a:pt x="378714" y="96393"/>
                    <a:pt x="382270" y="102108"/>
                    <a:pt x="385318" y="108077"/>
                  </a:cubicBezTo>
                  <a:cubicBezTo>
                    <a:pt x="388366" y="114046"/>
                    <a:pt x="391287" y="120015"/>
                    <a:pt x="393954" y="126238"/>
                  </a:cubicBezTo>
                  <a:cubicBezTo>
                    <a:pt x="396621" y="132461"/>
                    <a:pt x="398780" y="138684"/>
                    <a:pt x="400685" y="145161"/>
                  </a:cubicBezTo>
                  <a:cubicBezTo>
                    <a:pt x="402590" y="151638"/>
                    <a:pt x="404241" y="158115"/>
                    <a:pt x="405638" y="164719"/>
                  </a:cubicBezTo>
                  <a:cubicBezTo>
                    <a:pt x="407035" y="171323"/>
                    <a:pt x="407924" y="177927"/>
                    <a:pt x="408559" y="184658"/>
                  </a:cubicBezTo>
                  <a:cubicBezTo>
                    <a:pt x="409194" y="191389"/>
                    <a:pt x="409575" y="197993"/>
                    <a:pt x="409575" y="204724"/>
                  </a:cubicBezTo>
                  <a:lnTo>
                    <a:pt x="409575" y="214249"/>
                  </a:lnTo>
                  <a:cubicBezTo>
                    <a:pt x="409575" y="220980"/>
                    <a:pt x="409194" y="227584"/>
                    <a:pt x="408559" y="234315"/>
                  </a:cubicBezTo>
                  <a:cubicBezTo>
                    <a:pt x="407924" y="241046"/>
                    <a:pt x="406908" y="247650"/>
                    <a:pt x="405638" y="254254"/>
                  </a:cubicBezTo>
                  <a:cubicBezTo>
                    <a:pt x="404368" y="260858"/>
                    <a:pt x="402717" y="267335"/>
                    <a:pt x="400685" y="273812"/>
                  </a:cubicBezTo>
                  <a:cubicBezTo>
                    <a:pt x="398653" y="280289"/>
                    <a:pt x="396494" y="286512"/>
                    <a:pt x="393954" y="292735"/>
                  </a:cubicBezTo>
                  <a:cubicBezTo>
                    <a:pt x="391414" y="298958"/>
                    <a:pt x="388493" y="305054"/>
                    <a:pt x="385318" y="310896"/>
                  </a:cubicBezTo>
                  <a:cubicBezTo>
                    <a:pt x="382143" y="316738"/>
                    <a:pt x="378714" y="322580"/>
                    <a:pt x="375031" y="328168"/>
                  </a:cubicBezTo>
                  <a:cubicBezTo>
                    <a:pt x="371348" y="333756"/>
                    <a:pt x="367284" y="339090"/>
                    <a:pt x="363093" y="344297"/>
                  </a:cubicBezTo>
                  <a:cubicBezTo>
                    <a:pt x="358902" y="349504"/>
                    <a:pt x="354330" y="354457"/>
                    <a:pt x="349631" y="359156"/>
                  </a:cubicBezTo>
                  <a:cubicBezTo>
                    <a:pt x="344932" y="363855"/>
                    <a:pt x="339979" y="368427"/>
                    <a:pt x="334772" y="372618"/>
                  </a:cubicBezTo>
                  <a:cubicBezTo>
                    <a:pt x="329565" y="376809"/>
                    <a:pt x="324231" y="380873"/>
                    <a:pt x="318643" y="384556"/>
                  </a:cubicBezTo>
                  <a:cubicBezTo>
                    <a:pt x="313055" y="388239"/>
                    <a:pt x="307340" y="391668"/>
                    <a:pt x="301371" y="394843"/>
                  </a:cubicBezTo>
                  <a:cubicBezTo>
                    <a:pt x="295402" y="398018"/>
                    <a:pt x="289433" y="400812"/>
                    <a:pt x="283210" y="403479"/>
                  </a:cubicBezTo>
                  <a:cubicBezTo>
                    <a:pt x="276987" y="406146"/>
                    <a:pt x="270764" y="408305"/>
                    <a:pt x="264287" y="410210"/>
                  </a:cubicBezTo>
                  <a:cubicBezTo>
                    <a:pt x="257810" y="412115"/>
                    <a:pt x="251333" y="413766"/>
                    <a:pt x="244729" y="415036"/>
                  </a:cubicBezTo>
                  <a:cubicBezTo>
                    <a:pt x="238125" y="416306"/>
                    <a:pt x="231521" y="417322"/>
                    <a:pt x="224790" y="417957"/>
                  </a:cubicBezTo>
                  <a:cubicBezTo>
                    <a:pt x="218059" y="418592"/>
                    <a:pt x="211455" y="418973"/>
                    <a:pt x="204724" y="418973"/>
                  </a:cubicBezTo>
                  <a:cubicBezTo>
                    <a:pt x="197993" y="418973"/>
                    <a:pt x="191389" y="418592"/>
                    <a:pt x="184658" y="417957"/>
                  </a:cubicBezTo>
                  <a:cubicBezTo>
                    <a:pt x="177927" y="417322"/>
                    <a:pt x="171323" y="416306"/>
                    <a:pt x="164719" y="415036"/>
                  </a:cubicBezTo>
                  <a:cubicBezTo>
                    <a:pt x="158115" y="413766"/>
                    <a:pt x="151638" y="412115"/>
                    <a:pt x="145161" y="410210"/>
                  </a:cubicBezTo>
                  <a:cubicBezTo>
                    <a:pt x="138684" y="408305"/>
                    <a:pt x="132461" y="406019"/>
                    <a:pt x="126238" y="403479"/>
                  </a:cubicBezTo>
                  <a:cubicBezTo>
                    <a:pt x="120015" y="400939"/>
                    <a:pt x="113919" y="398018"/>
                    <a:pt x="108077" y="394843"/>
                  </a:cubicBezTo>
                  <a:cubicBezTo>
                    <a:pt x="102235" y="391668"/>
                    <a:pt x="96393" y="388239"/>
                    <a:pt x="90805" y="384556"/>
                  </a:cubicBezTo>
                  <a:cubicBezTo>
                    <a:pt x="85217" y="380873"/>
                    <a:pt x="79883" y="376809"/>
                    <a:pt x="74676" y="372618"/>
                  </a:cubicBezTo>
                  <a:cubicBezTo>
                    <a:pt x="69469" y="368427"/>
                    <a:pt x="64516" y="363855"/>
                    <a:pt x="59817" y="359156"/>
                  </a:cubicBezTo>
                  <a:cubicBezTo>
                    <a:pt x="55118" y="354457"/>
                    <a:pt x="50546" y="349504"/>
                    <a:pt x="46355" y="344297"/>
                  </a:cubicBezTo>
                  <a:cubicBezTo>
                    <a:pt x="42164" y="339090"/>
                    <a:pt x="38100" y="333756"/>
                    <a:pt x="34417" y="328168"/>
                  </a:cubicBezTo>
                  <a:cubicBezTo>
                    <a:pt x="30734" y="322580"/>
                    <a:pt x="27305" y="316865"/>
                    <a:pt x="24130" y="310896"/>
                  </a:cubicBezTo>
                  <a:cubicBezTo>
                    <a:pt x="20955" y="304927"/>
                    <a:pt x="18034" y="298958"/>
                    <a:pt x="15494" y="292735"/>
                  </a:cubicBezTo>
                  <a:cubicBezTo>
                    <a:pt x="12954" y="286512"/>
                    <a:pt x="10668" y="280289"/>
                    <a:pt x="8763" y="273812"/>
                  </a:cubicBezTo>
                  <a:cubicBezTo>
                    <a:pt x="6858" y="267335"/>
                    <a:pt x="5207" y="260858"/>
                    <a:pt x="3937" y="254254"/>
                  </a:cubicBezTo>
                  <a:cubicBezTo>
                    <a:pt x="2667" y="247650"/>
                    <a:pt x="1651" y="241046"/>
                    <a:pt x="1016" y="234315"/>
                  </a:cubicBezTo>
                  <a:cubicBezTo>
                    <a:pt x="381" y="227584"/>
                    <a:pt x="0" y="220980"/>
                    <a:pt x="0" y="214249"/>
                  </a:cubicBezTo>
                </a:path>
              </a:pathLst>
            </a:custGeom>
            <a:solidFill>
              <a:srgbClr val="0A081B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63373" y="63373"/>
              <a:ext cx="428879" cy="438404"/>
            </a:xfrm>
            <a:custGeom>
              <a:avLst/>
              <a:gdLst/>
              <a:ahLst/>
              <a:cxnLst/>
              <a:rect r="r" b="b" t="t" l="l"/>
              <a:pathLst>
                <a:path h="438404" w="428879">
                  <a:moveTo>
                    <a:pt x="127" y="223901"/>
                  </a:moveTo>
                  <a:lnTo>
                    <a:pt x="127" y="214376"/>
                  </a:lnTo>
                  <a:lnTo>
                    <a:pt x="9652" y="214376"/>
                  </a:lnTo>
                  <a:lnTo>
                    <a:pt x="127" y="214376"/>
                  </a:lnTo>
                  <a:cubicBezTo>
                    <a:pt x="127" y="207391"/>
                    <a:pt x="508" y="200406"/>
                    <a:pt x="1143" y="193421"/>
                  </a:cubicBezTo>
                  <a:lnTo>
                    <a:pt x="10668" y="194310"/>
                  </a:lnTo>
                  <a:lnTo>
                    <a:pt x="1143" y="193421"/>
                  </a:lnTo>
                  <a:cubicBezTo>
                    <a:pt x="1778" y="186436"/>
                    <a:pt x="2921" y="179451"/>
                    <a:pt x="4191" y="172593"/>
                  </a:cubicBezTo>
                  <a:lnTo>
                    <a:pt x="13589" y="174498"/>
                  </a:lnTo>
                  <a:lnTo>
                    <a:pt x="4191" y="172593"/>
                  </a:lnTo>
                  <a:cubicBezTo>
                    <a:pt x="5588" y="165735"/>
                    <a:pt x="7239" y="158877"/>
                    <a:pt x="9271" y="152146"/>
                  </a:cubicBezTo>
                  <a:lnTo>
                    <a:pt x="9271" y="152146"/>
                  </a:lnTo>
                  <a:lnTo>
                    <a:pt x="9271" y="152146"/>
                  </a:lnTo>
                  <a:cubicBezTo>
                    <a:pt x="11303" y="145415"/>
                    <a:pt x="13716" y="138811"/>
                    <a:pt x="16383" y="132334"/>
                  </a:cubicBezTo>
                  <a:lnTo>
                    <a:pt x="25146" y="136017"/>
                  </a:lnTo>
                  <a:lnTo>
                    <a:pt x="16383" y="132334"/>
                  </a:lnTo>
                  <a:cubicBezTo>
                    <a:pt x="19050" y="125857"/>
                    <a:pt x="22098" y="119507"/>
                    <a:pt x="25400" y="113284"/>
                  </a:cubicBezTo>
                  <a:lnTo>
                    <a:pt x="33782" y="117729"/>
                  </a:lnTo>
                  <a:lnTo>
                    <a:pt x="25400" y="113284"/>
                  </a:lnTo>
                  <a:cubicBezTo>
                    <a:pt x="28702" y="107061"/>
                    <a:pt x="32258" y="101092"/>
                    <a:pt x="36195" y="95250"/>
                  </a:cubicBezTo>
                  <a:lnTo>
                    <a:pt x="44069" y="100584"/>
                  </a:lnTo>
                  <a:lnTo>
                    <a:pt x="36195" y="95250"/>
                  </a:lnTo>
                  <a:cubicBezTo>
                    <a:pt x="40132" y="89408"/>
                    <a:pt x="44323" y="83820"/>
                    <a:pt x="48768" y="78359"/>
                  </a:cubicBezTo>
                  <a:lnTo>
                    <a:pt x="48768" y="78359"/>
                  </a:lnTo>
                  <a:lnTo>
                    <a:pt x="48768" y="78359"/>
                  </a:lnTo>
                  <a:cubicBezTo>
                    <a:pt x="53213" y="72898"/>
                    <a:pt x="57912" y="67691"/>
                    <a:pt x="62865" y="62738"/>
                  </a:cubicBezTo>
                  <a:lnTo>
                    <a:pt x="62865" y="62738"/>
                  </a:lnTo>
                  <a:lnTo>
                    <a:pt x="62865" y="62738"/>
                  </a:lnTo>
                  <a:cubicBezTo>
                    <a:pt x="67818" y="57785"/>
                    <a:pt x="73025" y="53086"/>
                    <a:pt x="78486" y="48641"/>
                  </a:cubicBezTo>
                  <a:lnTo>
                    <a:pt x="78486" y="48641"/>
                  </a:lnTo>
                  <a:lnTo>
                    <a:pt x="78486" y="48641"/>
                  </a:lnTo>
                  <a:cubicBezTo>
                    <a:pt x="83947" y="44196"/>
                    <a:pt x="89535" y="40005"/>
                    <a:pt x="95377" y="36068"/>
                  </a:cubicBezTo>
                  <a:lnTo>
                    <a:pt x="100711" y="43942"/>
                  </a:lnTo>
                  <a:lnTo>
                    <a:pt x="95377" y="36068"/>
                  </a:lnTo>
                  <a:cubicBezTo>
                    <a:pt x="101219" y="32131"/>
                    <a:pt x="107188" y="28575"/>
                    <a:pt x="113411" y="25273"/>
                  </a:cubicBezTo>
                  <a:lnTo>
                    <a:pt x="117856" y="33655"/>
                  </a:lnTo>
                  <a:lnTo>
                    <a:pt x="113411" y="25273"/>
                  </a:lnTo>
                  <a:cubicBezTo>
                    <a:pt x="119634" y="21971"/>
                    <a:pt x="125984" y="18923"/>
                    <a:pt x="132461" y="16256"/>
                  </a:cubicBezTo>
                  <a:lnTo>
                    <a:pt x="132461" y="16256"/>
                  </a:lnTo>
                  <a:lnTo>
                    <a:pt x="132461" y="16256"/>
                  </a:lnTo>
                  <a:cubicBezTo>
                    <a:pt x="138938" y="13589"/>
                    <a:pt x="145542" y="11176"/>
                    <a:pt x="152273" y="9144"/>
                  </a:cubicBezTo>
                  <a:lnTo>
                    <a:pt x="152273" y="9144"/>
                  </a:lnTo>
                  <a:lnTo>
                    <a:pt x="152273" y="9144"/>
                  </a:lnTo>
                  <a:cubicBezTo>
                    <a:pt x="159004" y="7112"/>
                    <a:pt x="165735" y="5461"/>
                    <a:pt x="172720" y="4064"/>
                  </a:cubicBezTo>
                  <a:lnTo>
                    <a:pt x="172720" y="4064"/>
                  </a:lnTo>
                  <a:lnTo>
                    <a:pt x="172720" y="4064"/>
                  </a:lnTo>
                  <a:cubicBezTo>
                    <a:pt x="179578" y="2667"/>
                    <a:pt x="186563" y="1651"/>
                    <a:pt x="193548" y="1016"/>
                  </a:cubicBezTo>
                  <a:lnTo>
                    <a:pt x="194437" y="10541"/>
                  </a:lnTo>
                  <a:lnTo>
                    <a:pt x="193548" y="1016"/>
                  </a:lnTo>
                  <a:cubicBezTo>
                    <a:pt x="200533" y="381"/>
                    <a:pt x="207518" y="0"/>
                    <a:pt x="214503" y="0"/>
                  </a:cubicBezTo>
                  <a:lnTo>
                    <a:pt x="214503" y="9525"/>
                  </a:lnTo>
                  <a:lnTo>
                    <a:pt x="214503" y="127"/>
                  </a:lnTo>
                  <a:cubicBezTo>
                    <a:pt x="221488" y="127"/>
                    <a:pt x="228473" y="508"/>
                    <a:pt x="235458" y="1143"/>
                  </a:cubicBezTo>
                  <a:lnTo>
                    <a:pt x="234569" y="10668"/>
                  </a:lnTo>
                  <a:lnTo>
                    <a:pt x="235458" y="1143"/>
                  </a:lnTo>
                  <a:cubicBezTo>
                    <a:pt x="242443" y="1778"/>
                    <a:pt x="249428" y="2921"/>
                    <a:pt x="256286" y="4191"/>
                  </a:cubicBezTo>
                  <a:lnTo>
                    <a:pt x="254381" y="13589"/>
                  </a:lnTo>
                  <a:lnTo>
                    <a:pt x="256286" y="4191"/>
                  </a:lnTo>
                  <a:cubicBezTo>
                    <a:pt x="263144" y="5588"/>
                    <a:pt x="270002" y="7239"/>
                    <a:pt x="276733" y="9271"/>
                  </a:cubicBezTo>
                  <a:lnTo>
                    <a:pt x="276733" y="9271"/>
                  </a:lnTo>
                  <a:lnTo>
                    <a:pt x="276733" y="9271"/>
                  </a:lnTo>
                  <a:cubicBezTo>
                    <a:pt x="283464" y="11303"/>
                    <a:pt x="290068" y="13716"/>
                    <a:pt x="296545" y="16383"/>
                  </a:cubicBezTo>
                  <a:lnTo>
                    <a:pt x="296545" y="16383"/>
                  </a:lnTo>
                  <a:lnTo>
                    <a:pt x="296545" y="16383"/>
                  </a:lnTo>
                  <a:cubicBezTo>
                    <a:pt x="303022" y="19050"/>
                    <a:pt x="309372" y="22098"/>
                    <a:pt x="315595" y="25400"/>
                  </a:cubicBezTo>
                  <a:lnTo>
                    <a:pt x="311150" y="33782"/>
                  </a:lnTo>
                  <a:lnTo>
                    <a:pt x="315595" y="25400"/>
                  </a:lnTo>
                  <a:cubicBezTo>
                    <a:pt x="321818" y="28702"/>
                    <a:pt x="327787" y="32258"/>
                    <a:pt x="333629" y="36195"/>
                  </a:cubicBezTo>
                  <a:lnTo>
                    <a:pt x="328295" y="44069"/>
                  </a:lnTo>
                  <a:lnTo>
                    <a:pt x="333629" y="36195"/>
                  </a:lnTo>
                  <a:cubicBezTo>
                    <a:pt x="339471" y="40132"/>
                    <a:pt x="345059" y="44323"/>
                    <a:pt x="350520" y="48768"/>
                  </a:cubicBezTo>
                  <a:lnTo>
                    <a:pt x="350520" y="48768"/>
                  </a:lnTo>
                  <a:lnTo>
                    <a:pt x="350520" y="48768"/>
                  </a:lnTo>
                  <a:cubicBezTo>
                    <a:pt x="355981" y="53213"/>
                    <a:pt x="361188" y="57912"/>
                    <a:pt x="366141" y="62865"/>
                  </a:cubicBezTo>
                  <a:lnTo>
                    <a:pt x="359410" y="69596"/>
                  </a:lnTo>
                  <a:lnTo>
                    <a:pt x="366141" y="62865"/>
                  </a:lnTo>
                  <a:cubicBezTo>
                    <a:pt x="371094" y="67818"/>
                    <a:pt x="375793" y="73025"/>
                    <a:pt x="380238" y="78486"/>
                  </a:cubicBezTo>
                  <a:lnTo>
                    <a:pt x="380238" y="78486"/>
                  </a:lnTo>
                  <a:lnTo>
                    <a:pt x="380238" y="78486"/>
                  </a:lnTo>
                  <a:cubicBezTo>
                    <a:pt x="384683" y="83947"/>
                    <a:pt x="388874" y="89535"/>
                    <a:pt x="392811" y="95377"/>
                  </a:cubicBezTo>
                  <a:lnTo>
                    <a:pt x="384937" y="100711"/>
                  </a:lnTo>
                  <a:lnTo>
                    <a:pt x="392811" y="95377"/>
                  </a:lnTo>
                  <a:cubicBezTo>
                    <a:pt x="396748" y="101219"/>
                    <a:pt x="400304" y="107188"/>
                    <a:pt x="403606" y="113411"/>
                  </a:cubicBezTo>
                  <a:lnTo>
                    <a:pt x="395224" y="117856"/>
                  </a:lnTo>
                  <a:lnTo>
                    <a:pt x="403606" y="113411"/>
                  </a:lnTo>
                  <a:cubicBezTo>
                    <a:pt x="406908" y="119634"/>
                    <a:pt x="409956" y="125984"/>
                    <a:pt x="412623" y="132461"/>
                  </a:cubicBezTo>
                  <a:lnTo>
                    <a:pt x="412623" y="132461"/>
                  </a:lnTo>
                  <a:lnTo>
                    <a:pt x="412623" y="132461"/>
                  </a:lnTo>
                  <a:cubicBezTo>
                    <a:pt x="415290" y="138938"/>
                    <a:pt x="417703" y="145542"/>
                    <a:pt x="419735" y="152273"/>
                  </a:cubicBezTo>
                  <a:lnTo>
                    <a:pt x="410591" y="155067"/>
                  </a:lnTo>
                  <a:lnTo>
                    <a:pt x="419735" y="152273"/>
                  </a:lnTo>
                  <a:cubicBezTo>
                    <a:pt x="421767" y="159004"/>
                    <a:pt x="423545" y="165735"/>
                    <a:pt x="424815" y="172720"/>
                  </a:cubicBezTo>
                  <a:lnTo>
                    <a:pt x="415417" y="174625"/>
                  </a:lnTo>
                  <a:lnTo>
                    <a:pt x="424815" y="172720"/>
                  </a:lnTo>
                  <a:cubicBezTo>
                    <a:pt x="426212" y="179578"/>
                    <a:pt x="427228" y="186563"/>
                    <a:pt x="427863" y="193548"/>
                  </a:cubicBezTo>
                  <a:lnTo>
                    <a:pt x="418338" y="194437"/>
                  </a:lnTo>
                  <a:lnTo>
                    <a:pt x="427863" y="193548"/>
                  </a:lnTo>
                  <a:cubicBezTo>
                    <a:pt x="428498" y="200533"/>
                    <a:pt x="428879" y="207518"/>
                    <a:pt x="428879" y="214503"/>
                  </a:cubicBezTo>
                  <a:lnTo>
                    <a:pt x="419227" y="214503"/>
                  </a:lnTo>
                  <a:lnTo>
                    <a:pt x="428752" y="214503"/>
                  </a:lnTo>
                  <a:lnTo>
                    <a:pt x="428752" y="224028"/>
                  </a:lnTo>
                  <a:lnTo>
                    <a:pt x="419227" y="224028"/>
                  </a:lnTo>
                  <a:lnTo>
                    <a:pt x="428752" y="224028"/>
                  </a:lnTo>
                  <a:cubicBezTo>
                    <a:pt x="428752" y="231013"/>
                    <a:pt x="428371" y="237998"/>
                    <a:pt x="427736" y="244983"/>
                  </a:cubicBezTo>
                  <a:lnTo>
                    <a:pt x="418211" y="244094"/>
                  </a:lnTo>
                  <a:lnTo>
                    <a:pt x="427736" y="244983"/>
                  </a:lnTo>
                  <a:cubicBezTo>
                    <a:pt x="427101" y="251968"/>
                    <a:pt x="425958" y="258953"/>
                    <a:pt x="424688" y="265811"/>
                  </a:cubicBezTo>
                  <a:lnTo>
                    <a:pt x="415290" y="263906"/>
                  </a:lnTo>
                  <a:lnTo>
                    <a:pt x="424688" y="265811"/>
                  </a:lnTo>
                  <a:cubicBezTo>
                    <a:pt x="423291" y="272669"/>
                    <a:pt x="421640" y="279527"/>
                    <a:pt x="419608" y="286258"/>
                  </a:cubicBezTo>
                  <a:lnTo>
                    <a:pt x="410464" y="283464"/>
                  </a:lnTo>
                  <a:lnTo>
                    <a:pt x="419608" y="286258"/>
                  </a:lnTo>
                  <a:cubicBezTo>
                    <a:pt x="417576" y="292989"/>
                    <a:pt x="415163" y="299593"/>
                    <a:pt x="412496" y="306070"/>
                  </a:cubicBezTo>
                  <a:lnTo>
                    <a:pt x="412496" y="306070"/>
                  </a:lnTo>
                  <a:lnTo>
                    <a:pt x="412496" y="306070"/>
                  </a:lnTo>
                  <a:cubicBezTo>
                    <a:pt x="409829" y="312547"/>
                    <a:pt x="406781" y="318897"/>
                    <a:pt x="403479" y="325120"/>
                  </a:cubicBezTo>
                  <a:lnTo>
                    <a:pt x="395097" y="320675"/>
                  </a:lnTo>
                  <a:lnTo>
                    <a:pt x="403479" y="325120"/>
                  </a:lnTo>
                  <a:cubicBezTo>
                    <a:pt x="400177" y="331343"/>
                    <a:pt x="396621" y="337312"/>
                    <a:pt x="392684" y="343154"/>
                  </a:cubicBezTo>
                  <a:lnTo>
                    <a:pt x="384810" y="337820"/>
                  </a:lnTo>
                  <a:lnTo>
                    <a:pt x="392684" y="343154"/>
                  </a:lnTo>
                  <a:cubicBezTo>
                    <a:pt x="388747" y="348996"/>
                    <a:pt x="384556" y="354584"/>
                    <a:pt x="380111" y="360045"/>
                  </a:cubicBezTo>
                  <a:lnTo>
                    <a:pt x="380111" y="360045"/>
                  </a:lnTo>
                  <a:lnTo>
                    <a:pt x="380111" y="360045"/>
                  </a:lnTo>
                  <a:cubicBezTo>
                    <a:pt x="375666" y="365506"/>
                    <a:pt x="370967" y="370713"/>
                    <a:pt x="366014" y="375666"/>
                  </a:cubicBezTo>
                  <a:lnTo>
                    <a:pt x="366014" y="375666"/>
                  </a:lnTo>
                  <a:lnTo>
                    <a:pt x="366014" y="375666"/>
                  </a:lnTo>
                  <a:cubicBezTo>
                    <a:pt x="361061" y="380619"/>
                    <a:pt x="355854" y="385318"/>
                    <a:pt x="350393" y="389763"/>
                  </a:cubicBezTo>
                  <a:lnTo>
                    <a:pt x="350393" y="389763"/>
                  </a:lnTo>
                  <a:lnTo>
                    <a:pt x="350393" y="389763"/>
                  </a:lnTo>
                  <a:cubicBezTo>
                    <a:pt x="344932" y="394208"/>
                    <a:pt x="339344" y="398399"/>
                    <a:pt x="333502" y="402336"/>
                  </a:cubicBezTo>
                  <a:lnTo>
                    <a:pt x="328168" y="394462"/>
                  </a:lnTo>
                  <a:lnTo>
                    <a:pt x="333502" y="402336"/>
                  </a:lnTo>
                  <a:cubicBezTo>
                    <a:pt x="327660" y="406273"/>
                    <a:pt x="321691" y="409829"/>
                    <a:pt x="315468" y="413131"/>
                  </a:cubicBezTo>
                  <a:lnTo>
                    <a:pt x="311023" y="404749"/>
                  </a:lnTo>
                  <a:lnTo>
                    <a:pt x="315468" y="413131"/>
                  </a:lnTo>
                  <a:cubicBezTo>
                    <a:pt x="309245" y="416433"/>
                    <a:pt x="302895" y="419481"/>
                    <a:pt x="296418" y="422148"/>
                  </a:cubicBezTo>
                  <a:lnTo>
                    <a:pt x="296418" y="422148"/>
                  </a:lnTo>
                  <a:lnTo>
                    <a:pt x="296418" y="422148"/>
                  </a:lnTo>
                  <a:cubicBezTo>
                    <a:pt x="289941" y="424815"/>
                    <a:pt x="283337" y="427228"/>
                    <a:pt x="276606" y="429260"/>
                  </a:cubicBezTo>
                  <a:lnTo>
                    <a:pt x="273812" y="420116"/>
                  </a:lnTo>
                  <a:lnTo>
                    <a:pt x="276606" y="429260"/>
                  </a:lnTo>
                  <a:cubicBezTo>
                    <a:pt x="269875" y="431292"/>
                    <a:pt x="263017" y="433070"/>
                    <a:pt x="256159" y="434340"/>
                  </a:cubicBezTo>
                  <a:lnTo>
                    <a:pt x="254254" y="424942"/>
                  </a:lnTo>
                  <a:lnTo>
                    <a:pt x="256159" y="434340"/>
                  </a:lnTo>
                  <a:cubicBezTo>
                    <a:pt x="249301" y="435737"/>
                    <a:pt x="242316" y="436753"/>
                    <a:pt x="235331" y="437388"/>
                  </a:cubicBezTo>
                  <a:lnTo>
                    <a:pt x="234442" y="427863"/>
                  </a:lnTo>
                  <a:lnTo>
                    <a:pt x="235331" y="437388"/>
                  </a:lnTo>
                  <a:cubicBezTo>
                    <a:pt x="228346" y="438023"/>
                    <a:pt x="221361" y="438404"/>
                    <a:pt x="214376" y="438404"/>
                  </a:cubicBezTo>
                  <a:lnTo>
                    <a:pt x="214376" y="428879"/>
                  </a:lnTo>
                  <a:lnTo>
                    <a:pt x="214376" y="438404"/>
                  </a:lnTo>
                  <a:cubicBezTo>
                    <a:pt x="207391" y="438404"/>
                    <a:pt x="200406" y="438023"/>
                    <a:pt x="193421" y="437388"/>
                  </a:cubicBezTo>
                  <a:lnTo>
                    <a:pt x="194310" y="427863"/>
                  </a:lnTo>
                  <a:lnTo>
                    <a:pt x="193421" y="437388"/>
                  </a:lnTo>
                  <a:cubicBezTo>
                    <a:pt x="186436" y="436753"/>
                    <a:pt x="179451" y="435610"/>
                    <a:pt x="172593" y="434340"/>
                  </a:cubicBezTo>
                  <a:lnTo>
                    <a:pt x="174498" y="424942"/>
                  </a:lnTo>
                  <a:lnTo>
                    <a:pt x="172593" y="434340"/>
                  </a:lnTo>
                  <a:cubicBezTo>
                    <a:pt x="165735" y="432943"/>
                    <a:pt x="158877" y="431292"/>
                    <a:pt x="152146" y="429260"/>
                  </a:cubicBezTo>
                  <a:lnTo>
                    <a:pt x="154940" y="420116"/>
                  </a:lnTo>
                  <a:lnTo>
                    <a:pt x="152146" y="429260"/>
                  </a:lnTo>
                  <a:cubicBezTo>
                    <a:pt x="145415" y="427228"/>
                    <a:pt x="138811" y="424815"/>
                    <a:pt x="132334" y="422148"/>
                  </a:cubicBezTo>
                  <a:lnTo>
                    <a:pt x="132334" y="422148"/>
                  </a:lnTo>
                  <a:lnTo>
                    <a:pt x="132334" y="422148"/>
                  </a:lnTo>
                  <a:cubicBezTo>
                    <a:pt x="125857" y="419481"/>
                    <a:pt x="119507" y="416433"/>
                    <a:pt x="113284" y="413131"/>
                  </a:cubicBezTo>
                  <a:lnTo>
                    <a:pt x="117729" y="404749"/>
                  </a:lnTo>
                  <a:lnTo>
                    <a:pt x="113284" y="413131"/>
                  </a:lnTo>
                  <a:cubicBezTo>
                    <a:pt x="107061" y="409829"/>
                    <a:pt x="101092" y="406273"/>
                    <a:pt x="95250" y="402336"/>
                  </a:cubicBezTo>
                  <a:lnTo>
                    <a:pt x="100584" y="394462"/>
                  </a:lnTo>
                  <a:lnTo>
                    <a:pt x="95250" y="402336"/>
                  </a:lnTo>
                  <a:cubicBezTo>
                    <a:pt x="89408" y="398399"/>
                    <a:pt x="83820" y="394208"/>
                    <a:pt x="78359" y="389763"/>
                  </a:cubicBezTo>
                  <a:lnTo>
                    <a:pt x="78359" y="389763"/>
                  </a:lnTo>
                  <a:lnTo>
                    <a:pt x="78359" y="389763"/>
                  </a:lnTo>
                  <a:cubicBezTo>
                    <a:pt x="72898" y="385318"/>
                    <a:pt x="67691" y="380619"/>
                    <a:pt x="62738" y="375666"/>
                  </a:cubicBezTo>
                  <a:lnTo>
                    <a:pt x="62738" y="375666"/>
                  </a:lnTo>
                  <a:lnTo>
                    <a:pt x="62738" y="375666"/>
                  </a:lnTo>
                  <a:cubicBezTo>
                    <a:pt x="57785" y="370713"/>
                    <a:pt x="53086" y="365506"/>
                    <a:pt x="48641" y="360045"/>
                  </a:cubicBezTo>
                  <a:lnTo>
                    <a:pt x="48641" y="360045"/>
                  </a:lnTo>
                  <a:lnTo>
                    <a:pt x="48641" y="360045"/>
                  </a:lnTo>
                  <a:cubicBezTo>
                    <a:pt x="44196" y="354584"/>
                    <a:pt x="40005" y="348996"/>
                    <a:pt x="36068" y="343154"/>
                  </a:cubicBezTo>
                  <a:lnTo>
                    <a:pt x="43942" y="337820"/>
                  </a:lnTo>
                  <a:lnTo>
                    <a:pt x="36068" y="343154"/>
                  </a:lnTo>
                  <a:cubicBezTo>
                    <a:pt x="32131" y="337312"/>
                    <a:pt x="28575" y="331343"/>
                    <a:pt x="25273" y="325120"/>
                  </a:cubicBezTo>
                  <a:lnTo>
                    <a:pt x="33655" y="320675"/>
                  </a:lnTo>
                  <a:lnTo>
                    <a:pt x="25273" y="325120"/>
                  </a:lnTo>
                  <a:cubicBezTo>
                    <a:pt x="21971" y="318897"/>
                    <a:pt x="18923" y="312547"/>
                    <a:pt x="16256" y="306070"/>
                  </a:cubicBezTo>
                  <a:lnTo>
                    <a:pt x="25019" y="302387"/>
                  </a:lnTo>
                  <a:lnTo>
                    <a:pt x="16256" y="306070"/>
                  </a:lnTo>
                  <a:cubicBezTo>
                    <a:pt x="13589" y="299593"/>
                    <a:pt x="11176" y="292989"/>
                    <a:pt x="9144" y="286258"/>
                  </a:cubicBezTo>
                  <a:lnTo>
                    <a:pt x="9144" y="286258"/>
                  </a:lnTo>
                  <a:lnTo>
                    <a:pt x="9144" y="286258"/>
                  </a:lnTo>
                  <a:cubicBezTo>
                    <a:pt x="7112" y="279527"/>
                    <a:pt x="5461" y="272796"/>
                    <a:pt x="4064" y="265811"/>
                  </a:cubicBezTo>
                  <a:lnTo>
                    <a:pt x="13462" y="263906"/>
                  </a:lnTo>
                  <a:lnTo>
                    <a:pt x="4064" y="265811"/>
                  </a:lnTo>
                  <a:cubicBezTo>
                    <a:pt x="2667" y="258953"/>
                    <a:pt x="1651" y="251968"/>
                    <a:pt x="1016" y="244983"/>
                  </a:cubicBezTo>
                  <a:lnTo>
                    <a:pt x="10541" y="244094"/>
                  </a:lnTo>
                  <a:lnTo>
                    <a:pt x="1016" y="244983"/>
                  </a:lnTo>
                  <a:cubicBezTo>
                    <a:pt x="381" y="237998"/>
                    <a:pt x="0" y="231013"/>
                    <a:pt x="0" y="224028"/>
                  </a:cubicBezTo>
                  <a:lnTo>
                    <a:pt x="9525" y="224028"/>
                  </a:lnTo>
                  <a:lnTo>
                    <a:pt x="127" y="224028"/>
                  </a:lnTo>
                  <a:moveTo>
                    <a:pt x="19177" y="224028"/>
                  </a:moveTo>
                  <a:cubicBezTo>
                    <a:pt x="19177" y="230378"/>
                    <a:pt x="19431" y="236855"/>
                    <a:pt x="20066" y="243205"/>
                  </a:cubicBezTo>
                  <a:lnTo>
                    <a:pt x="20066" y="243205"/>
                  </a:lnTo>
                  <a:lnTo>
                    <a:pt x="20066" y="243205"/>
                  </a:lnTo>
                  <a:cubicBezTo>
                    <a:pt x="20701" y="249555"/>
                    <a:pt x="21590" y="255905"/>
                    <a:pt x="22860" y="262128"/>
                  </a:cubicBezTo>
                  <a:lnTo>
                    <a:pt x="22860" y="262128"/>
                  </a:lnTo>
                  <a:lnTo>
                    <a:pt x="22860" y="262128"/>
                  </a:lnTo>
                  <a:cubicBezTo>
                    <a:pt x="24130" y="268351"/>
                    <a:pt x="25654" y="274574"/>
                    <a:pt x="27559" y="280670"/>
                  </a:cubicBezTo>
                  <a:lnTo>
                    <a:pt x="18415" y="283464"/>
                  </a:lnTo>
                  <a:lnTo>
                    <a:pt x="27559" y="280670"/>
                  </a:lnTo>
                  <a:cubicBezTo>
                    <a:pt x="29464" y="286766"/>
                    <a:pt x="31623" y="292862"/>
                    <a:pt x="34036" y="298704"/>
                  </a:cubicBezTo>
                  <a:lnTo>
                    <a:pt x="34036" y="298704"/>
                  </a:lnTo>
                  <a:lnTo>
                    <a:pt x="34036" y="298704"/>
                  </a:lnTo>
                  <a:cubicBezTo>
                    <a:pt x="36449" y="304546"/>
                    <a:pt x="39243" y="310388"/>
                    <a:pt x="42291" y="315976"/>
                  </a:cubicBezTo>
                  <a:lnTo>
                    <a:pt x="42291" y="315976"/>
                  </a:lnTo>
                  <a:lnTo>
                    <a:pt x="42291" y="315976"/>
                  </a:lnTo>
                  <a:cubicBezTo>
                    <a:pt x="45339" y="321564"/>
                    <a:pt x="48641" y="327152"/>
                    <a:pt x="52197" y="332359"/>
                  </a:cubicBezTo>
                  <a:lnTo>
                    <a:pt x="52197" y="332359"/>
                  </a:lnTo>
                  <a:lnTo>
                    <a:pt x="52197" y="332359"/>
                  </a:lnTo>
                  <a:cubicBezTo>
                    <a:pt x="55753" y="337693"/>
                    <a:pt x="59563" y="342773"/>
                    <a:pt x="63627" y="347726"/>
                  </a:cubicBezTo>
                  <a:lnTo>
                    <a:pt x="56261" y="353822"/>
                  </a:lnTo>
                  <a:lnTo>
                    <a:pt x="63627" y="347726"/>
                  </a:lnTo>
                  <a:cubicBezTo>
                    <a:pt x="67691" y="352679"/>
                    <a:pt x="72009" y="357378"/>
                    <a:pt x="76454" y="361950"/>
                  </a:cubicBezTo>
                  <a:lnTo>
                    <a:pt x="69723" y="368681"/>
                  </a:lnTo>
                  <a:lnTo>
                    <a:pt x="76454" y="361950"/>
                  </a:lnTo>
                  <a:cubicBezTo>
                    <a:pt x="81026" y="366522"/>
                    <a:pt x="85725" y="370713"/>
                    <a:pt x="90678" y="374777"/>
                  </a:cubicBezTo>
                  <a:lnTo>
                    <a:pt x="84582" y="382143"/>
                  </a:lnTo>
                  <a:lnTo>
                    <a:pt x="90678" y="374777"/>
                  </a:lnTo>
                  <a:cubicBezTo>
                    <a:pt x="95631" y="378841"/>
                    <a:pt x="100711" y="382651"/>
                    <a:pt x="106045" y="386207"/>
                  </a:cubicBezTo>
                  <a:lnTo>
                    <a:pt x="106045" y="386207"/>
                  </a:lnTo>
                  <a:lnTo>
                    <a:pt x="106045" y="386207"/>
                  </a:lnTo>
                  <a:cubicBezTo>
                    <a:pt x="111379" y="389763"/>
                    <a:pt x="116840" y="393065"/>
                    <a:pt x="122428" y="396113"/>
                  </a:cubicBezTo>
                  <a:lnTo>
                    <a:pt x="122428" y="396113"/>
                  </a:lnTo>
                  <a:lnTo>
                    <a:pt x="122428" y="396113"/>
                  </a:lnTo>
                  <a:cubicBezTo>
                    <a:pt x="128016" y="399161"/>
                    <a:pt x="133858" y="401828"/>
                    <a:pt x="139700" y="404368"/>
                  </a:cubicBezTo>
                  <a:lnTo>
                    <a:pt x="136017" y="413131"/>
                  </a:lnTo>
                  <a:lnTo>
                    <a:pt x="139700" y="404368"/>
                  </a:lnTo>
                  <a:cubicBezTo>
                    <a:pt x="145542" y="406781"/>
                    <a:pt x="151638" y="408940"/>
                    <a:pt x="157734" y="410845"/>
                  </a:cubicBezTo>
                  <a:lnTo>
                    <a:pt x="157734" y="410845"/>
                  </a:lnTo>
                  <a:lnTo>
                    <a:pt x="157734" y="410845"/>
                  </a:lnTo>
                  <a:cubicBezTo>
                    <a:pt x="163830" y="412750"/>
                    <a:pt x="170053" y="414274"/>
                    <a:pt x="176276" y="415544"/>
                  </a:cubicBezTo>
                  <a:lnTo>
                    <a:pt x="176276" y="415544"/>
                  </a:lnTo>
                  <a:lnTo>
                    <a:pt x="176276" y="415544"/>
                  </a:lnTo>
                  <a:cubicBezTo>
                    <a:pt x="182499" y="416814"/>
                    <a:pt x="188849" y="417703"/>
                    <a:pt x="195199" y="418338"/>
                  </a:cubicBezTo>
                  <a:lnTo>
                    <a:pt x="195199" y="418338"/>
                  </a:lnTo>
                  <a:lnTo>
                    <a:pt x="195199" y="418338"/>
                  </a:lnTo>
                  <a:cubicBezTo>
                    <a:pt x="201549" y="418973"/>
                    <a:pt x="207899" y="419227"/>
                    <a:pt x="214376" y="419227"/>
                  </a:cubicBezTo>
                  <a:cubicBezTo>
                    <a:pt x="220853" y="419227"/>
                    <a:pt x="227203" y="418973"/>
                    <a:pt x="233553" y="418338"/>
                  </a:cubicBezTo>
                  <a:lnTo>
                    <a:pt x="233553" y="418338"/>
                  </a:lnTo>
                  <a:lnTo>
                    <a:pt x="233553" y="418338"/>
                  </a:lnTo>
                  <a:cubicBezTo>
                    <a:pt x="239903" y="417703"/>
                    <a:pt x="246253" y="416814"/>
                    <a:pt x="252476" y="415544"/>
                  </a:cubicBezTo>
                  <a:lnTo>
                    <a:pt x="252476" y="415544"/>
                  </a:lnTo>
                  <a:lnTo>
                    <a:pt x="252476" y="415544"/>
                  </a:lnTo>
                  <a:cubicBezTo>
                    <a:pt x="258699" y="414274"/>
                    <a:pt x="264922" y="412750"/>
                    <a:pt x="271018" y="410845"/>
                  </a:cubicBezTo>
                  <a:lnTo>
                    <a:pt x="271018" y="410845"/>
                  </a:lnTo>
                  <a:lnTo>
                    <a:pt x="271018" y="410845"/>
                  </a:lnTo>
                  <a:cubicBezTo>
                    <a:pt x="277114" y="408940"/>
                    <a:pt x="283210" y="406908"/>
                    <a:pt x="289052" y="404368"/>
                  </a:cubicBezTo>
                  <a:lnTo>
                    <a:pt x="292735" y="413131"/>
                  </a:lnTo>
                  <a:lnTo>
                    <a:pt x="289052" y="404368"/>
                  </a:lnTo>
                  <a:cubicBezTo>
                    <a:pt x="295021" y="401955"/>
                    <a:pt x="300736" y="399161"/>
                    <a:pt x="306324" y="396113"/>
                  </a:cubicBezTo>
                  <a:lnTo>
                    <a:pt x="306324" y="396113"/>
                  </a:lnTo>
                  <a:lnTo>
                    <a:pt x="306324" y="396113"/>
                  </a:lnTo>
                  <a:cubicBezTo>
                    <a:pt x="311912" y="393065"/>
                    <a:pt x="317500" y="389763"/>
                    <a:pt x="322707" y="386207"/>
                  </a:cubicBezTo>
                  <a:lnTo>
                    <a:pt x="322707" y="386207"/>
                  </a:lnTo>
                  <a:lnTo>
                    <a:pt x="322707" y="386207"/>
                  </a:lnTo>
                  <a:cubicBezTo>
                    <a:pt x="328041" y="382651"/>
                    <a:pt x="333121" y="378841"/>
                    <a:pt x="338074" y="374777"/>
                  </a:cubicBezTo>
                  <a:lnTo>
                    <a:pt x="344170" y="382143"/>
                  </a:lnTo>
                  <a:lnTo>
                    <a:pt x="338074" y="374777"/>
                  </a:lnTo>
                  <a:cubicBezTo>
                    <a:pt x="343027" y="370713"/>
                    <a:pt x="347726" y="366395"/>
                    <a:pt x="352298" y="361950"/>
                  </a:cubicBezTo>
                  <a:lnTo>
                    <a:pt x="359029" y="368681"/>
                  </a:lnTo>
                  <a:lnTo>
                    <a:pt x="352298" y="361950"/>
                  </a:lnTo>
                  <a:cubicBezTo>
                    <a:pt x="356870" y="357378"/>
                    <a:pt x="361061" y="352679"/>
                    <a:pt x="365125" y="347726"/>
                  </a:cubicBezTo>
                  <a:lnTo>
                    <a:pt x="372491" y="353822"/>
                  </a:lnTo>
                  <a:lnTo>
                    <a:pt x="365125" y="347726"/>
                  </a:lnTo>
                  <a:cubicBezTo>
                    <a:pt x="369189" y="342773"/>
                    <a:pt x="372999" y="337693"/>
                    <a:pt x="376555" y="332359"/>
                  </a:cubicBezTo>
                  <a:lnTo>
                    <a:pt x="376555" y="332359"/>
                  </a:lnTo>
                  <a:lnTo>
                    <a:pt x="376555" y="332359"/>
                  </a:lnTo>
                  <a:cubicBezTo>
                    <a:pt x="380111" y="327025"/>
                    <a:pt x="383413" y="321564"/>
                    <a:pt x="386461" y="315976"/>
                  </a:cubicBezTo>
                  <a:lnTo>
                    <a:pt x="386461" y="315976"/>
                  </a:lnTo>
                  <a:lnTo>
                    <a:pt x="386461" y="315976"/>
                  </a:lnTo>
                  <a:cubicBezTo>
                    <a:pt x="389509" y="310388"/>
                    <a:pt x="392176" y="304546"/>
                    <a:pt x="394716" y="298704"/>
                  </a:cubicBezTo>
                  <a:lnTo>
                    <a:pt x="403479" y="302387"/>
                  </a:lnTo>
                  <a:lnTo>
                    <a:pt x="394716" y="298704"/>
                  </a:lnTo>
                  <a:cubicBezTo>
                    <a:pt x="397129" y="292862"/>
                    <a:pt x="399288" y="286766"/>
                    <a:pt x="401193" y="280670"/>
                  </a:cubicBezTo>
                  <a:lnTo>
                    <a:pt x="401193" y="280670"/>
                  </a:lnTo>
                  <a:lnTo>
                    <a:pt x="401193" y="280670"/>
                  </a:lnTo>
                  <a:cubicBezTo>
                    <a:pt x="403098" y="274574"/>
                    <a:pt x="404622" y="268351"/>
                    <a:pt x="405892" y="262128"/>
                  </a:cubicBezTo>
                  <a:lnTo>
                    <a:pt x="405892" y="262128"/>
                  </a:lnTo>
                  <a:lnTo>
                    <a:pt x="405892" y="262128"/>
                  </a:lnTo>
                  <a:cubicBezTo>
                    <a:pt x="407162" y="255905"/>
                    <a:pt x="408051" y="249555"/>
                    <a:pt x="408686" y="243205"/>
                  </a:cubicBezTo>
                  <a:lnTo>
                    <a:pt x="408686" y="243205"/>
                  </a:lnTo>
                  <a:lnTo>
                    <a:pt x="408686" y="243205"/>
                  </a:lnTo>
                  <a:cubicBezTo>
                    <a:pt x="409321" y="236855"/>
                    <a:pt x="409575" y="230505"/>
                    <a:pt x="409575" y="224028"/>
                  </a:cubicBezTo>
                  <a:lnTo>
                    <a:pt x="409575" y="214503"/>
                  </a:lnTo>
                  <a:cubicBezTo>
                    <a:pt x="409575" y="208153"/>
                    <a:pt x="409321" y="201676"/>
                    <a:pt x="408686" y="195326"/>
                  </a:cubicBezTo>
                  <a:lnTo>
                    <a:pt x="408686" y="195326"/>
                  </a:lnTo>
                  <a:lnTo>
                    <a:pt x="408686" y="195326"/>
                  </a:lnTo>
                  <a:cubicBezTo>
                    <a:pt x="408051" y="188976"/>
                    <a:pt x="407162" y="182626"/>
                    <a:pt x="405892" y="176403"/>
                  </a:cubicBezTo>
                  <a:lnTo>
                    <a:pt x="405892" y="176403"/>
                  </a:lnTo>
                  <a:lnTo>
                    <a:pt x="405892" y="176403"/>
                  </a:lnTo>
                  <a:cubicBezTo>
                    <a:pt x="404622" y="170180"/>
                    <a:pt x="403098" y="163957"/>
                    <a:pt x="401193" y="157861"/>
                  </a:cubicBezTo>
                  <a:lnTo>
                    <a:pt x="401193" y="157861"/>
                  </a:lnTo>
                  <a:lnTo>
                    <a:pt x="401193" y="157861"/>
                  </a:lnTo>
                  <a:cubicBezTo>
                    <a:pt x="399288" y="151765"/>
                    <a:pt x="397256" y="145669"/>
                    <a:pt x="394716" y="139827"/>
                  </a:cubicBezTo>
                  <a:lnTo>
                    <a:pt x="403479" y="136144"/>
                  </a:lnTo>
                  <a:lnTo>
                    <a:pt x="394716" y="139827"/>
                  </a:lnTo>
                  <a:cubicBezTo>
                    <a:pt x="392303" y="133858"/>
                    <a:pt x="389509" y="128143"/>
                    <a:pt x="386461" y="122555"/>
                  </a:cubicBezTo>
                  <a:lnTo>
                    <a:pt x="386461" y="122555"/>
                  </a:lnTo>
                  <a:lnTo>
                    <a:pt x="386461" y="122555"/>
                  </a:lnTo>
                  <a:cubicBezTo>
                    <a:pt x="383413" y="116967"/>
                    <a:pt x="380111" y="111379"/>
                    <a:pt x="376555" y="106172"/>
                  </a:cubicBezTo>
                  <a:lnTo>
                    <a:pt x="376555" y="106172"/>
                  </a:lnTo>
                  <a:lnTo>
                    <a:pt x="376555" y="106172"/>
                  </a:lnTo>
                  <a:cubicBezTo>
                    <a:pt x="372999" y="100838"/>
                    <a:pt x="369189" y="95758"/>
                    <a:pt x="365125" y="90805"/>
                  </a:cubicBezTo>
                  <a:lnTo>
                    <a:pt x="372491" y="84709"/>
                  </a:lnTo>
                  <a:lnTo>
                    <a:pt x="365125" y="90805"/>
                  </a:lnTo>
                  <a:cubicBezTo>
                    <a:pt x="361061" y="85852"/>
                    <a:pt x="356743" y="81153"/>
                    <a:pt x="352298" y="76581"/>
                  </a:cubicBezTo>
                  <a:cubicBezTo>
                    <a:pt x="347853" y="72009"/>
                    <a:pt x="343027" y="67818"/>
                    <a:pt x="338074" y="63754"/>
                  </a:cubicBezTo>
                  <a:lnTo>
                    <a:pt x="344170" y="56388"/>
                  </a:lnTo>
                  <a:lnTo>
                    <a:pt x="338074" y="63754"/>
                  </a:lnTo>
                  <a:cubicBezTo>
                    <a:pt x="333121" y="59690"/>
                    <a:pt x="328041" y="55880"/>
                    <a:pt x="322707" y="52324"/>
                  </a:cubicBezTo>
                  <a:lnTo>
                    <a:pt x="322707" y="52324"/>
                  </a:lnTo>
                  <a:lnTo>
                    <a:pt x="322707" y="52324"/>
                  </a:lnTo>
                  <a:cubicBezTo>
                    <a:pt x="317373" y="48768"/>
                    <a:pt x="311912" y="45466"/>
                    <a:pt x="306324" y="42418"/>
                  </a:cubicBezTo>
                  <a:lnTo>
                    <a:pt x="306324" y="42418"/>
                  </a:lnTo>
                  <a:lnTo>
                    <a:pt x="306324" y="42418"/>
                  </a:lnTo>
                  <a:cubicBezTo>
                    <a:pt x="300736" y="39370"/>
                    <a:pt x="294894" y="36703"/>
                    <a:pt x="289052" y="34163"/>
                  </a:cubicBezTo>
                  <a:lnTo>
                    <a:pt x="292735" y="25400"/>
                  </a:lnTo>
                  <a:lnTo>
                    <a:pt x="289052" y="34163"/>
                  </a:lnTo>
                  <a:cubicBezTo>
                    <a:pt x="283210" y="31750"/>
                    <a:pt x="277114" y="29591"/>
                    <a:pt x="271018" y="27686"/>
                  </a:cubicBezTo>
                  <a:lnTo>
                    <a:pt x="273812" y="18542"/>
                  </a:lnTo>
                  <a:lnTo>
                    <a:pt x="271018" y="27686"/>
                  </a:lnTo>
                  <a:cubicBezTo>
                    <a:pt x="264922" y="25781"/>
                    <a:pt x="258699" y="24257"/>
                    <a:pt x="252476" y="22987"/>
                  </a:cubicBezTo>
                  <a:lnTo>
                    <a:pt x="252476" y="22987"/>
                  </a:lnTo>
                  <a:lnTo>
                    <a:pt x="252476" y="22987"/>
                  </a:lnTo>
                  <a:cubicBezTo>
                    <a:pt x="246253" y="21717"/>
                    <a:pt x="239903" y="20828"/>
                    <a:pt x="233553" y="20193"/>
                  </a:cubicBezTo>
                  <a:lnTo>
                    <a:pt x="233553" y="20193"/>
                  </a:lnTo>
                  <a:lnTo>
                    <a:pt x="233553" y="20193"/>
                  </a:lnTo>
                  <a:cubicBezTo>
                    <a:pt x="227203" y="19558"/>
                    <a:pt x="220853" y="19304"/>
                    <a:pt x="214376" y="19304"/>
                  </a:cubicBezTo>
                  <a:cubicBezTo>
                    <a:pt x="207899" y="19304"/>
                    <a:pt x="201549" y="19558"/>
                    <a:pt x="195199" y="20193"/>
                  </a:cubicBezTo>
                  <a:lnTo>
                    <a:pt x="195199" y="20193"/>
                  </a:lnTo>
                  <a:lnTo>
                    <a:pt x="195199" y="20193"/>
                  </a:lnTo>
                  <a:cubicBezTo>
                    <a:pt x="188849" y="20828"/>
                    <a:pt x="182499" y="21717"/>
                    <a:pt x="176276" y="22987"/>
                  </a:cubicBezTo>
                  <a:lnTo>
                    <a:pt x="174371" y="13589"/>
                  </a:lnTo>
                  <a:lnTo>
                    <a:pt x="176276" y="22987"/>
                  </a:lnTo>
                  <a:cubicBezTo>
                    <a:pt x="170053" y="24257"/>
                    <a:pt x="163830" y="25781"/>
                    <a:pt x="157734" y="27686"/>
                  </a:cubicBezTo>
                  <a:lnTo>
                    <a:pt x="154940" y="18542"/>
                  </a:lnTo>
                  <a:lnTo>
                    <a:pt x="157734" y="27686"/>
                  </a:lnTo>
                  <a:cubicBezTo>
                    <a:pt x="151638" y="29591"/>
                    <a:pt x="145542" y="31750"/>
                    <a:pt x="139700" y="34163"/>
                  </a:cubicBezTo>
                  <a:lnTo>
                    <a:pt x="136017" y="25400"/>
                  </a:lnTo>
                  <a:lnTo>
                    <a:pt x="139700" y="34163"/>
                  </a:lnTo>
                  <a:cubicBezTo>
                    <a:pt x="133731" y="36576"/>
                    <a:pt x="128016" y="39370"/>
                    <a:pt x="122428" y="42418"/>
                  </a:cubicBezTo>
                  <a:lnTo>
                    <a:pt x="122428" y="42418"/>
                  </a:lnTo>
                  <a:lnTo>
                    <a:pt x="122428" y="42418"/>
                  </a:lnTo>
                  <a:cubicBezTo>
                    <a:pt x="116840" y="45466"/>
                    <a:pt x="111252" y="48768"/>
                    <a:pt x="106045" y="52324"/>
                  </a:cubicBezTo>
                  <a:lnTo>
                    <a:pt x="106045" y="52324"/>
                  </a:lnTo>
                  <a:lnTo>
                    <a:pt x="106045" y="52324"/>
                  </a:lnTo>
                  <a:cubicBezTo>
                    <a:pt x="100711" y="55880"/>
                    <a:pt x="95631" y="59690"/>
                    <a:pt x="90678" y="63754"/>
                  </a:cubicBezTo>
                  <a:lnTo>
                    <a:pt x="84582" y="56388"/>
                  </a:lnTo>
                  <a:lnTo>
                    <a:pt x="90678" y="63754"/>
                  </a:lnTo>
                  <a:cubicBezTo>
                    <a:pt x="85725" y="67818"/>
                    <a:pt x="81026" y="72136"/>
                    <a:pt x="76454" y="76581"/>
                  </a:cubicBezTo>
                  <a:lnTo>
                    <a:pt x="69723" y="69850"/>
                  </a:lnTo>
                  <a:lnTo>
                    <a:pt x="76327" y="76327"/>
                  </a:lnTo>
                  <a:cubicBezTo>
                    <a:pt x="71755" y="80899"/>
                    <a:pt x="67564" y="85598"/>
                    <a:pt x="63500" y="90551"/>
                  </a:cubicBezTo>
                  <a:lnTo>
                    <a:pt x="56134" y="84455"/>
                  </a:lnTo>
                  <a:lnTo>
                    <a:pt x="63500" y="90551"/>
                  </a:lnTo>
                  <a:cubicBezTo>
                    <a:pt x="59436" y="95504"/>
                    <a:pt x="55626" y="100584"/>
                    <a:pt x="52070" y="105918"/>
                  </a:cubicBezTo>
                  <a:lnTo>
                    <a:pt x="52070" y="105918"/>
                  </a:lnTo>
                  <a:lnTo>
                    <a:pt x="52070" y="105918"/>
                  </a:lnTo>
                  <a:cubicBezTo>
                    <a:pt x="48514" y="111252"/>
                    <a:pt x="45212" y="116713"/>
                    <a:pt x="42164" y="122301"/>
                  </a:cubicBezTo>
                  <a:lnTo>
                    <a:pt x="42164" y="122301"/>
                  </a:lnTo>
                  <a:lnTo>
                    <a:pt x="42164" y="122301"/>
                  </a:lnTo>
                  <a:cubicBezTo>
                    <a:pt x="39116" y="127889"/>
                    <a:pt x="36449" y="133731"/>
                    <a:pt x="33909" y="139573"/>
                  </a:cubicBezTo>
                  <a:lnTo>
                    <a:pt x="33909" y="139573"/>
                  </a:lnTo>
                  <a:lnTo>
                    <a:pt x="33909" y="139573"/>
                  </a:lnTo>
                  <a:cubicBezTo>
                    <a:pt x="31496" y="145415"/>
                    <a:pt x="29337" y="151511"/>
                    <a:pt x="27432" y="157607"/>
                  </a:cubicBezTo>
                  <a:lnTo>
                    <a:pt x="18288" y="154813"/>
                  </a:lnTo>
                  <a:lnTo>
                    <a:pt x="27432" y="157607"/>
                  </a:lnTo>
                  <a:cubicBezTo>
                    <a:pt x="25527" y="163703"/>
                    <a:pt x="24003" y="169926"/>
                    <a:pt x="22733" y="176149"/>
                  </a:cubicBezTo>
                  <a:lnTo>
                    <a:pt x="22733" y="176149"/>
                  </a:lnTo>
                  <a:lnTo>
                    <a:pt x="22733" y="176149"/>
                  </a:lnTo>
                  <a:cubicBezTo>
                    <a:pt x="21463" y="182372"/>
                    <a:pt x="20574" y="188722"/>
                    <a:pt x="19939" y="195072"/>
                  </a:cubicBezTo>
                  <a:lnTo>
                    <a:pt x="19939" y="195072"/>
                  </a:lnTo>
                  <a:lnTo>
                    <a:pt x="19939" y="195072"/>
                  </a:lnTo>
                  <a:cubicBezTo>
                    <a:pt x="19304" y="201422"/>
                    <a:pt x="19050" y="207772"/>
                    <a:pt x="19050" y="214249"/>
                  </a:cubicBezTo>
                  <a:lnTo>
                    <a:pt x="19050" y="223774"/>
                  </a:lnTo>
                  <a:close/>
                </a:path>
              </a:pathLst>
            </a:custGeom>
            <a:solidFill>
              <a:srgbClr val="37A7E7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4899022" y="5362564"/>
            <a:ext cx="555622" cy="565147"/>
            <a:chOff x="0" y="0"/>
            <a:chExt cx="555625" cy="5651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73025" y="73025"/>
              <a:ext cx="409575" cy="418973"/>
            </a:xfrm>
            <a:custGeom>
              <a:avLst/>
              <a:gdLst/>
              <a:ahLst/>
              <a:cxnLst/>
              <a:rect r="r" b="b" t="t" l="l"/>
              <a:pathLst>
                <a:path h="418973" w="409575">
                  <a:moveTo>
                    <a:pt x="0" y="214249"/>
                  </a:moveTo>
                  <a:lnTo>
                    <a:pt x="0" y="204724"/>
                  </a:lnTo>
                  <a:cubicBezTo>
                    <a:pt x="0" y="197993"/>
                    <a:pt x="381" y="191262"/>
                    <a:pt x="1016" y="184658"/>
                  </a:cubicBezTo>
                  <a:cubicBezTo>
                    <a:pt x="1651" y="178054"/>
                    <a:pt x="2667" y="171323"/>
                    <a:pt x="3937" y="164719"/>
                  </a:cubicBezTo>
                  <a:cubicBezTo>
                    <a:pt x="5207" y="158115"/>
                    <a:pt x="6858" y="151638"/>
                    <a:pt x="8763" y="145161"/>
                  </a:cubicBezTo>
                  <a:cubicBezTo>
                    <a:pt x="10668" y="138684"/>
                    <a:pt x="12954" y="132461"/>
                    <a:pt x="15494" y="126238"/>
                  </a:cubicBezTo>
                  <a:cubicBezTo>
                    <a:pt x="18034" y="120015"/>
                    <a:pt x="20955" y="113919"/>
                    <a:pt x="24130" y="108077"/>
                  </a:cubicBezTo>
                  <a:cubicBezTo>
                    <a:pt x="27305" y="102235"/>
                    <a:pt x="30734" y="96393"/>
                    <a:pt x="34417" y="90805"/>
                  </a:cubicBezTo>
                  <a:cubicBezTo>
                    <a:pt x="38100" y="85217"/>
                    <a:pt x="42164" y="79883"/>
                    <a:pt x="46355" y="74676"/>
                  </a:cubicBezTo>
                  <a:cubicBezTo>
                    <a:pt x="50546" y="69469"/>
                    <a:pt x="55118" y="64516"/>
                    <a:pt x="59817" y="59817"/>
                  </a:cubicBezTo>
                  <a:cubicBezTo>
                    <a:pt x="64516" y="55118"/>
                    <a:pt x="69469" y="50546"/>
                    <a:pt x="74676" y="46355"/>
                  </a:cubicBezTo>
                  <a:cubicBezTo>
                    <a:pt x="79883" y="42164"/>
                    <a:pt x="85217" y="38100"/>
                    <a:pt x="90805" y="34417"/>
                  </a:cubicBezTo>
                  <a:cubicBezTo>
                    <a:pt x="96393" y="30734"/>
                    <a:pt x="102108" y="27305"/>
                    <a:pt x="108077" y="24130"/>
                  </a:cubicBezTo>
                  <a:cubicBezTo>
                    <a:pt x="114046" y="20955"/>
                    <a:pt x="120015" y="18034"/>
                    <a:pt x="126238" y="15494"/>
                  </a:cubicBezTo>
                  <a:cubicBezTo>
                    <a:pt x="132461" y="12954"/>
                    <a:pt x="138684" y="10668"/>
                    <a:pt x="145161" y="8763"/>
                  </a:cubicBezTo>
                  <a:cubicBezTo>
                    <a:pt x="151638" y="6858"/>
                    <a:pt x="158115" y="5207"/>
                    <a:pt x="164719" y="3937"/>
                  </a:cubicBezTo>
                  <a:cubicBezTo>
                    <a:pt x="171323" y="2667"/>
                    <a:pt x="177927" y="1651"/>
                    <a:pt x="184658" y="1016"/>
                  </a:cubicBezTo>
                  <a:cubicBezTo>
                    <a:pt x="191389" y="381"/>
                    <a:pt x="197993" y="0"/>
                    <a:pt x="204724" y="0"/>
                  </a:cubicBezTo>
                  <a:cubicBezTo>
                    <a:pt x="211455" y="0"/>
                    <a:pt x="218186" y="381"/>
                    <a:pt x="224790" y="1016"/>
                  </a:cubicBezTo>
                  <a:cubicBezTo>
                    <a:pt x="231394" y="1651"/>
                    <a:pt x="238125" y="2667"/>
                    <a:pt x="244729" y="3937"/>
                  </a:cubicBezTo>
                  <a:cubicBezTo>
                    <a:pt x="251333" y="5207"/>
                    <a:pt x="257810" y="6858"/>
                    <a:pt x="264287" y="8763"/>
                  </a:cubicBezTo>
                  <a:cubicBezTo>
                    <a:pt x="270764" y="10668"/>
                    <a:pt x="276987" y="12954"/>
                    <a:pt x="283210" y="15494"/>
                  </a:cubicBezTo>
                  <a:cubicBezTo>
                    <a:pt x="289433" y="18034"/>
                    <a:pt x="295402" y="20955"/>
                    <a:pt x="301371" y="24130"/>
                  </a:cubicBezTo>
                  <a:cubicBezTo>
                    <a:pt x="307340" y="27305"/>
                    <a:pt x="313055" y="30734"/>
                    <a:pt x="318643" y="34417"/>
                  </a:cubicBezTo>
                  <a:cubicBezTo>
                    <a:pt x="324231" y="38100"/>
                    <a:pt x="329565" y="42164"/>
                    <a:pt x="334772" y="46355"/>
                  </a:cubicBezTo>
                  <a:cubicBezTo>
                    <a:pt x="339979" y="50546"/>
                    <a:pt x="344932" y="55118"/>
                    <a:pt x="349631" y="59817"/>
                  </a:cubicBezTo>
                  <a:cubicBezTo>
                    <a:pt x="354330" y="64516"/>
                    <a:pt x="358902" y="69469"/>
                    <a:pt x="363093" y="74676"/>
                  </a:cubicBezTo>
                  <a:cubicBezTo>
                    <a:pt x="367284" y="79883"/>
                    <a:pt x="371348" y="85217"/>
                    <a:pt x="375031" y="90805"/>
                  </a:cubicBezTo>
                  <a:cubicBezTo>
                    <a:pt x="378714" y="96393"/>
                    <a:pt x="382270" y="102108"/>
                    <a:pt x="385318" y="108077"/>
                  </a:cubicBezTo>
                  <a:cubicBezTo>
                    <a:pt x="388366" y="114046"/>
                    <a:pt x="391287" y="120015"/>
                    <a:pt x="393954" y="126238"/>
                  </a:cubicBezTo>
                  <a:cubicBezTo>
                    <a:pt x="396621" y="132461"/>
                    <a:pt x="398780" y="138684"/>
                    <a:pt x="400685" y="145161"/>
                  </a:cubicBezTo>
                  <a:cubicBezTo>
                    <a:pt x="402590" y="151638"/>
                    <a:pt x="404241" y="158115"/>
                    <a:pt x="405638" y="164719"/>
                  </a:cubicBezTo>
                  <a:cubicBezTo>
                    <a:pt x="407035" y="171323"/>
                    <a:pt x="407924" y="177927"/>
                    <a:pt x="408559" y="184658"/>
                  </a:cubicBezTo>
                  <a:cubicBezTo>
                    <a:pt x="409194" y="191389"/>
                    <a:pt x="409575" y="197993"/>
                    <a:pt x="409575" y="204724"/>
                  </a:cubicBezTo>
                  <a:lnTo>
                    <a:pt x="409575" y="214249"/>
                  </a:lnTo>
                  <a:cubicBezTo>
                    <a:pt x="409575" y="220980"/>
                    <a:pt x="409194" y="227711"/>
                    <a:pt x="408559" y="234315"/>
                  </a:cubicBezTo>
                  <a:cubicBezTo>
                    <a:pt x="407924" y="240919"/>
                    <a:pt x="406908" y="247650"/>
                    <a:pt x="405638" y="254254"/>
                  </a:cubicBezTo>
                  <a:cubicBezTo>
                    <a:pt x="404368" y="260858"/>
                    <a:pt x="402717" y="267335"/>
                    <a:pt x="400685" y="273812"/>
                  </a:cubicBezTo>
                  <a:cubicBezTo>
                    <a:pt x="398653" y="280289"/>
                    <a:pt x="396494" y="286512"/>
                    <a:pt x="393954" y="292735"/>
                  </a:cubicBezTo>
                  <a:cubicBezTo>
                    <a:pt x="391414" y="298958"/>
                    <a:pt x="388493" y="305054"/>
                    <a:pt x="385318" y="310896"/>
                  </a:cubicBezTo>
                  <a:cubicBezTo>
                    <a:pt x="382143" y="316738"/>
                    <a:pt x="378714" y="322580"/>
                    <a:pt x="375031" y="328168"/>
                  </a:cubicBezTo>
                  <a:cubicBezTo>
                    <a:pt x="371348" y="333756"/>
                    <a:pt x="367284" y="339090"/>
                    <a:pt x="363093" y="344297"/>
                  </a:cubicBezTo>
                  <a:cubicBezTo>
                    <a:pt x="358902" y="349504"/>
                    <a:pt x="354330" y="354457"/>
                    <a:pt x="349631" y="359156"/>
                  </a:cubicBezTo>
                  <a:cubicBezTo>
                    <a:pt x="344932" y="363855"/>
                    <a:pt x="339979" y="368427"/>
                    <a:pt x="334772" y="372618"/>
                  </a:cubicBezTo>
                  <a:cubicBezTo>
                    <a:pt x="329565" y="376809"/>
                    <a:pt x="324231" y="380873"/>
                    <a:pt x="318643" y="384556"/>
                  </a:cubicBezTo>
                  <a:cubicBezTo>
                    <a:pt x="313055" y="388239"/>
                    <a:pt x="307340" y="391795"/>
                    <a:pt x="301371" y="394843"/>
                  </a:cubicBezTo>
                  <a:cubicBezTo>
                    <a:pt x="295402" y="397891"/>
                    <a:pt x="289433" y="400812"/>
                    <a:pt x="283210" y="403479"/>
                  </a:cubicBezTo>
                  <a:cubicBezTo>
                    <a:pt x="276987" y="406146"/>
                    <a:pt x="270764" y="408305"/>
                    <a:pt x="264287" y="410210"/>
                  </a:cubicBezTo>
                  <a:cubicBezTo>
                    <a:pt x="257810" y="412115"/>
                    <a:pt x="251333" y="413766"/>
                    <a:pt x="244729" y="415036"/>
                  </a:cubicBezTo>
                  <a:cubicBezTo>
                    <a:pt x="238125" y="416306"/>
                    <a:pt x="231521" y="417322"/>
                    <a:pt x="224790" y="417957"/>
                  </a:cubicBezTo>
                  <a:cubicBezTo>
                    <a:pt x="218059" y="418592"/>
                    <a:pt x="211455" y="418973"/>
                    <a:pt x="204724" y="418973"/>
                  </a:cubicBezTo>
                  <a:cubicBezTo>
                    <a:pt x="197993" y="418973"/>
                    <a:pt x="191389" y="418592"/>
                    <a:pt x="184658" y="417957"/>
                  </a:cubicBezTo>
                  <a:cubicBezTo>
                    <a:pt x="177927" y="417322"/>
                    <a:pt x="171323" y="416306"/>
                    <a:pt x="164719" y="415036"/>
                  </a:cubicBezTo>
                  <a:cubicBezTo>
                    <a:pt x="158115" y="413766"/>
                    <a:pt x="151638" y="412115"/>
                    <a:pt x="145161" y="410210"/>
                  </a:cubicBezTo>
                  <a:cubicBezTo>
                    <a:pt x="138684" y="408305"/>
                    <a:pt x="132461" y="406019"/>
                    <a:pt x="126238" y="403479"/>
                  </a:cubicBezTo>
                  <a:cubicBezTo>
                    <a:pt x="120015" y="400939"/>
                    <a:pt x="113919" y="398018"/>
                    <a:pt x="108077" y="394843"/>
                  </a:cubicBezTo>
                  <a:cubicBezTo>
                    <a:pt x="102235" y="391668"/>
                    <a:pt x="96393" y="388239"/>
                    <a:pt x="90805" y="384556"/>
                  </a:cubicBezTo>
                  <a:cubicBezTo>
                    <a:pt x="85217" y="380873"/>
                    <a:pt x="79883" y="376809"/>
                    <a:pt x="74676" y="372618"/>
                  </a:cubicBezTo>
                  <a:cubicBezTo>
                    <a:pt x="69469" y="368427"/>
                    <a:pt x="64516" y="363855"/>
                    <a:pt x="59817" y="359156"/>
                  </a:cubicBezTo>
                  <a:cubicBezTo>
                    <a:pt x="55118" y="354457"/>
                    <a:pt x="50546" y="349504"/>
                    <a:pt x="46355" y="344297"/>
                  </a:cubicBezTo>
                  <a:cubicBezTo>
                    <a:pt x="42164" y="339090"/>
                    <a:pt x="38100" y="333756"/>
                    <a:pt x="34417" y="328168"/>
                  </a:cubicBezTo>
                  <a:cubicBezTo>
                    <a:pt x="30734" y="322580"/>
                    <a:pt x="27305" y="316865"/>
                    <a:pt x="24130" y="310896"/>
                  </a:cubicBezTo>
                  <a:cubicBezTo>
                    <a:pt x="20955" y="304927"/>
                    <a:pt x="18034" y="298958"/>
                    <a:pt x="15494" y="292735"/>
                  </a:cubicBezTo>
                  <a:cubicBezTo>
                    <a:pt x="12954" y="286512"/>
                    <a:pt x="10668" y="280289"/>
                    <a:pt x="8763" y="273812"/>
                  </a:cubicBezTo>
                  <a:cubicBezTo>
                    <a:pt x="6858" y="267335"/>
                    <a:pt x="5207" y="260858"/>
                    <a:pt x="3937" y="254254"/>
                  </a:cubicBezTo>
                  <a:cubicBezTo>
                    <a:pt x="2667" y="247650"/>
                    <a:pt x="1651" y="241046"/>
                    <a:pt x="1016" y="234315"/>
                  </a:cubicBezTo>
                  <a:cubicBezTo>
                    <a:pt x="381" y="227584"/>
                    <a:pt x="0" y="220980"/>
                    <a:pt x="0" y="214249"/>
                  </a:cubicBezTo>
                </a:path>
              </a:pathLst>
            </a:custGeom>
            <a:solidFill>
              <a:srgbClr val="0A081B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63373" y="63373"/>
              <a:ext cx="428879" cy="438404"/>
            </a:xfrm>
            <a:custGeom>
              <a:avLst/>
              <a:gdLst/>
              <a:ahLst/>
              <a:cxnLst/>
              <a:rect r="r" b="b" t="t" l="l"/>
              <a:pathLst>
                <a:path h="438404" w="428879">
                  <a:moveTo>
                    <a:pt x="127" y="223901"/>
                  </a:moveTo>
                  <a:lnTo>
                    <a:pt x="127" y="214376"/>
                  </a:lnTo>
                  <a:lnTo>
                    <a:pt x="9652" y="214376"/>
                  </a:lnTo>
                  <a:lnTo>
                    <a:pt x="127" y="214376"/>
                  </a:lnTo>
                  <a:cubicBezTo>
                    <a:pt x="127" y="207391"/>
                    <a:pt x="508" y="200406"/>
                    <a:pt x="1143" y="193421"/>
                  </a:cubicBezTo>
                  <a:lnTo>
                    <a:pt x="10668" y="194310"/>
                  </a:lnTo>
                  <a:lnTo>
                    <a:pt x="1143" y="193421"/>
                  </a:lnTo>
                  <a:cubicBezTo>
                    <a:pt x="1778" y="186436"/>
                    <a:pt x="2921" y="179451"/>
                    <a:pt x="4191" y="172593"/>
                  </a:cubicBezTo>
                  <a:lnTo>
                    <a:pt x="13589" y="174498"/>
                  </a:lnTo>
                  <a:lnTo>
                    <a:pt x="4191" y="172593"/>
                  </a:lnTo>
                  <a:cubicBezTo>
                    <a:pt x="5588" y="165735"/>
                    <a:pt x="7239" y="158877"/>
                    <a:pt x="9271" y="152146"/>
                  </a:cubicBezTo>
                  <a:lnTo>
                    <a:pt x="9271" y="152146"/>
                  </a:lnTo>
                  <a:lnTo>
                    <a:pt x="9271" y="152146"/>
                  </a:lnTo>
                  <a:cubicBezTo>
                    <a:pt x="11303" y="145415"/>
                    <a:pt x="13716" y="138811"/>
                    <a:pt x="16383" y="132334"/>
                  </a:cubicBezTo>
                  <a:lnTo>
                    <a:pt x="25146" y="136017"/>
                  </a:lnTo>
                  <a:lnTo>
                    <a:pt x="16383" y="132334"/>
                  </a:lnTo>
                  <a:cubicBezTo>
                    <a:pt x="19050" y="125857"/>
                    <a:pt x="22098" y="119507"/>
                    <a:pt x="25400" y="113284"/>
                  </a:cubicBezTo>
                  <a:lnTo>
                    <a:pt x="33782" y="117729"/>
                  </a:lnTo>
                  <a:lnTo>
                    <a:pt x="25400" y="113284"/>
                  </a:lnTo>
                  <a:cubicBezTo>
                    <a:pt x="28702" y="107061"/>
                    <a:pt x="32258" y="101092"/>
                    <a:pt x="36195" y="95250"/>
                  </a:cubicBezTo>
                  <a:lnTo>
                    <a:pt x="44069" y="100584"/>
                  </a:lnTo>
                  <a:lnTo>
                    <a:pt x="36195" y="95250"/>
                  </a:lnTo>
                  <a:cubicBezTo>
                    <a:pt x="40132" y="89408"/>
                    <a:pt x="44323" y="83820"/>
                    <a:pt x="48768" y="78359"/>
                  </a:cubicBezTo>
                  <a:lnTo>
                    <a:pt x="48768" y="78359"/>
                  </a:lnTo>
                  <a:lnTo>
                    <a:pt x="48768" y="78359"/>
                  </a:lnTo>
                  <a:cubicBezTo>
                    <a:pt x="53213" y="72898"/>
                    <a:pt x="57912" y="67691"/>
                    <a:pt x="62865" y="62738"/>
                  </a:cubicBezTo>
                  <a:lnTo>
                    <a:pt x="62865" y="62738"/>
                  </a:lnTo>
                  <a:lnTo>
                    <a:pt x="62865" y="62738"/>
                  </a:lnTo>
                  <a:cubicBezTo>
                    <a:pt x="67818" y="57785"/>
                    <a:pt x="73025" y="53086"/>
                    <a:pt x="78486" y="48641"/>
                  </a:cubicBezTo>
                  <a:lnTo>
                    <a:pt x="78486" y="48641"/>
                  </a:lnTo>
                  <a:lnTo>
                    <a:pt x="78486" y="48641"/>
                  </a:lnTo>
                  <a:cubicBezTo>
                    <a:pt x="83947" y="44196"/>
                    <a:pt x="89535" y="40005"/>
                    <a:pt x="95377" y="36068"/>
                  </a:cubicBezTo>
                  <a:lnTo>
                    <a:pt x="100711" y="43942"/>
                  </a:lnTo>
                  <a:lnTo>
                    <a:pt x="95377" y="36068"/>
                  </a:lnTo>
                  <a:cubicBezTo>
                    <a:pt x="101219" y="32131"/>
                    <a:pt x="107188" y="28575"/>
                    <a:pt x="113411" y="25273"/>
                  </a:cubicBezTo>
                  <a:lnTo>
                    <a:pt x="117856" y="33655"/>
                  </a:lnTo>
                  <a:lnTo>
                    <a:pt x="113411" y="25273"/>
                  </a:lnTo>
                  <a:cubicBezTo>
                    <a:pt x="119634" y="21971"/>
                    <a:pt x="125984" y="18923"/>
                    <a:pt x="132461" y="16256"/>
                  </a:cubicBezTo>
                  <a:lnTo>
                    <a:pt x="136144" y="25019"/>
                  </a:lnTo>
                  <a:lnTo>
                    <a:pt x="132461" y="16256"/>
                  </a:lnTo>
                  <a:cubicBezTo>
                    <a:pt x="138938" y="13589"/>
                    <a:pt x="145542" y="11176"/>
                    <a:pt x="152273" y="9144"/>
                  </a:cubicBezTo>
                  <a:lnTo>
                    <a:pt x="152273" y="9144"/>
                  </a:lnTo>
                  <a:lnTo>
                    <a:pt x="152273" y="9144"/>
                  </a:lnTo>
                  <a:cubicBezTo>
                    <a:pt x="159004" y="7112"/>
                    <a:pt x="165735" y="5461"/>
                    <a:pt x="172720" y="4064"/>
                  </a:cubicBezTo>
                  <a:lnTo>
                    <a:pt x="174625" y="13462"/>
                  </a:lnTo>
                  <a:lnTo>
                    <a:pt x="172720" y="4064"/>
                  </a:lnTo>
                  <a:cubicBezTo>
                    <a:pt x="179578" y="2667"/>
                    <a:pt x="186563" y="1651"/>
                    <a:pt x="193548" y="1016"/>
                  </a:cubicBezTo>
                  <a:lnTo>
                    <a:pt x="194437" y="10541"/>
                  </a:lnTo>
                  <a:lnTo>
                    <a:pt x="193548" y="1016"/>
                  </a:lnTo>
                  <a:cubicBezTo>
                    <a:pt x="200533" y="381"/>
                    <a:pt x="207518" y="0"/>
                    <a:pt x="214503" y="0"/>
                  </a:cubicBezTo>
                  <a:lnTo>
                    <a:pt x="214503" y="9525"/>
                  </a:lnTo>
                  <a:lnTo>
                    <a:pt x="214503" y="127"/>
                  </a:lnTo>
                  <a:cubicBezTo>
                    <a:pt x="221488" y="127"/>
                    <a:pt x="228473" y="508"/>
                    <a:pt x="235458" y="1143"/>
                  </a:cubicBezTo>
                  <a:lnTo>
                    <a:pt x="234569" y="10668"/>
                  </a:lnTo>
                  <a:lnTo>
                    <a:pt x="235458" y="1143"/>
                  </a:lnTo>
                  <a:cubicBezTo>
                    <a:pt x="242443" y="1778"/>
                    <a:pt x="249428" y="2921"/>
                    <a:pt x="256286" y="4191"/>
                  </a:cubicBezTo>
                  <a:lnTo>
                    <a:pt x="254381" y="13589"/>
                  </a:lnTo>
                  <a:lnTo>
                    <a:pt x="256286" y="4191"/>
                  </a:lnTo>
                  <a:cubicBezTo>
                    <a:pt x="263144" y="5588"/>
                    <a:pt x="270002" y="7239"/>
                    <a:pt x="276733" y="9271"/>
                  </a:cubicBezTo>
                  <a:lnTo>
                    <a:pt x="276733" y="9271"/>
                  </a:lnTo>
                  <a:lnTo>
                    <a:pt x="276733" y="9271"/>
                  </a:lnTo>
                  <a:cubicBezTo>
                    <a:pt x="283464" y="11303"/>
                    <a:pt x="290068" y="13716"/>
                    <a:pt x="296545" y="16383"/>
                  </a:cubicBezTo>
                  <a:lnTo>
                    <a:pt x="292862" y="25146"/>
                  </a:lnTo>
                  <a:lnTo>
                    <a:pt x="296545" y="16383"/>
                  </a:lnTo>
                  <a:cubicBezTo>
                    <a:pt x="303022" y="19050"/>
                    <a:pt x="309372" y="22098"/>
                    <a:pt x="315595" y="25400"/>
                  </a:cubicBezTo>
                  <a:lnTo>
                    <a:pt x="311150" y="33782"/>
                  </a:lnTo>
                  <a:lnTo>
                    <a:pt x="315595" y="25400"/>
                  </a:lnTo>
                  <a:cubicBezTo>
                    <a:pt x="321818" y="28702"/>
                    <a:pt x="327787" y="32258"/>
                    <a:pt x="333629" y="36195"/>
                  </a:cubicBezTo>
                  <a:lnTo>
                    <a:pt x="328295" y="44069"/>
                  </a:lnTo>
                  <a:lnTo>
                    <a:pt x="333629" y="36195"/>
                  </a:lnTo>
                  <a:cubicBezTo>
                    <a:pt x="339471" y="40132"/>
                    <a:pt x="345059" y="44323"/>
                    <a:pt x="350520" y="48768"/>
                  </a:cubicBezTo>
                  <a:lnTo>
                    <a:pt x="350520" y="48768"/>
                  </a:lnTo>
                  <a:lnTo>
                    <a:pt x="350520" y="48768"/>
                  </a:lnTo>
                  <a:cubicBezTo>
                    <a:pt x="355981" y="53213"/>
                    <a:pt x="361188" y="57912"/>
                    <a:pt x="366141" y="62865"/>
                  </a:cubicBezTo>
                  <a:lnTo>
                    <a:pt x="359410" y="69596"/>
                  </a:lnTo>
                  <a:lnTo>
                    <a:pt x="366141" y="62865"/>
                  </a:lnTo>
                  <a:cubicBezTo>
                    <a:pt x="371094" y="67818"/>
                    <a:pt x="375793" y="73025"/>
                    <a:pt x="380238" y="78486"/>
                  </a:cubicBezTo>
                  <a:lnTo>
                    <a:pt x="380238" y="78486"/>
                  </a:lnTo>
                  <a:lnTo>
                    <a:pt x="380238" y="78486"/>
                  </a:lnTo>
                  <a:cubicBezTo>
                    <a:pt x="384683" y="83947"/>
                    <a:pt x="388874" y="89535"/>
                    <a:pt x="392811" y="95377"/>
                  </a:cubicBezTo>
                  <a:lnTo>
                    <a:pt x="384937" y="100711"/>
                  </a:lnTo>
                  <a:lnTo>
                    <a:pt x="392811" y="95377"/>
                  </a:lnTo>
                  <a:cubicBezTo>
                    <a:pt x="396748" y="101219"/>
                    <a:pt x="400304" y="107188"/>
                    <a:pt x="403606" y="113411"/>
                  </a:cubicBezTo>
                  <a:lnTo>
                    <a:pt x="395224" y="117856"/>
                  </a:lnTo>
                  <a:lnTo>
                    <a:pt x="403606" y="113411"/>
                  </a:lnTo>
                  <a:cubicBezTo>
                    <a:pt x="406908" y="119634"/>
                    <a:pt x="409956" y="125984"/>
                    <a:pt x="412623" y="132461"/>
                  </a:cubicBezTo>
                  <a:lnTo>
                    <a:pt x="412623" y="132461"/>
                  </a:lnTo>
                  <a:lnTo>
                    <a:pt x="412623" y="132461"/>
                  </a:lnTo>
                  <a:cubicBezTo>
                    <a:pt x="415290" y="138938"/>
                    <a:pt x="417703" y="145542"/>
                    <a:pt x="419735" y="152273"/>
                  </a:cubicBezTo>
                  <a:lnTo>
                    <a:pt x="410591" y="155067"/>
                  </a:lnTo>
                  <a:lnTo>
                    <a:pt x="419735" y="152273"/>
                  </a:lnTo>
                  <a:cubicBezTo>
                    <a:pt x="421767" y="159004"/>
                    <a:pt x="423545" y="165735"/>
                    <a:pt x="424815" y="172720"/>
                  </a:cubicBezTo>
                  <a:lnTo>
                    <a:pt x="415417" y="174625"/>
                  </a:lnTo>
                  <a:lnTo>
                    <a:pt x="424815" y="172720"/>
                  </a:lnTo>
                  <a:cubicBezTo>
                    <a:pt x="426212" y="179578"/>
                    <a:pt x="427228" y="186563"/>
                    <a:pt x="427863" y="193548"/>
                  </a:cubicBezTo>
                  <a:lnTo>
                    <a:pt x="418338" y="194437"/>
                  </a:lnTo>
                  <a:lnTo>
                    <a:pt x="427863" y="193548"/>
                  </a:lnTo>
                  <a:cubicBezTo>
                    <a:pt x="428498" y="200533"/>
                    <a:pt x="428879" y="207518"/>
                    <a:pt x="428879" y="214503"/>
                  </a:cubicBezTo>
                  <a:lnTo>
                    <a:pt x="419227" y="214503"/>
                  </a:lnTo>
                  <a:lnTo>
                    <a:pt x="428752" y="214503"/>
                  </a:lnTo>
                  <a:lnTo>
                    <a:pt x="428752" y="224028"/>
                  </a:lnTo>
                  <a:lnTo>
                    <a:pt x="419227" y="224028"/>
                  </a:lnTo>
                  <a:lnTo>
                    <a:pt x="428752" y="224028"/>
                  </a:lnTo>
                  <a:cubicBezTo>
                    <a:pt x="428752" y="231013"/>
                    <a:pt x="428371" y="237998"/>
                    <a:pt x="427736" y="244983"/>
                  </a:cubicBezTo>
                  <a:lnTo>
                    <a:pt x="418211" y="244094"/>
                  </a:lnTo>
                  <a:lnTo>
                    <a:pt x="427736" y="244983"/>
                  </a:lnTo>
                  <a:cubicBezTo>
                    <a:pt x="427101" y="251968"/>
                    <a:pt x="425958" y="258953"/>
                    <a:pt x="424688" y="265811"/>
                  </a:cubicBezTo>
                  <a:lnTo>
                    <a:pt x="415290" y="263906"/>
                  </a:lnTo>
                  <a:lnTo>
                    <a:pt x="424688" y="265811"/>
                  </a:lnTo>
                  <a:cubicBezTo>
                    <a:pt x="423291" y="272669"/>
                    <a:pt x="421640" y="279527"/>
                    <a:pt x="419608" y="286258"/>
                  </a:cubicBezTo>
                  <a:lnTo>
                    <a:pt x="410464" y="283464"/>
                  </a:lnTo>
                  <a:lnTo>
                    <a:pt x="419608" y="286258"/>
                  </a:lnTo>
                  <a:cubicBezTo>
                    <a:pt x="417576" y="292989"/>
                    <a:pt x="415163" y="299593"/>
                    <a:pt x="412496" y="306070"/>
                  </a:cubicBezTo>
                  <a:lnTo>
                    <a:pt x="412496" y="306070"/>
                  </a:lnTo>
                  <a:lnTo>
                    <a:pt x="412496" y="306070"/>
                  </a:lnTo>
                  <a:cubicBezTo>
                    <a:pt x="409829" y="312547"/>
                    <a:pt x="406781" y="318897"/>
                    <a:pt x="403479" y="325120"/>
                  </a:cubicBezTo>
                  <a:lnTo>
                    <a:pt x="395097" y="320675"/>
                  </a:lnTo>
                  <a:lnTo>
                    <a:pt x="403479" y="325120"/>
                  </a:lnTo>
                  <a:cubicBezTo>
                    <a:pt x="400177" y="331343"/>
                    <a:pt x="396621" y="337312"/>
                    <a:pt x="392684" y="343154"/>
                  </a:cubicBezTo>
                  <a:lnTo>
                    <a:pt x="384810" y="337820"/>
                  </a:lnTo>
                  <a:lnTo>
                    <a:pt x="392684" y="343154"/>
                  </a:lnTo>
                  <a:cubicBezTo>
                    <a:pt x="388747" y="348996"/>
                    <a:pt x="384556" y="354584"/>
                    <a:pt x="380111" y="360045"/>
                  </a:cubicBezTo>
                  <a:lnTo>
                    <a:pt x="380111" y="360045"/>
                  </a:lnTo>
                  <a:lnTo>
                    <a:pt x="380111" y="360045"/>
                  </a:lnTo>
                  <a:cubicBezTo>
                    <a:pt x="375666" y="365506"/>
                    <a:pt x="370967" y="370713"/>
                    <a:pt x="366014" y="375666"/>
                  </a:cubicBezTo>
                  <a:lnTo>
                    <a:pt x="359283" y="368935"/>
                  </a:lnTo>
                  <a:lnTo>
                    <a:pt x="366014" y="375666"/>
                  </a:lnTo>
                  <a:cubicBezTo>
                    <a:pt x="361061" y="380619"/>
                    <a:pt x="355854" y="385318"/>
                    <a:pt x="350393" y="389763"/>
                  </a:cubicBezTo>
                  <a:lnTo>
                    <a:pt x="350393" y="389763"/>
                  </a:lnTo>
                  <a:lnTo>
                    <a:pt x="350393" y="389763"/>
                  </a:lnTo>
                  <a:cubicBezTo>
                    <a:pt x="344932" y="394208"/>
                    <a:pt x="339344" y="398399"/>
                    <a:pt x="333502" y="402336"/>
                  </a:cubicBezTo>
                  <a:lnTo>
                    <a:pt x="328168" y="394462"/>
                  </a:lnTo>
                  <a:lnTo>
                    <a:pt x="333502" y="402336"/>
                  </a:lnTo>
                  <a:cubicBezTo>
                    <a:pt x="327660" y="406273"/>
                    <a:pt x="321691" y="409829"/>
                    <a:pt x="315468" y="413131"/>
                  </a:cubicBezTo>
                  <a:lnTo>
                    <a:pt x="311023" y="404749"/>
                  </a:lnTo>
                  <a:lnTo>
                    <a:pt x="315468" y="413131"/>
                  </a:lnTo>
                  <a:cubicBezTo>
                    <a:pt x="309245" y="416433"/>
                    <a:pt x="302895" y="419481"/>
                    <a:pt x="296418" y="422148"/>
                  </a:cubicBezTo>
                  <a:lnTo>
                    <a:pt x="292735" y="413385"/>
                  </a:lnTo>
                  <a:lnTo>
                    <a:pt x="296418" y="422148"/>
                  </a:lnTo>
                  <a:cubicBezTo>
                    <a:pt x="289941" y="424815"/>
                    <a:pt x="283337" y="427228"/>
                    <a:pt x="276606" y="429260"/>
                  </a:cubicBezTo>
                  <a:lnTo>
                    <a:pt x="273812" y="420116"/>
                  </a:lnTo>
                  <a:lnTo>
                    <a:pt x="276606" y="429260"/>
                  </a:lnTo>
                  <a:cubicBezTo>
                    <a:pt x="269875" y="431292"/>
                    <a:pt x="263144" y="433070"/>
                    <a:pt x="256159" y="434340"/>
                  </a:cubicBezTo>
                  <a:lnTo>
                    <a:pt x="254254" y="424942"/>
                  </a:lnTo>
                  <a:lnTo>
                    <a:pt x="256159" y="434340"/>
                  </a:lnTo>
                  <a:cubicBezTo>
                    <a:pt x="249301" y="435737"/>
                    <a:pt x="242316" y="436753"/>
                    <a:pt x="235331" y="437388"/>
                  </a:cubicBezTo>
                  <a:lnTo>
                    <a:pt x="234442" y="427863"/>
                  </a:lnTo>
                  <a:lnTo>
                    <a:pt x="235331" y="437388"/>
                  </a:lnTo>
                  <a:cubicBezTo>
                    <a:pt x="228346" y="438023"/>
                    <a:pt x="221361" y="438404"/>
                    <a:pt x="214376" y="438404"/>
                  </a:cubicBezTo>
                  <a:lnTo>
                    <a:pt x="214376" y="428879"/>
                  </a:lnTo>
                  <a:lnTo>
                    <a:pt x="214376" y="438404"/>
                  </a:lnTo>
                  <a:cubicBezTo>
                    <a:pt x="207391" y="438404"/>
                    <a:pt x="200406" y="438023"/>
                    <a:pt x="193421" y="437388"/>
                  </a:cubicBezTo>
                  <a:lnTo>
                    <a:pt x="194310" y="427863"/>
                  </a:lnTo>
                  <a:lnTo>
                    <a:pt x="193421" y="437388"/>
                  </a:lnTo>
                  <a:cubicBezTo>
                    <a:pt x="186436" y="436753"/>
                    <a:pt x="179451" y="435737"/>
                    <a:pt x="172593" y="434340"/>
                  </a:cubicBezTo>
                  <a:lnTo>
                    <a:pt x="174498" y="424942"/>
                  </a:lnTo>
                  <a:lnTo>
                    <a:pt x="172593" y="434340"/>
                  </a:lnTo>
                  <a:cubicBezTo>
                    <a:pt x="165735" y="432943"/>
                    <a:pt x="158877" y="431292"/>
                    <a:pt x="152146" y="429260"/>
                  </a:cubicBezTo>
                  <a:lnTo>
                    <a:pt x="154940" y="420116"/>
                  </a:lnTo>
                  <a:lnTo>
                    <a:pt x="152146" y="429260"/>
                  </a:lnTo>
                  <a:cubicBezTo>
                    <a:pt x="145415" y="427228"/>
                    <a:pt x="138811" y="424815"/>
                    <a:pt x="132334" y="422148"/>
                  </a:cubicBezTo>
                  <a:lnTo>
                    <a:pt x="136017" y="413385"/>
                  </a:lnTo>
                  <a:lnTo>
                    <a:pt x="132334" y="422148"/>
                  </a:lnTo>
                  <a:cubicBezTo>
                    <a:pt x="125857" y="419481"/>
                    <a:pt x="119507" y="416433"/>
                    <a:pt x="113284" y="413131"/>
                  </a:cubicBezTo>
                  <a:lnTo>
                    <a:pt x="117729" y="404749"/>
                  </a:lnTo>
                  <a:lnTo>
                    <a:pt x="113284" y="413131"/>
                  </a:lnTo>
                  <a:cubicBezTo>
                    <a:pt x="107061" y="409829"/>
                    <a:pt x="101092" y="406273"/>
                    <a:pt x="95250" y="402336"/>
                  </a:cubicBezTo>
                  <a:lnTo>
                    <a:pt x="100584" y="394462"/>
                  </a:lnTo>
                  <a:lnTo>
                    <a:pt x="95250" y="402336"/>
                  </a:lnTo>
                  <a:cubicBezTo>
                    <a:pt x="89408" y="398399"/>
                    <a:pt x="83820" y="394208"/>
                    <a:pt x="78359" y="389763"/>
                  </a:cubicBezTo>
                  <a:lnTo>
                    <a:pt x="78359" y="389763"/>
                  </a:lnTo>
                  <a:lnTo>
                    <a:pt x="78359" y="389763"/>
                  </a:lnTo>
                  <a:cubicBezTo>
                    <a:pt x="72898" y="385318"/>
                    <a:pt x="67691" y="380619"/>
                    <a:pt x="62738" y="375666"/>
                  </a:cubicBezTo>
                  <a:lnTo>
                    <a:pt x="62738" y="375666"/>
                  </a:lnTo>
                  <a:lnTo>
                    <a:pt x="62738" y="375666"/>
                  </a:lnTo>
                  <a:cubicBezTo>
                    <a:pt x="57785" y="370713"/>
                    <a:pt x="53086" y="365506"/>
                    <a:pt x="48641" y="360045"/>
                  </a:cubicBezTo>
                  <a:lnTo>
                    <a:pt x="48641" y="360045"/>
                  </a:lnTo>
                  <a:lnTo>
                    <a:pt x="48641" y="360045"/>
                  </a:lnTo>
                  <a:cubicBezTo>
                    <a:pt x="44196" y="354584"/>
                    <a:pt x="40005" y="348996"/>
                    <a:pt x="36068" y="343154"/>
                  </a:cubicBezTo>
                  <a:lnTo>
                    <a:pt x="43942" y="337820"/>
                  </a:lnTo>
                  <a:lnTo>
                    <a:pt x="36068" y="343154"/>
                  </a:lnTo>
                  <a:cubicBezTo>
                    <a:pt x="32131" y="337312"/>
                    <a:pt x="28575" y="331343"/>
                    <a:pt x="25273" y="325120"/>
                  </a:cubicBezTo>
                  <a:lnTo>
                    <a:pt x="33655" y="320675"/>
                  </a:lnTo>
                  <a:lnTo>
                    <a:pt x="25273" y="325120"/>
                  </a:lnTo>
                  <a:cubicBezTo>
                    <a:pt x="21971" y="318897"/>
                    <a:pt x="18923" y="312547"/>
                    <a:pt x="16256" y="306070"/>
                  </a:cubicBezTo>
                  <a:lnTo>
                    <a:pt x="25019" y="302387"/>
                  </a:lnTo>
                  <a:lnTo>
                    <a:pt x="16256" y="306070"/>
                  </a:lnTo>
                  <a:cubicBezTo>
                    <a:pt x="13589" y="299593"/>
                    <a:pt x="11176" y="292989"/>
                    <a:pt x="9144" y="286258"/>
                  </a:cubicBezTo>
                  <a:lnTo>
                    <a:pt x="9144" y="286258"/>
                  </a:lnTo>
                  <a:lnTo>
                    <a:pt x="9144" y="286258"/>
                  </a:lnTo>
                  <a:cubicBezTo>
                    <a:pt x="7112" y="279527"/>
                    <a:pt x="5461" y="272796"/>
                    <a:pt x="4064" y="265811"/>
                  </a:cubicBezTo>
                  <a:lnTo>
                    <a:pt x="13462" y="263906"/>
                  </a:lnTo>
                  <a:lnTo>
                    <a:pt x="4064" y="265811"/>
                  </a:lnTo>
                  <a:cubicBezTo>
                    <a:pt x="2667" y="258953"/>
                    <a:pt x="1651" y="251968"/>
                    <a:pt x="1016" y="244983"/>
                  </a:cubicBezTo>
                  <a:lnTo>
                    <a:pt x="10541" y="244094"/>
                  </a:lnTo>
                  <a:lnTo>
                    <a:pt x="1016" y="244983"/>
                  </a:lnTo>
                  <a:cubicBezTo>
                    <a:pt x="381" y="237998"/>
                    <a:pt x="0" y="231013"/>
                    <a:pt x="0" y="224028"/>
                  </a:cubicBezTo>
                  <a:lnTo>
                    <a:pt x="9525" y="224028"/>
                  </a:lnTo>
                  <a:lnTo>
                    <a:pt x="127" y="224028"/>
                  </a:lnTo>
                  <a:moveTo>
                    <a:pt x="19177" y="224028"/>
                  </a:moveTo>
                  <a:cubicBezTo>
                    <a:pt x="19177" y="230378"/>
                    <a:pt x="19431" y="236855"/>
                    <a:pt x="20066" y="243205"/>
                  </a:cubicBezTo>
                  <a:lnTo>
                    <a:pt x="20066" y="243205"/>
                  </a:lnTo>
                  <a:lnTo>
                    <a:pt x="20066" y="243205"/>
                  </a:lnTo>
                  <a:cubicBezTo>
                    <a:pt x="20701" y="249555"/>
                    <a:pt x="21590" y="255905"/>
                    <a:pt x="22860" y="262128"/>
                  </a:cubicBezTo>
                  <a:lnTo>
                    <a:pt x="22860" y="262128"/>
                  </a:lnTo>
                  <a:lnTo>
                    <a:pt x="22860" y="262128"/>
                  </a:lnTo>
                  <a:cubicBezTo>
                    <a:pt x="24130" y="268351"/>
                    <a:pt x="25654" y="274574"/>
                    <a:pt x="27559" y="280670"/>
                  </a:cubicBezTo>
                  <a:lnTo>
                    <a:pt x="18415" y="283464"/>
                  </a:lnTo>
                  <a:lnTo>
                    <a:pt x="27559" y="280670"/>
                  </a:lnTo>
                  <a:cubicBezTo>
                    <a:pt x="29464" y="286766"/>
                    <a:pt x="31623" y="292862"/>
                    <a:pt x="34036" y="298704"/>
                  </a:cubicBezTo>
                  <a:lnTo>
                    <a:pt x="34036" y="298704"/>
                  </a:lnTo>
                  <a:lnTo>
                    <a:pt x="34036" y="298704"/>
                  </a:lnTo>
                  <a:cubicBezTo>
                    <a:pt x="36449" y="304546"/>
                    <a:pt x="39243" y="310388"/>
                    <a:pt x="42291" y="315976"/>
                  </a:cubicBezTo>
                  <a:lnTo>
                    <a:pt x="42291" y="315976"/>
                  </a:lnTo>
                  <a:lnTo>
                    <a:pt x="42291" y="315976"/>
                  </a:lnTo>
                  <a:cubicBezTo>
                    <a:pt x="45339" y="321564"/>
                    <a:pt x="48641" y="327152"/>
                    <a:pt x="52197" y="332359"/>
                  </a:cubicBezTo>
                  <a:lnTo>
                    <a:pt x="52197" y="332359"/>
                  </a:lnTo>
                  <a:lnTo>
                    <a:pt x="52197" y="332359"/>
                  </a:lnTo>
                  <a:cubicBezTo>
                    <a:pt x="55753" y="337693"/>
                    <a:pt x="59563" y="342773"/>
                    <a:pt x="63627" y="347726"/>
                  </a:cubicBezTo>
                  <a:lnTo>
                    <a:pt x="56261" y="353822"/>
                  </a:lnTo>
                  <a:lnTo>
                    <a:pt x="63627" y="347726"/>
                  </a:lnTo>
                  <a:cubicBezTo>
                    <a:pt x="67691" y="352679"/>
                    <a:pt x="72009" y="357378"/>
                    <a:pt x="76454" y="361950"/>
                  </a:cubicBezTo>
                  <a:lnTo>
                    <a:pt x="69723" y="368681"/>
                  </a:lnTo>
                  <a:lnTo>
                    <a:pt x="76454" y="361950"/>
                  </a:lnTo>
                  <a:cubicBezTo>
                    <a:pt x="81026" y="366522"/>
                    <a:pt x="85725" y="370713"/>
                    <a:pt x="90678" y="374777"/>
                  </a:cubicBezTo>
                  <a:lnTo>
                    <a:pt x="84582" y="382143"/>
                  </a:lnTo>
                  <a:lnTo>
                    <a:pt x="90678" y="374777"/>
                  </a:lnTo>
                  <a:cubicBezTo>
                    <a:pt x="95631" y="378841"/>
                    <a:pt x="100711" y="382651"/>
                    <a:pt x="106045" y="386207"/>
                  </a:cubicBezTo>
                  <a:lnTo>
                    <a:pt x="106045" y="386207"/>
                  </a:lnTo>
                  <a:lnTo>
                    <a:pt x="106045" y="386207"/>
                  </a:lnTo>
                  <a:cubicBezTo>
                    <a:pt x="111379" y="389763"/>
                    <a:pt x="116840" y="393065"/>
                    <a:pt x="122428" y="396113"/>
                  </a:cubicBezTo>
                  <a:lnTo>
                    <a:pt x="122428" y="396113"/>
                  </a:lnTo>
                  <a:lnTo>
                    <a:pt x="122428" y="396113"/>
                  </a:lnTo>
                  <a:cubicBezTo>
                    <a:pt x="128016" y="399161"/>
                    <a:pt x="133858" y="401828"/>
                    <a:pt x="139700" y="404241"/>
                  </a:cubicBezTo>
                  <a:lnTo>
                    <a:pt x="139700" y="404241"/>
                  </a:lnTo>
                  <a:lnTo>
                    <a:pt x="139700" y="404241"/>
                  </a:lnTo>
                  <a:cubicBezTo>
                    <a:pt x="145542" y="406654"/>
                    <a:pt x="151638" y="408813"/>
                    <a:pt x="157734" y="410718"/>
                  </a:cubicBezTo>
                  <a:lnTo>
                    <a:pt x="157734" y="410718"/>
                  </a:lnTo>
                  <a:lnTo>
                    <a:pt x="157734" y="410718"/>
                  </a:lnTo>
                  <a:cubicBezTo>
                    <a:pt x="163830" y="412623"/>
                    <a:pt x="170053" y="414147"/>
                    <a:pt x="176276" y="415417"/>
                  </a:cubicBezTo>
                  <a:lnTo>
                    <a:pt x="176276" y="415417"/>
                  </a:lnTo>
                  <a:lnTo>
                    <a:pt x="176276" y="415417"/>
                  </a:lnTo>
                  <a:cubicBezTo>
                    <a:pt x="182499" y="416687"/>
                    <a:pt x="188849" y="417576"/>
                    <a:pt x="195199" y="418211"/>
                  </a:cubicBezTo>
                  <a:lnTo>
                    <a:pt x="195199" y="418211"/>
                  </a:lnTo>
                  <a:lnTo>
                    <a:pt x="195199" y="418211"/>
                  </a:lnTo>
                  <a:cubicBezTo>
                    <a:pt x="201549" y="418846"/>
                    <a:pt x="207899" y="419100"/>
                    <a:pt x="214376" y="419100"/>
                  </a:cubicBezTo>
                  <a:cubicBezTo>
                    <a:pt x="220853" y="419100"/>
                    <a:pt x="227203" y="418846"/>
                    <a:pt x="233553" y="418211"/>
                  </a:cubicBezTo>
                  <a:lnTo>
                    <a:pt x="233553" y="418211"/>
                  </a:lnTo>
                  <a:lnTo>
                    <a:pt x="233553" y="418211"/>
                  </a:lnTo>
                  <a:cubicBezTo>
                    <a:pt x="239903" y="417576"/>
                    <a:pt x="246253" y="416687"/>
                    <a:pt x="252476" y="415417"/>
                  </a:cubicBezTo>
                  <a:lnTo>
                    <a:pt x="252476" y="415417"/>
                  </a:lnTo>
                  <a:lnTo>
                    <a:pt x="252476" y="415417"/>
                  </a:lnTo>
                  <a:cubicBezTo>
                    <a:pt x="258699" y="414147"/>
                    <a:pt x="264922" y="412623"/>
                    <a:pt x="271018" y="410718"/>
                  </a:cubicBezTo>
                  <a:lnTo>
                    <a:pt x="271018" y="410718"/>
                  </a:lnTo>
                  <a:lnTo>
                    <a:pt x="271018" y="410718"/>
                  </a:lnTo>
                  <a:cubicBezTo>
                    <a:pt x="277114" y="408813"/>
                    <a:pt x="283210" y="406781"/>
                    <a:pt x="289052" y="404241"/>
                  </a:cubicBezTo>
                  <a:lnTo>
                    <a:pt x="289052" y="404241"/>
                  </a:lnTo>
                  <a:lnTo>
                    <a:pt x="289052" y="404241"/>
                  </a:lnTo>
                  <a:cubicBezTo>
                    <a:pt x="295021" y="401828"/>
                    <a:pt x="300736" y="399034"/>
                    <a:pt x="306324" y="396113"/>
                  </a:cubicBezTo>
                  <a:lnTo>
                    <a:pt x="306324" y="396113"/>
                  </a:lnTo>
                  <a:lnTo>
                    <a:pt x="306324" y="396113"/>
                  </a:lnTo>
                  <a:cubicBezTo>
                    <a:pt x="311912" y="393065"/>
                    <a:pt x="317500" y="389763"/>
                    <a:pt x="322707" y="386207"/>
                  </a:cubicBezTo>
                  <a:lnTo>
                    <a:pt x="322707" y="386207"/>
                  </a:lnTo>
                  <a:lnTo>
                    <a:pt x="322707" y="386207"/>
                  </a:lnTo>
                  <a:cubicBezTo>
                    <a:pt x="328041" y="382651"/>
                    <a:pt x="333121" y="378841"/>
                    <a:pt x="338074" y="374777"/>
                  </a:cubicBezTo>
                  <a:lnTo>
                    <a:pt x="344170" y="382143"/>
                  </a:lnTo>
                  <a:lnTo>
                    <a:pt x="338074" y="374777"/>
                  </a:lnTo>
                  <a:cubicBezTo>
                    <a:pt x="343027" y="370713"/>
                    <a:pt x="347726" y="366395"/>
                    <a:pt x="352298" y="361950"/>
                  </a:cubicBezTo>
                  <a:lnTo>
                    <a:pt x="352298" y="361950"/>
                  </a:lnTo>
                  <a:lnTo>
                    <a:pt x="352298" y="361950"/>
                  </a:lnTo>
                  <a:cubicBezTo>
                    <a:pt x="356870" y="357378"/>
                    <a:pt x="361061" y="352679"/>
                    <a:pt x="365125" y="347726"/>
                  </a:cubicBezTo>
                  <a:lnTo>
                    <a:pt x="372491" y="353822"/>
                  </a:lnTo>
                  <a:lnTo>
                    <a:pt x="365125" y="347726"/>
                  </a:lnTo>
                  <a:cubicBezTo>
                    <a:pt x="369189" y="342773"/>
                    <a:pt x="372999" y="337693"/>
                    <a:pt x="376555" y="332359"/>
                  </a:cubicBezTo>
                  <a:lnTo>
                    <a:pt x="376555" y="332359"/>
                  </a:lnTo>
                  <a:lnTo>
                    <a:pt x="376555" y="332359"/>
                  </a:lnTo>
                  <a:cubicBezTo>
                    <a:pt x="380111" y="327025"/>
                    <a:pt x="383413" y="321564"/>
                    <a:pt x="386461" y="315976"/>
                  </a:cubicBezTo>
                  <a:lnTo>
                    <a:pt x="386461" y="315976"/>
                  </a:lnTo>
                  <a:lnTo>
                    <a:pt x="386461" y="315976"/>
                  </a:lnTo>
                  <a:cubicBezTo>
                    <a:pt x="389509" y="310388"/>
                    <a:pt x="392176" y="304546"/>
                    <a:pt x="394716" y="298704"/>
                  </a:cubicBezTo>
                  <a:lnTo>
                    <a:pt x="403479" y="302387"/>
                  </a:lnTo>
                  <a:lnTo>
                    <a:pt x="394716" y="298704"/>
                  </a:lnTo>
                  <a:cubicBezTo>
                    <a:pt x="397129" y="292862"/>
                    <a:pt x="399288" y="286766"/>
                    <a:pt x="401193" y="280670"/>
                  </a:cubicBezTo>
                  <a:lnTo>
                    <a:pt x="401193" y="280670"/>
                  </a:lnTo>
                  <a:lnTo>
                    <a:pt x="401193" y="280670"/>
                  </a:lnTo>
                  <a:cubicBezTo>
                    <a:pt x="403098" y="274574"/>
                    <a:pt x="404622" y="268351"/>
                    <a:pt x="405892" y="262128"/>
                  </a:cubicBezTo>
                  <a:lnTo>
                    <a:pt x="405892" y="262128"/>
                  </a:lnTo>
                  <a:lnTo>
                    <a:pt x="405892" y="262128"/>
                  </a:lnTo>
                  <a:cubicBezTo>
                    <a:pt x="407162" y="255905"/>
                    <a:pt x="408051" y="249555"/>
                    <a:pt x="408686" y="243205"/>
                  </a:cubicBezTo>
                  <a:lnTo>
                    <a:pt x="408686" y="243205"/>
                  </a:lnTo>
                  <a:lnTo>
                    <a:pt x="408686" y="243205"/>
                  </a:lnTo>
                  <a:cubicBezTo>
                    <a:pt x="409321" y="236855"/>
                    <a:pt x="409575" y="230505"/>
                    <a:pt x="409575" y="224028"/>
                  </a:cubicBezTo>
                  <a:lnTo>
                    <a:pt x="409575" y="214503"/>
                  </a:lnTo>
                  <a:cubicBezTo>
                    <a:pt x="409575" y="208153"/>
                    <a:pt x="409321" y="201676"/>
                    <a:pt x="408686" y="195326"/>
                  </a:cubicBezTo>
                  <a:lnTo>
                    <a:pt x="408686" y="195326"/>
                  </a:lnTo>
                  <a:lnTo>
                    <a:pt x="408686" y="195326"/>
                  </a:lnTo>
                  <a:cubicBezTo>
                    <a:pt x="408051" y="188976"/>
                    <a:pt x="407162" y="182626"/>
                    <a:pt x="405892" y="176403"/>
                  </a:cubicBezTo>
                  <a:lnTo>
                    <a:pt x="405892" y="176403"/>
                  </a:lnTo>
                  <a:lnTo>
                    <a:pt x="405892" y="176403"/>
                  </a:lnTo>
                  <a:cubicBezTo>
                    <a:pt x="404622" y="170180"/>
                    <a:pt x="403098" y="163957"/>
                    <a:pt x="401193" y="157861"/>
                  </a:cubicBezTo>
                  <a:lnTo>
                    <a:pt x="401193" y="157861"/>
                  </a:lnTo>
                  <a:lnTo>
                    <a:pt x="401193" y="157861"/>
                  </a:lnTo>
                  <a:cubicBezTo>
                    <a:pt x="399288" y="151765"/>
                    <a:pt x="397256" y="145669"/>
                    <a:pt x="394716" y="139827"/>
                  </a:cubicBezTo>
                  <a:lnTo>
                    <a:pt x="403479" y="136144"/>
                  </a:lnTo>
                  <a:lnTo>
                    <a:pt x="394716" y="139827"/>
                  </a:lnTo>
                  <a:cubicBezTo>
                    <a:pt x="392303" y="133858"/>
                    <a:pt x="389509" y="128143"/>
                    <a:pt x="386461" y="122555"/>
                  </a:cubicBezTo>
                  <a:lnTo>
                    <a:pt x="386461" y="122555"/>
                  </a:lnTo>
                  <a:lnTo>
                    <a:pt x="386461" y="122555"/>
                  </a:lnTo>
                  <a:cubicBezTo>
                    <a:pt x="383413" y="116967"/>
                    <a:pt x="380111" y="111379"/>
                    <a:pt x="376555" y="106172"/>
                  </a:cubicBezTo>
                  <a:lnTo>
                    <a:pt x="376555" y="106172"/>
                  </a:lnTo>
                  <a:lnTo>
                    <a:pt x="376555" y="106172"/>
                  </a:lnTo>
                  <a:cubicBezTo>
                    <a:pt x="372999" y="100838"/>
                    <a:pt x="369189" y="95758"/>
                    <a:pt x="365125" y="90805"/>
                  </a:cubicBezTo>
                  <a:lnTo>
                    <a:pt x="372491" y="84709"/>
                  </a:lnTo>
                  <a:lnTo>
                    <a:pt x="365125" y="90805"/>
                  </a:lnTo>
                  <a:cubicBezTo>
                    <a:pt x="361061" y="85852"/>
                    <a:pt x="356743" y="81153"/>
                    <a:pt x="352298" y="76581"/>
                  </a:cubicBezTo>
                  <a:cubicBezTo>
                    <a:pt x="347853" y="72009"/>
                    <a:pt x="343027" y="67818"/>
                    <a:pt x="338074" y="63754"/>
                  </a:cubicBezTo>
                  <a:lnTo>
                    <a:pt x="344170" y="56388"/>
                  </a:lnTo>
                  <a:lnTo>
                    <a:pt x="338074" y="63754"/>
                  </a:lnTo>
                  <a:cubicBezTo>
                    <a:pt x="333121" y="59690"/>
                    <a:pt x="328041" y="55880"/>
                    <a:pt x="322707" y="52324"/>
                  </a:cubicBezTo>
                  <a:lnTo>
                    <a:pt x="322707" y="52324"/>
                  </a:lnTo>
                  <a:lnTo>
                    <a:pt x="322707" y="52324"/>
                  </a:lnTo>
                  <a:cubicBezTo>
                    <a:pt x="317373" y="48768"/>
                    <a:pt x="311912" y="45466"/>
                    <a:pt x="306324" y="42418"/>
                  </a:cubicBezTo>
                  <a:lnTo>
                    <a:pt x="306324" y="42418"/>
                  </a:lnTo>
                  <a:lnTo>
                    <a:pt x="306324" y="42418"/>
                  </a:lnTo>
                  <a:cubicBezTo>
                    <a:pt x="300736" y="39370"/>
                    <a:pt x="294894" y="36703"/>
                    <a:pt x="289052" y="34163"/>
                  </a:cubicBezTo>
                  <a:lnTo>
                    <a:pt x="289052" y="34163"/>
                  </a:lnTo>
                  <a:lnTo>
                    <a:pt x="289052" y="34163"/>
                  </a:lnTo>
                  <a:cubicBezTo>
                    <a:pt x="283210" y="31750"/>
                    <a:pt x="277114" y="29591"/>
                    <a:pt x="271018" y="27686"/>
                  </a:cubicBezTo>
                  <a:lnTo>
                    <a:pt x="273812" y="18542"/>
                  </a:lnTo>
                  <a:lnTo>
                    <a:pt x="271018" y="27686"/>
                  </a:lnTo>
                  <a:cubicBezTo>
                    <a:pt x="264922" y="25781"/>
                    <a:pt x="258699" y="24257"/>
                    <a:pt x="252476" y="22987"/>
                  </a:cubicBezTo>
                  <a:lnTo>
                    <a:pt x="252476" y="22987"/>
                  </a:lnTo>
                  <a:lnTo>
                    <a:pt x="252476" y="22987"/>
                  </a:lnTo>
                  <a:cubicBezTo>
                    <a:pt x="246253" y="21717"/>
                    <a:pt x="239903" y="20828"/>
                    <a:pt x="233553" y="20193"/>
                  </a:cubicBezTo>
                  <a:lnTo>
                    <a:pt x="233553" y="20193"/>
                  </a:lnTo>
                  <a:lnTo>
                    <a:pt x="233553" y="20193"/>
                  </a:lnTo>
                  <a:cubicBezTo>
                    <a:pt x="227203" y="19558"/>
                    <a:pt x="220853" y="19304"/>
                    <a:pt x="214376" y="19304"/>
                  </a:cubicBezTo>
                  <a:cubicBezTo>
                    <a:pt x="207899" y="19304"/>
                    <a:pt x="201549" y="19558"/>
                    <a:pt x="195199" y="20193"/>
                  </a:cubicBezTo>
                  <a:lnTo>
                    <a:pt x="195199" y="20193"/>
                  </a:lnTo>
                  <a:lnTo>
                    <a:pt x="195199" y="20193"/>
                  </a:lnTo>
                  <a:cubicBezTo>
                    <a:pt x="188849" y="20828"/>
                    <a:pt x="182499" y="21717"/>
                    <a:pt x="176276" y="22987"/>
                  </a:cubicBezTo>
                  <a:lnTo>
                    <a:pt x="176276" y="22987"/>
                  </a:lnTo>
                  <a:lnTo>
                    <a:pt x="176276" y="22987"/>
                  </a:lnTo>
                  <a:cubicBezTo>
                    <a:pt x="170053" y="24257"/>
                    <a:pt x="163830" y="25781"/>
                    <a:pt x="157734" y="27686"/>
                  </a:cubicBezTo>
                  <a:lnTo>
                    <a:pt x="154940" y="18542"/>
                  </a:lnTo>
                  <a:lnTo>
                    <a:pt x="157734" y="27686"/>
                  </a:lnTo>
                  <a:cubicBezTo>
                    <a:pt x="151638" y="29591"/>
                    <a:pt x="145542" y="31750"/>
                    <a:pt x="139700" y="34163"/>
                  </a:cubicBezTo>
                  <a:lnTo>
                    <a:pt x="139700" y="34163"/>
                  </a:lnTo>
                  <a:lnTo>
                    <a:pt x="139700" y="34163"/>
                  </a:lnTo>
                  <a:cubicBezTo>
                    <a:pt x="133858" y="36576"/>
                    <a:pt x="128016" y="39370"/>
                    <a:pt x="122428" y="42418"/>
                  </a:cubicBezTo>
                  <a:lnTo>
                    <a:pt x="122428" y="42418"/>
                  </a:lnTo>
                  <a:lnTo>
                    <a:pt x="122428" y="42418"/>
                  </a:lnTo>
                  <a:cubicBezTo>
                    <a:pt x="116840" y="45466"/>
                    <a:pt x="111252" y="48768"/>
                    <a:pt x="106045" y="52324"/>
                  </a:cubicBezTo>
                  <a:lnTo>
                    <a:pt x="106045" y="52324"/>
                  </a:lnTo>
                  <a:lnTo>
                    <a:pt x="106045" y="52324"/>
                  </a:lnTo>
                  <a:cubicBezTo>
                    <a:pt x="100711" y="55880"/>
                    <a:pt x="95631" y="59690"/>
                    <a:pt x="90678" y="63754"/>
                  </a:cubicBezTo>
                  <a:lnTo>
                    <a:pt x="84582" y="56388"/>
                  </a:lnTo>
                  <a:lnTo>
                    <a:pt x="90678" y="63754"/>
                  </a:lnTo>
                  <a:cubicBezTo>
                    <a:pt x="85725" y="67818"/>
                    <a:pt x="81026" y="72136"/>
                    <a:pt x="76454" y="76581"/>
                  </a:cubicBezTo>
                  <a:lnTo>
                    <a:pt x="69723" y="69850"/>
                  </a:lnTo>
                  <a:lnTo>
                    <a:pt x="76327" y="76327"/>
                  </a:lnTo>
                  <a:cubicBezTo>
                    <a:pt x="71755" y="80899"/>
                    <a:pt x="67564" y="85598"/>
                    <a:pt x="63500" y="90551"/>
                  </a:cubicBezTo>
                  <a:lnTo>
                    <a:pt x="56134" y="84455"/>
                  </a:lnTo>
                  <a:lnTo>
                    <a:pt x="63500" y="90551"/>
                  </a:lnTo>
                  <a:cubicBezTo>
                    <a:pt x="59436" y="95504"/>
                    <a:pt x="55626" y="100584"/>
                    <a:pt x="52070" y="105918"/>
                  </a:cubicBezTo>
                  <a:lnTo>
                    <a:pt x="52070" y="105918"/>
                  </a:lnTo>
                  <a:lnTo>
                    <a:pt x="52070" y="105918"/>
                  </a:lnTo>
                  <a:cubicBezTo>
                    <a:pt x="48514" y="111252"/>
                    <a:pt x="45212" y="116713"/>
                    <a:pt x="42164" y="122301"/>
                  </a:cubicBezTo>
                  <a:lnTo>
                    <a:pt x="42164" y="122301"/>
                  </a:lnTo>
                  <a:lnTo>
                    <a:pt x="42164" y="122301"/>
                  </a:lnTo>
                  <a:cubicBezTo>
                    <a:pt x="39116" y="127889"/>
                    <a:pt x="36449" y="133731"/>
                    <a:pt x="33909" y="139573"/>
                  </a:cubicBezTo>
                  <a:lnTo>
                    <a:pt x="33909" y="139573"/>
                  </a:lnTo>
                  <a:lnTo>
                    <a:pt x="33909" y="139573"/>
                  </a:lnTo>
                  <a:cubicBezTo>
                    <a:pt x="31496" y="145415"/>
                    <a:pt x="29337" y="151511"/>
                    <a:pt x="27432" y="157607"/>
                  </a:cubicBezTo>
                  <a:lnTo>
                    <a:pt x="18288" y="154813"/>
                  </a:lnTo>
                  <a:lnTo>
                    <a:pt x="27432" y="157607"/>
                  </a:lnTo>
                  <a:cubicBezTo>
                    <a:pt x="25527" y="163703"/>
                    <a:pt x="24003" y="169926"/>
                    <a:pt x="22733" y="176149"/>
                  </a:cubicBezTo>
                  <a:lnTo>
                    <a:pt x="22733" y="176149"/>
                  </a:lnTo>
                  <a:lnTo>
                    <a:pt x="22733" y="176149"/>
                  </a:lnTo>
                  <a:cubicBezTo>
                    <a:pt x="21463" y="182372"/>
                    <a:pt x="20574" y="188722"/>
                    <a:pt x="19939" y="195072"/>
                  </a:cubicBezTo>
                  <a:lnTo>
                    <a:pt x="19939" y="195072"/>
                  </a:lnTo>
                  <a:lnTo>
                    <a:pt x="19939" y="195072"/>
                  </a:lnTo>
                  <a:cubicBezTo>
                    <a:pt x="19304" y="201422"/>
                    <a:pt x="19050" y="207772"/>
                    <a:pt x="19050" y="214249"/>
                  </a:cubicBezTo>
                  <a:lnTo>
                    <a:pt x="19050" y="223774"/>
                  </a:lnTo>
                  <a:close/>
                </a:path>
              </a:pathLst>
            </a:custGeom>
            <a:solidFill>
              <a:srgbClr val="091231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4961334" y="1123910"/>
            <a:ext cx="5844692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b="true" sz="3375" spc="20">
                <a:solidFill>
                  <a:srgbClr val="F0FC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 Desafio do Tráfego Urbano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588203" y="3189264"/>
            <a:ext cx="3632397" cy="667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10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Poluição</a:t>
            </a:r>
          </a:p>
          <a:p>
            <a:pPr algn="l">
              <a:lnSpc>
                <a:spcPts val="212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Aumento das emissões de gases poluentes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588203" y="5475264"/>
            <a:ext cx="4275134" cy="67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18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Segurança</a:t>
            </a:r>
          </a:p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Maior risco de acidentes em áreas congestionadas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588203" y="4332264"/>
            <a:ext cx="3047286" cy="667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10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Inef</a:t>
            </a:r>
            <a:r>
              <a:rPr lang="en-US" b="true" sz="1687" spc="1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b="true" sz="1687" spc="10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iciência</a:t>
            </a:r>
          </a:p>
          <a:p>
            <a:pPr algn="l">
              <a:lnSpc>
                <a:spcPts val="212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Gestão inadequada do fluxo veicular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588203" y="2046264"/>
            <a:ext cx="5074872" cy="667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10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Cong</a:t>
            </a:r>
            <a:r>
              <a:rPr lang="en-US" b="true" sz="1687" spc="1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b="true" sz="1687" spc="10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</a:t>
            </a:r>
            <a:r>
              <a:rPr lang="en-US" b="true" sz="1687" spc="1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b="true" sz="1687" spc="10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stionamentos</a:t>
            </a:r>
          </a:p>
          <a:p>
            <a:pPr algn="l">
              <a:lnSpc>
                <a:spcPts val="212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Causam perdas econômicas e impactam a qualidade de vida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961334" y="6263619"/>
            <a:ext cx="5936628" cy="1641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As grandes metrópoles enfrentam desafios significativos </a:t>
            </a:r>
          </a:p>
          <a:p>
            <a:pPr algn="l">
              <a:lnSpc>
                <a:spcPts val="1002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relacionados ao tráfego urbano. Estes problemas não apenas afetam </a:t>
            </a:r>
          </a:p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a economia e o meio ambiente, mas também impactam diretamente a </a:t>
            </a:r>
          </a:p>
          <a:p>
            <a:pPr algn="l">
              <a:lnSpc>
                <a:spcPts val="1152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qualidade de vida dos cidadãos, tornando crucial a busca por </a:t>
            </a:r>
          </a:p>
          <a:p>
            <a:pPr algn="l">
              <a:lnSpc>
                <a:spcPts val="364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soluções inovadoras.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21152"/>
            <a:ext cx="11430000" cy="7276843"/>
          </a:xfrm>
          <a:custGeom>
            <a:avLst/>
            <a:gdLst/>
            <a:ahLst/>
            <a:cxnLst/>
            <a:rect r="r" b="b" t="t" l="l"/>
            <a:pathLst>
              <a:path h="7276843" w="11430000">
                <a:moveTo>
                  <a:pt x="0" y="0"/>
                </a:moveTo>
                <a:lnTo>
                  <a:pt x="11430000" y="0"/>
                </a:lnTo>
                <a:lnTo>
                  <a:pt x="11430000" y="7276842"/>
                </a:lnTo>
                <a:lnTo>
                  <a:pt x="0" y="72768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921152"/>
            <a:ext cx="11430000" cy="7276843"/>
          </a:xfrm>
          <a:custGeom>
            <a:avLst/>
            <a:gdLst/>
            <a:ahLst/>
            <a:cxnLst/>
            <a:rect r="r" b="b" t="t" l="l"/>
            <a:pathLst>
              <a:path h="7276843" w="11430000">
                <a:moveTo>
                  <a:pt x="0" y="0"/>
                </a:moveTo>
                <a:lnTo>
                  <a:pt x="11430000" y="0"/>
                </a:lnTo>
                <a:lnTo>
                  <a:pt x="11430000" y="7276842"/>
                </a:lnTo>
                <a:lnTo>
                  <a:pt x="0" y="7276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3503" y="857391"/>
            <a:ext cx="11556997" cy="7404097"/>
          </a:xfrm>
          <a:custGeom>
            <a:avLst/>
            <a:gdLst/>
            <a:ahLst/>
            <a:cxnLst/>
            <a:rect r="r" b="b" t="t" l="l"/>
            <a:pathLst>
              <a:path h="7404097" w="11556997">
                <a:moveTo>
                  <a:pt x="0" y="0"/>
                </a:moveTo>
                <a:lnTo>
                  <a:pt x="11556997" y="0"/>
                </a:lnTo>
                <a:lnTo>
                  <a:pt x="11556997" y="7404097"/>
                </a:lnTo>
                <a:lnTo>
                  <a:pt x="0" y="74040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75084" y="1409813"/>
            <a:ext cx="4709722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b="true" sz="3375" spc="27">
                <a:solidFill>
                  <a:srgbClr val="F0FC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 Solução Urban Sense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11511" y="2551241"/>
            <a:ext cx="3706559" cy="667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10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Análise Inteligente</a:t>
            </a:r>
          </a:p>
          <a:p>
            <a:pPr algn="l">
              <a:lnSpc>
                <a:spcPts val="212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Algoritmos de IA para otimização do tráfego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35103" y="3675191"/>
            <a:ext cx="3708330" cy="667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10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Plataforma em Nuvem</a:t>
            </a:r>
          </a:p>
          <a:p>
            <a:pPr algn="l">
              <a:lnSpc>
                <a:spcPts val="212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Processamento e armazenamento de dados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82573" y="5932616"/>
            <a:ext cx="2612098" cy="667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16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Sensores IoT</a:t>
            </a:r>
          </a:p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Coleta de dados em tempo real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58838" y="4799141"/>
            <a:ext cx="3676250" cy="67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10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Rede de Comunicação</a:t>
            </a:r>
          </a:p>
          <a:p>
            <a:pPr algn="l">
              <a:lnSpc>
                <a:spcPts val="212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Transmissão eficiente de dados (LoRaWAN)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5084" y="6901947"/>
            <a:ext cx="10266712" cy="726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O Urban Sense propõe uma solução integrada que utiliza sensores IoT, redes de comunicação avançadas, processamento </a:t>
            </a:r>
          </a:p>
          <a:p>
            <a:pPr algn="l">
              <a:lnSpc>
                <a:spcPts val="1152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em nuvem e inteligência artificial para monitorar e otimizar o tráfego urbano em tempo real.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755436"/>
            <a:ext cx="11556997" cy="7604122"/>
            <a:chOff x="0" y="0"/>
            <a:chExt cx="11557000" cy="76041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1430000" cy="7477125"/>
            </a:xfrm>
            <a:custGeom>
              <a:avLst/>
              <a:gdLst/>
              <a:ahLst/>
              <a:cxnLst/>
              <a:rect r="r" b="b" t="t" l="l"/>
              <a:pathLst>
                <a:path h="7477125" w="11430000">
                  <a:moveTo>
                    <a:pt x="0" y="0"/>
                  </a:moveTo>
                  <a:lnTo>
                    <a:pt x="0" y="7477125"/>
                  </a:lnTo>
                  <a:lnTo>
                    <a:pt x="11430000" y="74771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1430000" cy="7477125"/>
            </a:xfrm>
            <a:custGeom>
              <a:avLst/>
              <a:gdLst/>
              <a:ahLst/>
              <a:cxnLst/>
              <a:rect r="r" b="b" t="t" l="l"/>
              <a:pathLst>
                <a:path h="7477125" w="11430000">
                  <a:moveTo>
                    <a:pt x="0" y="0"/>
                  </a:moveTo>
                  <a:lnTo>
                    <a:pt x="0" y="7477125"/>
                  </a:lnTo>
                  <a:lnTo>
                    <a:pt x="11430000" y="74771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5F5F6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818939"/>
            <a:ext cx="11430000" cy="7477125"/>
          </a:xfrm>
          <a:custGeom>
            <a:avLst/>
            <a:gdLst/>
            <a:ahLst/>
            <a:cxnLst/>
            <a:rect r="r" b="b" t="t" l="l"/>
            <a:pathLst>
              <a:path h="7477125" w="11430000">
                <a:moveTo>
                  <a:pt x="0" y="0"/>
                </a:moveTo>
                <a:lnTo>
                  <a:pt x="11430000" y="0"/>
                </a:lnTo>
                <a:lnTo>
                  <a:pt x="11430000" y="7477125"/>
                </a:lnTo>
                <a:lnTo>
                  <a:pt x="0" y="74771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818939"/>
            <a:ext cx="11430000" cy="7477125"/>
          </a:xfrm>
          <a:custGeom>
            <a:avLst/>
            <a:gdLst/>
            <a:ahLst/>
            <a:cxnLst/>
            <a:rect r="r" b="b" t="t" l="l"/>
            <a:pathLst>
              <a:path h="7477125" w="11430000">
                <a:moveTo>
                  <a:pt x="0" y="0"/>
                </a:moveTo>
                <a:lnTo>
                  <a:pt x="11430000" y="0"/>
                </a:lnTo>
                <a:lnTo>
                  <a:pt x="11430000" y="7477125"/>
                </a:lnTo>
                <a:lnTo>
                  <a:pt x="0" y="74771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0" y="818937"/>
            <a:ext cx="11430000" cy="7477125"/>
            <a:chOff x="0" y="0"/>
            <a:chExt cx="11430000" cy="74771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430000" cy="7477125"/>
            </a:xfrm>
            <a:custGeom>
              <a:avLst/>
              <a:gdLst/>
              <a:ahLst/>
              <a:cxnLst/>
              <a:rect r="r" b="b" t="t" l="l"/>
              <a:pathLst>
                <a:path h="7477125" w="11430000">
                  <a:moveTo>
                    <a:pt x="0" y="0"/>
                  </a:moveTo>
                  <a:lnTo>
                    <a:pt x="0" y="7477125"/>
                  </a:lnTo>
                  <a:lnTo>
                    <a:pt x="11430000" y="74771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0A081B">
                <a:alpha val="56078"/>
              </a:srgbClr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0" y="818939"/>
            <a:ext cx="11430000" cy="2409825"/>
          </a:xfrm>
          <a:custGeom>
            <a:avLst/>
            <a:gdLst/>
            <a:ahLst/>
            <a:cxnLst/>
            <a:rect r="r" b="b" t="t" l="l"/>
            <a:pathLst>
              <a:path h="2409825" w="11430000">
                <a:moveTo>
                  <a:pt x="0" y="0"/>
                </a:moveTo>
                <a:lnTo>
                  <a:pt x="11430000" y="0"/>
                </a:lnTo>
                <a:lnTo>
                  <a:pt x="11430000" y="2409825"/>
                </a:lnTo>
                <a:lnTo>
                  <a:pt x="0" y="24098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70" r="0" b="-37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74475" y="4579523"/>
            <a:ext cx="489375" cy="489375"/>
          </a:xfrm>
          <a:custGeom>
            <a:avLst/>
            <a:gdLst/>
            <a:ahLst/>
            <a:cxnLst/>
            <a:rect r="r" b="b" t="t" l="l"/>
            <a:pathLst>
              <a:path h="489375" w="489375">
                <a:moveTo>
                  <a:pt x="0" y="0"/>
                </a:moveTo>
                <a:lnTo>
                  <a:pt x="489375" y="0"/>
                </a:lnTo>
                <a:lnTo>
                  <a:pt x="489375" y="489376"/>
                </a:lnTo>
                <a:lnTo>
                  <a:pt x="0" y="4893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255788" y="4579523"/>
            <a:ext cx="479774" cy="489375"/>
          </a:xfrm>
          <a:custGeom>
            <a:avLst/>
            <a:gdLst/>
            <a:ahLst/>
            <a:cxnLst/>
            <a:rect r="r" b="b" t="t" l="l"/>
            <a:pathLst>
              <a:path h="489375" w="479774">
                <a:moveTo>
                  <a:pt x="0" y="0"/>
                </a:moveTo>
                <a:lnTo>
                  <a:pt x="479774" y="0"/>
                </a:lnTo>
                <a:lnTo>
                  <a:pt x="479774" y="489376"/>
                </a:lnTo>
                <a:lnTo>
                  <a:pt x="0" y="4893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837063" y="4579523"/>
            <a:ext cx="479774" cy="489375"/>
          </a:xfrm>
          <a:custGeom>
            <a:avLst/>
            <a:gdLst/>
            <a:ahLst/>
            <a:cxnLst/>
            <a:rect r="r" b="b" t="t" l="l"/>
            <a:pathLst>
              <a:path h="489375" w="479774">
                <a:moveTo>
                  <a:pt x="0" y="0"/>
                </a:moveTo>
                <a:lnTo>
                  <a:pt x="479774" y="0"/>
                </a:lnTo>
                <a:lnTo>
                  <a:pt x="479774" y="489376"/>
                </a:lnTo>
                <a:lnTo>
                  <a:pt x="0" y="48937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418338" y="4579523"/>
            <a:ext cx="479784" cy="489375"/>
          </a:xfrm>
          <a:custGeom>
            <a:avLst/>
            <a:gdLst/>
            <a:ahLst/>
            <a:cxnLst/>
            <a:rect r="r" b="b" t="t" l="l"/>
            <a:pathLst>
              <a:path h="489375" w="479784">
                <a:moveTo>
                  <a:pt x="0" y="0"/>
                </a:moveTo>
                <a:lnTo>
                  <a:pt x="479784" y="0"/>
                </a:lnTo>
                <a:lnTo>
                  <a:pt x="479784" y="489376"/>
                </a:lnTo>
                <a:lnTo>
                  <a:pt x="0" y="4893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75084" y="3717682"/>
            <a:ext cx="5250971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b="true" sz="3375" spc="20">
                <a:solidFill>
                  <a:srgbClr val="F0FC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Componentes do Sistema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98384" y="4678135"/>
            <a:ext cx="1629032" cy="2219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16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Sensores IoT</a:t>
            </a:r>
          </a:p>
          <a:p>
            <a:pPr algn="l">
              <a:lnSpc>
                <a:spcPts val="2425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Infravermelhos, câmeras analíticas e sensores acústicos para coleta de dados de tráfego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978621" y="4678135"/>
            <a:ext cx="1509112" cy="2219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10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LoRaWAN</a:t>
            </a:r>
          </a:p>
          <a:p>
            <a:pPr algn="l">
              <a:lnSpc>
                <a:spcPts val="2425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Rede de comunicação de longo alcance e baixo consumo para transmissão de dados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558848" y="4697185"/>
            <a:ext cx="1574311" cy="1848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b="true" sz="1687" spc="10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Plataforma em Nuvem</a:t>
            </a:r>
          </a:p>
          <a:p>
            <a:pPr algn="l">
              <a:lnSpc>
                <a:spcPts val="2425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Azure IoT ou IBM Watson para processamento e análise de big data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139085" y="4697185"/>
            <a:ext cx="1687630" cy="1848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b="true" sz="1687" spc="10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Algoritmos de IA</a:t>
            </a:r>
          </a:p>
          <a:p>
            <a:pPr algn="l">
              <a:lnSpc>
                <a:spcPts val="2425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Análise preditiva e otimização do fluxo de tráfego em tempo real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75084" y="7009541"/>
            <a:ext cx="9749514" cy="71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Cada componente do sistema Urban Sense desempenha um papel crucial na coleta, transmissão, processamento e </a:t>
            </a:r>
          </a:p>
          <a:p>
            <a:pPr algn="l">
              <a:lnSpc>
                <a:spcPts val="1002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análise dos dados de tráfego, permitindo uma gestão inteligente e eficiente da mobilidade urbana.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33994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33994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3503" y="1276186"/>
            <a:ext cx="11556997" cy="6565897"/>
          </a:xfrm>
          <a:custGeom>
            <a:avLst/>
            <a:gdLst/>
            <a:ahLst/>
            <a:cxnLst/>
            <a:rect r="r" b="b" t="t" l="l"/>
            <a:pathLst>
              <a:path h="6565897" w="11556997">
                <a:moveTo>
                  <a:pt x="0" y="0"/>
                </a:moveTo>
                <a:lnTo>
                  <a:pt x="11556997" y="0"/>
                </a:lnTo>
                <a:lnTo>
                  <a:pt x="11556997" y="6565897"/>
                </a:lnTo>
                <a:lnTo>
                  <a:pt x="0" y="65658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75084" y="1847658"/>
            <a:ext cx="5559190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b="true" sz="3375" spc="20">
                <a:solidFill>
                  <a:srgbClr val="F0FC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Funcionamento do Sistema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93161" y="3517476"/>
            <a:ext cx="127425" cy="38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0"/>
              </a:lnSpc>
            </a:pPr>
            <a:r>
              <a:rPr lang="en-US" b="true" sz="2271" spc="13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12386" y="3307926"/>
            <a:ext cx="163620" cy="38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0"/>
              </a:lnSpc>
            </a:pPr>
            <a:r>
              <a:rPr lang="en-US" b="true" sz="2271" spc="13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25984" y="3510742"/>
            <a:ext cx="1809845" cy="279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Sensores monitoram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97271" y="3815542"/>
            <a:ext cx="2921765" cy="279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continuamente o ambiente urbano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68238" y="3186892"/>
            <a:ext cx="2911631" cy="58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Dados enviados em tempo real via LoRaWAN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64678" y="4606117"/>
            <a:ext cx="2879750" cy="460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9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Análise na nuvem com algoritmos de IA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846684" y="4774776"/>
            <a:ext cx="172450" cy="222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5"/>
              </a:lnSpc>
            </a:pPr>
            <a:r>
              <a:rPr lang="en-US" b="true" sz="2271" spc="13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96436" y="5012901"/>
            <a:ext cx="1350083" cy="328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5"/>
              </a:lnSpc>
            </a:pPr>
            <a:r>
              <a:rPr lang="en-US" b="true" sz="1687" spc="10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Informação</a:t>
            </a:r>
            <a:r>
              <a:rPr lang="en-US" b="true" sz="1687" spc="1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524670" y="5012901"/>
            <a:ext cx="165678" cy="317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3"/>
              </a:lnSpc>
            </a:pPr>
            <a:r>
              <a:rPr lang="en-US" b="true" sz="2271" spc="13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2469" y="5310967"/>
            <a:ext cx="2741619" cy="412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Alertas e rotas alternativas para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768238" y="5189361"/>
            <a:ext cx="3009405" cy="1162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8"/>
              </a:lnSpc>
            </a:pPr>
            <a:r>
              <a:rPr lang="en-US" b="true" sz="1687" spc="10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Otimização</a:t>
            </a:r>
          </a:p>
          <a:p>
            <a:pPr algn="l">
              <a:lnSpc>
                <a:spcPts val="759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Ajustes automáticos para melhorar </a:t>
            </a:r>
          </a:p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o fluxo de tráfego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753611" y="5901517"/>
            <a:ext cx="926240" cy="126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9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motoristas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806983" y="5813001"/>
            <a:ext cx="166268" cy="193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5"/>
              </a:lnSpc>
            </a:pPr>
            <a:r>
              <a:rPr lang="en-US" b="true" sz="2271" spc="13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75084" y="6463492"/>
            <a:ext cx="10261997" cy="726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O sistema opera em um ciclo contínuo de coleta, análise e ação, permitindo uma resposta rápida e eficaz às condições de </a:t>
            </a:r>
          </a:p>
          <a:p>
            <a:pPr algn="l">
              <a:lnSpc>
                <a:spcPts val="1152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tráfego em constante mudança na cidade.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035521" y="3112911"/>
            <a:ext cx="1658722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11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Coleta de Dados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768238" y="2798586"/>
            <a:ext cx="1325366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10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Transmissão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864678" y="4084461"/>
            <a:ext cx="1620145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10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</a:t>
            </a:r>
            <a:r>
              <a:rPr lang="en-US" b="true" sz="1687" spc="1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b="true" sz="1687" spc="10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oc</a:t>
            </a:r>
            <a:r>
              <a:rPr lang="en-US" b="true" sz="1687" spc="1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b="true" sz="1687" spc="10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</a:t>
            </a:r>
            <a:r>
              <a:rPr lang="en-US" b="true" sz="1687" spc="1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b="true" sz="1687" spc="10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</a:t>
            </a:r>
            <a:r>
              <a:rPr lang="en-US" b="true" sz="1687" spc="1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b="true" sz="1687" spc="10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samento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33994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33994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63503" y="1276186"/>
            <a:ext cx="11556997" cy="6565897"/>
            <a:chOff x="0" y="0"/>
            <a:chExt cx="11557000" cy="65659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6350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81B">
                <a:alpha val="56078"/>
              </a:srgbClr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78002" y="3016123"/>
              <a:ext cx="66548" cy="66675"/>
            </a:xfrm>
            <a:custGeom>
              <a:avLst/>
              <a:gdLst/>
              <a:ahLst/>
              <a:cxnLst/>
              <a:rect r="r" b="b" t="t" l="l"/>
              <a:pathLst>
                <a:path h="66675" w="66548">
                  <a:moveTo>
                    <a:pt x="66548" y="33401"/>
                  </a:moveTo>
                  <a:cubicBezTo>
                    <a:pt x="66548" y="37846"/>
                    <a:pt x="65659" y="42037"/>
                    <a:pt x="64008" y="46101"/>
                  </a:cubicBezTo>
                  <a:cubicBezTo>
                    <a:pt x="62357" y="50165"/>
                    <a:pt x="59944" y="53848"/>
                    <a:pt x="56769" y="56896"/>
                  </a:cubicBezTo>
                  <a:cubicBezTo>
                    <a:pt x="53594" y="59944"/>
                    <a:pt x="50038" y="62484"/>
                    <a:pt x="45974" y="64135"/>
                  </a:cubicBezTo>
                  <a:cubicBezTo>
                    <a:pt x="41910" y="65786"/>
                    <a:pt x="37592" y="66675"/>
                    <a:pt x="33274" y="66675"/>
                  </a:cubicBezTo>
                  <a:cubicBezTo>
                    <a:pt x="28956" y="66675"/>
                    <a:pt x="24638" y="65786"/>
                    <a:pt x="20574" y="64135"/>
                  </a:cubicBezTo>
                  <a:cubicBezTo>
                    <a:pt x="16510" y="62484"/>
                    <a:pt x="12827" y="60071"/>
                    <a:pt x="9779" y="56896"/>
                  </a:cubicBezTo>
                  <a:cubicBezTo>
                    <a:pt x="6731" y="53721"/>
                    <a:pt x="4191" y="50165"/>
                    <a:pt x="2540" y="46101"/>
                  </a:cubicBezTo>
                  <a:cubicBezTo>
                    <a:pt x="889" y="42037"/>
                    <a:pt x="0" y="37719"/>
                    <a:pt x="0" y="33401"/>
                  </a:cubicBezTo>
                  <a:cubicBezTo>
                    <a:pt x="0" y="29083"/>
                    <a:pt x="889" y="24765"/>
                    <a:pt x="2540" y="20574"/>
                  </a:cubicBezTo>
                  <a:cubicBezTo>
                    <a:pt x="4191" y="16383"/>
                    <a:pt x="6604" y="12827"/>
                    <a:pt x="9779" y="9779"/>
                  </a:cubicBezTo>
                  <a:cubicBezTo>
                    <a:pt x="12954" y="6731"/>
                    <a:pt x="16510" y="4191"/>
                    <a:pt x="20574" y="2540"/>
                  </a:cubicBezTo>
                  <a:cubicBezTo>
                    <a:pt x="24638" y="889"/>
                    <a:pt x="28956" y="0"/>
                    <a:pt x="33274" y="0"/>
                  </a:cubicBezTo>
                  <a:cubicBezTo>
                    <a:pt x="37592" y="0"/>
                    <a:pt x="41910" y="889"/>
                    <a:pt x="45974" y="2540"/>
                  </a:cubicBezTo>
                  <a:cubicBezTo>
                    <a:pt x="50038" y="4191"/>
                    <a:pt x="53721" y="6604"/>
                    <a:pt x="56769" y="9779"/>
                  </a:cubicBezTo>
                  <a:cubicBezTo>
                    <a:pt x="59817" y="12954"/>
                    <a:pt x="62357" y="16510"/>
                    <a:pt x="64008" y="20574"/>
                  </a:cubicBezTo>
                  <a:cubicBezTo>
                    <a:pt x="65659" y="24638"/>
                    <a:pt x="66548" y="28956"/>
                    <a:pt x="66548" y="33401"/>
                  </a:cubicBezTo>
                </a:path>
              </a:pathLst>
            </a:custGeom>
            <a:solidFill>
              <a:srgbClr val="E0E4E6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78002" y="3397122"/>
              <a:ext cx="66548" cy="66676"/>
            </a:xfrm>
            <a:custGeom>
              <a:avLst/>
              <a:gdLst/>
              <a:ahLst/>
              <a:cxnLst/>
              <a:rect r="r" b="b" t="t" l="l"/>
              <a:pathLst>
                <a:path h="66676" w="66548">
                  <a:moveTo>
                    <a:pt x="66548" y="33402"/>
                  </a:moveTo>
                  <a:cubicBezTo>
                    <a:pt x="66548" y="37847"/>
                    <a:pt x="65659" y="42038"/>
                    <a:pt x="64008" y="46102"/>
                  </a:cubicBezTo>
                  <a:cubicBezTo>
                    <a:pt x="62357" y="50166"/>
                    <a:pt x="59944" y="53849"/>
                    <a:pt x="56769" y="56897"/>
                  </a:cubicBezTo>
                  <a:cubicBezTo>
                    <a:pt x="53594" y="59945"/>
                    <a:pt x="50038" y="62485"/>
                    <a:pt x="45974" y="64136"/>
                  </a:cubicBezTo>
                  <a:cubicBezTo>
                    <a:pt x="41910" y="65787"/>
                    <a:pt x="37592" y="66676"/>
                    <a:pt x="33274" y="66676"/>
                  </a:cubicBezTo>
                  <a:cubicBezTo>
                    <a:pt x="28956" y="66676"/>
                    <a:pt x="24638" y="65787"/>
                    <a:pt x="20574" y="64136"/>
                  </a:cubicBezTo>
                  <a:cubicBezTo>
                    <a:pt x="16510" y="62485"/>
                    <a:pt x="12827" y="60072"/>
                    <a:pt x="9779" y="56897"/>
                  </a:cubicBezTo>
                  <a:cubicBezTo>
                    <a:pt x="6731" y="53722"/>
                    <a:pt x="4191" y="50166"/>
                    <a:pt x="2540" y="46102"/>
                  </a:cubicBezTo>
                  <a:cubicBezTo>
                    <a:pt x="889" y="42038"/>
                    <a:pt x="0" y="37720"/>
                    <a:pt x="0" y="33402"/>
                  </a:cubicBezTo>
                  <a:cubicBezTo>
                    <a:pt x="0" y="29084"/>
                    <a:pt x="889" y="24766"/>
                    <a:pt x="2540" y="20575"/>
                  </a:cubicBezTo>
                  <a:cubicBezTo>
                    <a:pt x="4191" y="16384"/>
                    <a:pt x="6604" y="12828"/>
                    <a:pt x="9779" y="9780"/>
                  </a:cubicBezTo>
                  <a:cubicBezTo>
                    <a:pt x="12954" y="6731"/>
                    <a:pt x="16510" y="4192"/>
                    <a:pt x="20574" y="2541"/>
                  </a:cubicBezTo>
                  <a:cubicBezTo>
                    <a:pt x="24638" y="890"/>
                    <a:pt x="28956" y="0"/>
                    <a:pt x="33274" y="0"/>
                  </a:cubicBezTo>
                  <a:cubicBezTo>
                    <a:pt x="37592" y="0"/>
                    <a:pt x="41910" y="890"/>
                    <a:pt x="45974" y="2541"/>
                  </a:cubicBezTo>
                  <a:cubicBezTo>
                    <a:pt x="50038" y="4192"/>
                    <a:pt x="53721" y="6605"/>
                    <a:pt x="56769" y="9780"/>
                  </a:cubicBezTo>
                  <a:cubicBezTo>
                    <a:pt x="59817" y="12955"/>
                    <a:pt x="62357" y="16511"/>
                    <a:pt x="64008" y="20575"/>
                  </a:cubicBezTo>
                  <a:cubicBezTo>
                    <a:pt x="65659" y="24639"/>
                    <a:pt x="66548" y="28957"/>
                    <a:pt x="66548" y="33402"/>
                  </a:cubicBezTo>
                </a:path>
              </a:pathLst>
            </a:custGeom>
            <a:solidFill>
              <a:srgbClr val="E0E4E6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78002" y="3768597"/>
              <a:ext cx="66548" cy="66676"/>
            </a:xfrm>
            <a:custGeom>
              <a:avLst/>
              <a:gdLst/>
              <a:ahLst/>
              <a:cxnLst/>
              <a:rect r="r" b="b" t="t" l="l"/>
              <a:pathLst>
                <a:path h="66676" w="66548">
                  <a:moveTo>
                    <a:pt x="66548" y="33402"/>
                  </a:moveTo>
                  <a:cubicBezTo>
                    <a:pt x="66548" y="37847"/>
                    <a:pt x="65659" y="42038"/>
                    <a:pt x="64008" y="46102"/>
                  </a:cubicBezTo>
                  <a:cubicBezTo>
                    <a:pt x="62357" y="50166"/>
                    <a:pt x="59944" y="53849"/>
                    <a:pt x="56769" y="56897"/>
                  </a:cubicBezTo>
                  <a:cubicBezTo>
                    <a:pt x="53594" y="59945"/>
                    <a:pt x="50038" y="62485"/>
                    <a:pt x="45974" y="64136"/>
                  </a:cubicBezTo>
                  <a:cubicBezTo>
                    <a:pt x="41910" y="65787"/>
                    <a:pt x="37592" y="66676"/>
                    <a:pt x="33274" y="66676"/>
                  </a:cubicBezTo>
                  <a:cubicBezTo>
                    <a:pt x="28956" y="66676"/>
                    <a:pt x="24638" y="65787"/>
                    <a:pt x="20574" y="64136"/>
                  </a:cubicBezTo>
                  <a:cubicBezTo>
                    <a:pt x="16510" y="62485"/>
                    <a:pt x="12827" y="60072"/>
                    <a:pt x="9779" y="56897"/>
                  </a:cubicBezTo>
                  <a:cubicBezTo>
                    <a:pt x="6731" y="53722"/>
                    <a:pt x="4191" y="50166"/>
                    <a:pt x="2540" y="46102"/>
                  </a:cubicBezTo>
                  <a:cubicBezTo>
                    <a:pt x="889" y="42038"/>
                    <a:pt x="0" y="37720"/>
                    <a:pt x="0" y="33402"/>
                  </a:cubicBezTo>
                  <a:cubicBezTo>
                    <a:pt x="0" y="29084"/>
                    <a:pt x="889" y="24766"/>
                    <a:pt x="2540" y="20575"/>
                  </a:cubicBezTo>
                  <a:cubicBezTo>
                    <a:pt x="4191" y="16384"/>
                    <a:pt x="6604" y="12828"/>
                    <a:pt x="9779" y="9780"/>
                  </a:cubicBezTo>
                  <a:cubicBezTo>
                    <a:pt x="12954" y="6731"/>
                    <a:pt x="16510" y="4192"/>
                    <a:pt x="20574" y="2541"/>
                  </a:cubicBezTo>
                  <a:cubicBezTo>
                    <a:pt x="24638" y="890"/>
                    <a:pt x="28956" y="0"/>
                    <a:pt x="33274" y="0"/>
                  </a:cubicBezTo>
                  <a:cubicBezTo>
                    <a:pt x="37592" y="0"/>
                    <a:pt x="41910" y="890"/>
                    <a:pt x="45974" y="2541"/>
                  </a:cubicBezTo>
                  <a:cubicBezTo>
                    <a:pt x="50038" y="4192"/>
                    <a:pt x="53721" y="6605"/>
                    <a:pt x="56769" y="9780"/>
                  </a:cubicBezTo>
                  <a:cubicBezTo>
                    <a:pt x="59817" y="12955"/>
                    <a:pt x="62357" y="16511"/>
                    <a:pt x="64008" y="20575"/>
                  </a:cubicBezTo>
                  <a:cubicBezTo>
                    <a:pt x="65659" y="24639"/>
                    <a:pt x="66548" y="28957"/>
                    <a:pt x="66548" y="33402"/>
                  </a:cubicBezTo>
                </a:path>
              </a:pathLst>
            </a:custGeom>
            <a:solidFill>
              <a:srgbClr val="E0E4E6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301997" y="3016123"/>
              <a:ext cx="66803" cy="66675"/>
            </a:xfrm>
            <a:custGeom>
              <a:avLst/>
              <a:gdLst/>
              <a:ahLst/>
              <a:cxnLst/>
              <a:rect r="r" b="b" t="t" l="l"/>
              <a:pathLst>
                <a:path h="66675" w="66803">
                  <a:moveTo>
                    <a:pt x="66803" y="33401"/>
                  </a:moveTo>
                  <a:cubicBezTo>
                    <a:pt x="66803" y="37846"/>
                    <a:pt x="65914" y="42037"/>
                    <a:pt x="64263" y="46101"/>
                  </a:cubicBezTo>
                  <a:cubicBezTo>
                    <a:pt x="62612" y="50165"/>
                    <a:pt x="60199" y="53848"/>
                    <a:pt x="57024" y="56896"/>
                  </a:cubicBezTo>
                  <a:cubicBezTo>
                    <a:pt x="53849" y="59944"/>
                    <a:pt x="50293" y="62484"/>
                    <a:pt x="46229" y="64135"/>
                  </a:cubicBezTo>
                  <a:cubicBezTo>
                    <a:pt x="42165" y="65786"/>
                    <a:pt x="37847" y="66675"/>
                    <a:pt x="33402" y="66675"/>
                  </a:cubicBezTo>
                  <a:cubicBezTo>
                    <a:pt x="28956" y="66675"/>
                    <a:pt x="24766" y="65786"/>
                    <a:pt x="20574" y="64135"/>
                  </a:cubicBezTo>
                  <a:cubicBezTo>
                    <a:pt x="16383" y="62484"/>
                    <a:pt x="12828" y="60071"/>
                    <a:pt x="9779" y="56896"/>
                  </a:cubicBezTo>
                  <a:cubicBezTo>
                    <a:pt x="6731" y="53721"/>
                    <a:pt x="4191" y="50165"/>
                    <a:pt x="2540" y="46101"/>
                  </a:cubicBezTo>
                  <a:cubicBezTo>
                    <a:pt x="889" y="42037"/>
                    <a:pt x="0" y="37719"/>
                    <a:pt x="0" y="33401"/>
                  </a:cubicBezTo>
                  <a:cubicBezTo>
                    <a:pt x="0" y="29083"/>
                    <a:pt x="889" y="24765"/>
                    <a:pt x="2540" y="20574"/>
                  </a:cubicBezTo>
                  <a:cubicBezTo>
                    <a:pt x="4191" y="16383"/>
                    <a:pt x="6604" y="12827"/>
                    <a:pt x="9779" y="9779"/>
                  </a:cubicBezTo>
                  <a:cubicBezTo>
                    <a:pt x="12954" y="6731"/>
                    <a:pt x="16510" y="4191"/>
                    <a:pt x="20574" y="2540"/>
                  </a:cubicBezTo>
                  <a:cubicBezTo>
                    <a:pt x="24639" y="889"/>
                    <a:pt x="28956" y="0"/>
                    <a:pt x="33402" y="0"/>
                  </a:cubicBezTo>
                  <a:cubicBezTo>
                    <a:pt x="37847" y="0"/>
                    <a:pt x="42037" y="889"/>
                    <a:pt x="46102" y="2540"/>
                  </a:cubicBezTo>
                  <a:cubicBezTo>
                    <a:pt x="50166" y="4191"/>
                    <a:pt x="53848" y="6604"/>
                    <a:pt x="56897" y="9779"/>
                  </a:cubicBezTo>
                  <a:cubicBezTo>
                    <a:pt x="59945" y="12954"/>
                    <a:pt x="62485" y="16510"/>
                    <a:pt x="64136" y="20574"/>
                  </a:cubicBezTo>
                  <a:cubicBezTo>
                    <a:pt x="65787" y="24638"/>
                    <a:pt x="66676" y="28956"/>
                    <a:pt x="66676" y="33401"/>
                  </a:cubicBezTo>
                </a:path>
              </a:pathLst>
            </a:custGeom>
            <a:solidFill>
              <a:srgbClr val="E0E4E6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4301997" y="3701922"/>
              <a:ext cx="66803" cy="66676"/>
            </a:xfrm>
            <a:custGeom>
              <a:avLst/>
              <a:gdLst/>
              <a:ahLst/>
              <a:cxnLst/>
              <a:rect r="r" b="b" t="t" l="l"/>
              <a:pathLst>
                <a:path h="66676" w="66803">
                  <a:moveTo>
                    <a:pt x="66803" y="33402"/>
                  </a:moveTo>
                  <a:cubicBezTo>
                    <a:pt x="66803" y="37847"/>
                    <a:pt x="65914" y="42038"/>
                    <a:pt x="64263" y="46102"/>
                  </a:cubicBezTo>
                  <a:cubicBezTo>
                    <a:pt x="62612" y="50166"/>
                    <a:pt x="60199" y="53849"/>
                    <a:pt x="57024" y="56897"/>
                  </a:cubicBezTo>
                  <a:cubicBezTo>
                    <a:pt x="53849" y="59945"/>
                    <a:pt x="50293" y="62485"/>
                    <a:pt x="46229" y="64136"/>
                  </a:cubicBezTo>
                  <a:cubicBezTo>
                    <a:pt x="42165" y="65787"/>
                    <a:pt x="37847" y="66676"/>
                    <a:pt x="33402" y="66676"/>
                  </a:cubicBezTo>
                  <a:cubicBezTo>
                    <a:pt x="28956" y="66676"/>
                    <a:pt x="24766" y="65787"/>
                    <a:pt x="20574" y="64136"/>
                  </a:cubicBezTo>
                  <a:cubicBezTo>
                    <a:pt x="16383" y="62485"/>
                    <a:pt x="12828" y="60072"/>
                    <a:pt x="9779" y="56897"/>
                  </a:cubicBezTo>
                  <a:cubicBezTo>
                    <a:pt x="6731" y="53722"/>
                    <a:pt x="4191" y="50166"/>
                    <a:pt x="2540" y="46102"/>
                  </a:cubicBezTo>
                  <a:cubicBezTo>
                    <a:pt x="889" y="42038"/>
                    <a:pt x="0" y="37720"/>
                    <a:pt x="0" y="33402"/>
                  </a:cubicBezTo>
                  <a:cubicBezTo>
                    <a:pt x="0" y="29084"/>
                    <a:pt x="889" y="24766"/>
                    <a:pt x="2540" y="20575"/>
                  </a:cubicBezTo>
                  <a:cubicBezTo>
                    <a:pt x="4191" y="16384"/>
                    <a:pt x="6604" y="12828"/>
                    <a:pt x="9779" y="9780"/>
                  </a:cubicBezTo>
                  <a:cubicBezTo>
                    <a:pt x="12954" y="6731"/>
                    <a:pt x="16510" y="4192"/>
                    <a:pt x="20574" y="2541"/>
                  </a:cubicBezTo>
                  <a:cubicBezTo>
                    <a:pt x="24639" y="890"/>
                    <a:pt x="28956" y="0"/>
                    <a:pt x="33402" y="0"/>
                  </a:cubicBezTo>
                  <a:cubicBezTo>
                    <a:pt x="37847" y="0"/>
                    <a:pt x="42037" y="890"/>
                    <a:pt x="46102" y="2541"/>
                  </a:cubicBezTo>
                  <a:cubicBezTo>
                    <a:pt x="50166" y="4192"/>
                    <a:pt x="53848" y="6605"/>
                    <a:pt x="56897" y="9780"/>
                  </a:cubicBezTo>
                  <a:cubicBezTo>
                    <a:pt x="59945" y="12955"/>
                    <a:pt x="62485" y="16511"/>
                    <a:pt x="64136" y="20575"/>
                  </a:cubicBezTo>
                  <a:cubicBezTo>
                    <a:pt x="65787" y="24639"/>
                    <a:pt x="66676" y="28957"/>
                    <a:pt x="66676" y="33402"/>
                  </a:cubicBezTo>
                </a:path>
              </a:pathLst>
            </a:custGeom>
            <a:solidFill>
              <a:srgbClr val="E0E4E6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4301997" y="4082922"/>
              <a:ext cx="66803" cy="66676"/>
            </a:xfrm>
            <a:custGeom>
              <a:avLst/>
              <a:gdLst/>
              <a:ahLst/>
              <a:cxnLst/>
              <a:rect r="r" b="b" t="t" l="l"/>
              <a:pathLst>
                <a:path h="66676" w="66803">
                  <a:moveTo>
                    <a:pt x="66803" y="33402"/>
                  </a:moveTo>
                  <a:cubicBezTo>
                    <a:pt x="66803" y="37847"/>
                    <a:pt x="65914" y="42038"/>
                    <a:pt x="64263" y="46102"/>
                  </a:cubicBezTo>
                  <a:cubicBezTo>
                    <a:pt x="62612" y="50166"/>
                    <a:pt x="60199" y="53849"/>
                    <a:pt x="57024" y="56897"/>
                  </a:cubicBezTo>
                  <a:cubicBezTo>
                    <a:pt x="53849" y="59945"/>
                    <a:pt x="50293" y="62485"/>
                    <a:pt x="46229" y="64136"/>
                  </a:cubicBezTo>
                  <a:cubicBezTo>
                    <a:pt x="42165" y="65787"/>
                    <a:pt x="37847" y="66676"/>
                    <a:pt x="33402" y="66676"/>
                  </a:cubicBezTo>
                  <a:cubicBezTo>
                    <a:pt x="28956" y="66676"/>
                    <a:pt x="24766" y="65787"/>
                    <a:pt x="20574" y="64136"/>
                  </a:cubicBezTo>
                  <a:cubicBezTo>
                    <a:pt x="16383" y="62485"/>
                    <a:pt x="12828" y="60072"/>
                    <a:pt x="9779" y="56897"/>
                  </a:cubicBezTo>
                  <a:cubicBezTo>
                    <a:pt x="6731" y="53722"/>
                    <a:pt x="4191" y="50166"/>
                    <a:pt x="2540" y="46102"/>
                  </a:cubicBezTo>
                  <a:cubicBezTo>
                    <a:pt x="889" y="42038"/>
                    <a:pt x="0" y="37720"/>
                    <a:pt x="0" y="33402"/>
                  </a:cubicBezTo>
                  <a:cubicBezTo>
                    <a:pt x="0" y="29084"/>
                    <a:pt x="889" y="24766"/>
                    <a:pt x="2540" y="20575"/>
                  </a:cubicBezTo>
                  <a:cubicBezTo>
                    <a:pt x="4191" y="16384"/>
                    <a:pt x="6604" y="12828"/>
                    <a:pt x="9779" y="9780"/>
                  </a:cubicBezTo>
                  <a:cubicBezTo>
                    <a:pt x="12954" y="6731"/>
                    <a:pt x="16510" y="4192"/>
                    <a:pt x="20574" y="2541"/>
                  </a:cubicBezTo>
                  <a:cubicBezTo>
                    <a:pt x="24639" y="890"/>
                    <a:pt x="28956" y="0"/>
                    <a:pt x="33402" y="0"/>
                  </a:cubicBezTo>
                  <a:cubicBezTo>
                    <a:pt x="37847" y="0"/>
                    <a:pt x="42037" y="890"/>
                    <a:pt x="46102" y="2541"/>
                  </a:cubicBezTo>
                  <a:cubicBezTo>
                    <a:pt x="50166" y="4192"/>
                    <a:pt x="53848" y="6605"/>
                    <a:pt x="56897" y="9780"/>
                  </a:cubicBezTo>
                  <a:cubicBezTo>
                    <a:pt x="59945" y="12955"/>
                    <a:pt x="62485" y="16511"/>
                    <a:pt x="64136" y="20575"/>
                  </a:cubicBezTo>
                  <a:cubicBezTo>
                    <a:pt x="65787" y="24639"/>
                    <a:pt x="66676" y="28957"/>
                    <a:pt x="66676" y="33402"/>
                  </a:cubicBezTo>
                </a:path>
              </a:pathLst>
            </a:custGeom>
            <a:solidFill>
              <a:srgbClr val="E0E4E6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7836027" y="3016123"/>
              <a:ext cx="66675" cy="66675"/>
            </a:xfrm>
            <a:custGeom>
              <a:avLst/>
              <a:gdLst/>
              <a:ahLst/>
              <a:cxnLst/>
              <a:rect r="r" b="b" t="t" l="l"/>
              <a:pathLst>
                <a:path h="66675" w="66675">
                  <a:moveTo>
                    <a:pt x="66548" y="33401"/>
                  </a:moveTo>
                  <a:cubicBezTo>
                    <a:pt x="66548" y="37846"/>
                    <a:pt x="65659" y="42037"/>
                    <a:pt x="64008" y="46101"/>
                  </a:cubicBezTo>
                  <a:cubicBezTo>
                    <a:pt x="62357" y="50165"/>
                    <a:pt x="59944" y="53848"/>
                    <a:pt x="56769" y="56896"/>
                  </a:cubicBezTo>
                  <a:cubicBezTo>
                    <a:pt x="53594" y="59944"/>
                    <a:pt x="50037" y="62484"/>
                    <a:pt x="45974" y="64135"/>
                  </a:cubicBezTo>
                  <a:cubicBezTo>
                    <a:pt x="41911" y="65786"/>
                    <a:pt x="37592" y="66675"/>
                    <a:pt x="33274" y="66675"/>
                  </a:cubicBezTo>
                  <a:cubicBezTo>
                    <a:pt x="28956" y="66675"/>
                    <a:pt x="24638" y="65786"/>
                    <a:pt x="20574" y="64135"/>
                  </a:cubicBezTo>
                  <a:cubicBezTo>
                    <a:pt x="16510" y="62484"/>
                    <a:pt x="12827" y="60071"/>
                    <a:pt x="9779" y="56896"/>
                  </a:cubicBezTo>
                  <a:cubicBezTo>
                    <a:pt x="6731" y="53721"/>
                    <a:pt x="4191" y="50165"/>
                    <a:pt x="2540" y="46101"/>
                  </a:cubicBezTo>
                  <a:cubicBezTo>
                    <a:pt x="889" y="42037"/>
                    <a:pt x="0" y="37719"/>
                    <a:pt x="0" y="33401"/>
                  </a:cubicBezTo>
                  <a:cubicBezTo>
                    <a:pt x="0" y="29083"/>
                    <a:pt x="889" y="24765"/>
                    <a:pt x="2540" y="20574"/>
                  </a:cubicBezTo>
                  <a:cubicBezTo>
                    <a:pt x="4191" y="16383"/>
                    <a:pt x="6604" y="12827"/>
                    <a:pt x="9779" y="9779"/>
                  </a:cubicBezTo>
                  <a:cubicBezTo>
                    <a:pt x="12954" y="6731"/>
                    <a:pt x="16511" y="4191"/>
                    <a:pt x="20574" y="2540"/>
                  </a:cubicBezTo>
                  <a:cubicBezTo>
                    <a:pt x="24637" y="889"/>
                    <a:pt x="28956" y="0"/>
                    <a:pt x="33274" y="0"/>
                  </a:cubicBezTo>
                  <a:cubicBezTo>
                    <a:pt x="37592" y="0"/>
                    <a:pt x="41910" y="889"/>
                    <a:pt x="46101" y="2540"/>
                  </a:cubicBezTo>
                  <a:cubicBezTo>
                    <a:pt x="50292" y="4191"/>
                    <a:pt x="53848" y="6604"/>
                    <a:pt x="56896" y="9779"/>
                  </a:cubicBezTo>
                  <a:cubicBezTo>
                    <a:pt x="59944" y="12954"/>
                    <a:pt x="62484" y="16510"/>
                    <a:pt x="64135" y="20574"/>
                  </a:cubicBezTo>
                  <a:cubicBezTo>
                    <a:pt x="65786" y="24638"/>
                    <a:pt x="66675" y="28956"/>
                    <a:pt x="66675" y="33401"/>
                  </a:cubicBezTo>
                </a:path>
              </a:pathLst>
            </a:custGeom>
            <a:solidFill>
              <a:srgbClr val="E0E4E6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7836027" y="3397122"/>
              <a:ext cx="66675" cy="66676"/>
            </a:xfrm>
            <a:custGeom>
              <a:avLst/>
              <a:gdLst/>
              <a:ahLst/>
              <a:cxnLst/>
              <a:rect r="r" b="b" t="t" l="l"/>
              <a:pathLst>
                <a:path h="66676" w="66675">
                  <a:moveTo>
                    <a:pt x="66548" y="33402"/>
                  </a:moveTo>
                  <a:cubicBezTo>
                    <a:pt x="66548" y="37847"/>
                    <a:pt x="65659" y="42038"/>
                    <a:pt x="64008" y="46102"/>
                  </a:cubicBezTo>
                  <a:cubicBezTo>
                    <a:pt x="62357" y="50166"/>
                    <a:pt x="59944" y="53849"/>
                    <a:pt x="56769" y="56897"/>
                  </a:cubicBezTo>
                  <a:cubicBezTo>
                    <a:pt x="53594" y="59945"/>
                    <a:pt x="50037" y="62485"/>
                    <a:pt x="45974" y="64136"/>
                  </a:cubicBezTo>
                  <a:cubicBezTo>
                    <a:pt x="41911" y="65787"/>
                    <a:pt x="37592" y="66676"/>
                    <a:pt x="33274" y="66676"/>
                  </a:cubicBezTo>
                  <a:cubicBezTo>
                    <a:pt x="28956" y="66676"/>
                    <a:pt x="24638" y="65787"/>
                    <a:pt x="20574" y="64136"/>
                  </a:cubicBezTo>
                  <a:cubicBezTo>
                    <a:pt x="16510" y="62485"/>
                    <a:pt x="12827" y="60072"/>
                    <a:pt x="9779" y="56897"/>
                  </a:cubicBezTo>
                  <a:cubicBezTo>
                    <a:pt x="6731" y="53722"/>
                    <a:pt x="4191" y="50166"/>
                    <a:pt x="2540" y="46102"/>
                  </a:cubicBezTo>
                  <a:cubicBezTo>
                    <a:pt x="889" y="42038"/>
                    <a:pt x="0" y="37720"/>
                    <a:pt x="0" y="33402"/>
                  </a:cubicBezTo>
                  <a:cubicBezTo>
                    <a:pt x="0" y="29084"/>
                    <a:pt x="889" y="24766"/>
                    <a:pt x="2540" y="20575"/>
                  </a:cubicBezTo>
                  <a:cubicBezTo>
                    <a:pt x="4191" y="16384"/>
                    <a:pt x="6604" y="12828"/>
                    <a:pt x="9779" y="9780"/>
                  </a:cubicBezTo>
                  <a:cubicBezTo>
                    <a:pt x="12954" y="6731"/>
                    <a:pt x="16511" y="4192"/>
                    <a:pt x="20574" y="2541"/>
                  </a:cubicBezTo>
                  <a:cubicBezTo>
                    <a:pt x="24637" y="890"/>
                    <a:pt x="28956" y="0"/>
                    <a:pt x="33274" y="0"/>
                  </a:cubicBezTo>
                  <a:cubicBezTo>
                    <a:pt x="37592" y="0"/>
                    <a:pt x="41910" y="890"/>
                    <a:pt x="46101" y="2541"/>
                  </a:cubicBezTo>
                  <a:cubicBezTo>
                    <a:pt x="50292" y="4192"/>
                    <a:pt x="53848" y="6605"/>
                    <a:pt x="56896" y="9780"/>
                  </a:cubicBezTo>
                  <a:cubicBezTo>
                    <a:pt x="59944" y="12955"/>
                    <a:pt x="62484" y="16511"/>
                    <a:pt x="64135" y="20575"/>
                  </a:cubicBezTo>
                  <a:cubicBezTo>
                    <a:pt x="65786" y="24639"/>
                    <a:pt x="66675" y="28957"/>
                    <a:pt x="66675" y="33402"/>
                  </a:cubicBezTo>
                </a:path>
              </a:pathLst>
            </a:custGeom>
            <a:solidFill>
              <a:srgbClr val="E0E4E6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7836027" y="4082922"/>
              <a:ext cx="66675" cy="66676"/>
            </a:xfrm>
            <a:custGeom>
              <a:avLst/>
              <a:gdLst/>
              <a:ahLst/>
              <a:cxnLst/>
              <a:rect r="r" b="b" t="t" l="l"/>
              <a:pathLst>
                <a:path h="66676" w="66675">
                  <a:moveTo>
                    <a:pt x="66548" y="33402"/>
                  </a:moveTo>
                  <a:cubicBezTo>
                    <a:pt x="66548" y="37847"/>
                    <a:pt x="65659" y="42038"/>
                    <a:pt x="64008" y="46102"/>
                  </a:cubicBezTo>
                  <a:cubicBezTo>
                    <a:pt x="62357" y="50166"/>
                    <a:pt x="59944" y="53849"/>
                    <a:pt x="56769" y="56897"/>
                  </a:cubicBezTo>
                  <a:cubicBezTo>
                    <a:pt x="53594" y="59945"/>
                    <a:pt x="50037" y="62485"/>
                    <a:pt x="45974" y="64136"/>
                  </a:cubicBezTo>
                  <a:cubicBezTo>
                    <a:pt x="41911" y="65787"/>
                    <a:pt x="37592" y="66676"/>
                    <a:pt x="33274" y="66676"/>
                  </a:cubicBezTo>
                  <a:cubicBezTo>
                    <a:pt x="28956" y="66676"/>
                    <a:pt x="24638" y="65787"/>
                    <a:pt x="20574" y="64136"/>
                  </a:cubicBezTo>
                  <a:cubicBezTo>
                    <a:pt x="16510" y="62485"/>
                    <a:pt x="12827" y="60072"/>
                    <a:pt x="9779" y="56897"/>
                  </a:cubicBezTo>
                  <a:cubicBezTo>
                    <a:pt x="6731" y="53722"/>
                    <a:pt x="4191" y="50166"/>
                    <a:pt x="2540" y="46102"/>
                  </a:cubicBezTo>
                  <a:cubicBezTo>
                    <a:pt x="889" y="42038"/>
                    <a:pt x="0" y="37720"/>
                    <a:pt x="0" y="33402"/>
                  </a:cubicBezTo>
                  <a:cubicBezTo>
                    <a:pt x="0" y="29084"/>
                    <a:pt x="889" y="24766"/>
                    <a:pt x="2540" y="20575"/>
                  </a:cubicBezTo>
                  <a:cubicBezTo>
                    <a:pt x="4191" y="16384"/>
                    <a:pt x="6604" y="12828"/>
                    <a:pt x="9779" y="9780"/>
                  </a:cubicBezTo>
                  <a:cubicBezTo>
                    <a:pt x="12954" y="6731"/>
                    <a:pt x="16511" y="4192"/>
                    <a:pt x="20574" y="2541"/>
                  </a:cubicBezTo>
                  <a:cubicBezTo>
                    <a:pt x="24637" y="890"/>
                    <a:pt x="28956" y="0"/>
                    <a:pt x="33274" y="0"/>
                  </a:cubicBezTo>
                  <a:cubicBezTo>
                    <a:pt x="37592" y="0"/>
                    <a:pt x="41910" y="890"/>
                    <a:pt x="46101" y="2541"/>
                  </a:cubicBezTo>
                  <a:cubicBezTo>
                    <a:pt x="50292" y="4192"/>
                    <a:pt x="53848" y="6605"/>
                    <a:pt x="56896" y="9780"/>
                  </a:cubicBezTo>
                  <a:cubicBezTo>
                    <a:pt x="59944" y="12955"/>
                    <a:pt x="62484" y="16511"/>
                    <a:pt x="64135" y="20575"/>
                  </a:cubicBezTo>
                  <a:cubicBezTo>
                    <a:pt x="65786" y="24639"/>
                    <a:pt x="66675" y="28957"/>
                    <a:pt x="66675" y="33402"/>
                  </a:cubicBezTo>
                </a:path>
              </a:pathLst>
            </a:custGeom>
            <a:solidFill>
              <a:srgbClr val="E0E4E6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675084" y="2638233"/>
            <a:ext cx="4506849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b="true" sz="3375" spc="23">
                <a:solidFill>
                  <a:srgbClr val="F0FC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Benefícios e Impactos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75084" y="3684411"/>
            <a:ext cx="1156497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10">
                <a:solidFill>
                  <a:srgbClr val="F0FC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Mobilidade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200973" y="3684411"/>
            <a:ext cx="1551946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10">
                <a:solidFill>
                  <a:srgbClr val="F0FC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Meio Ambiente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726861" y="3684411"/>
            <a:ext cx="1119226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18">
                <a:solidFill>
                  <a:srgbClr val="F0FC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Segurança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83609" y="4091767"/>
            <a:ext cx="2733094" cy="1088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9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Redução de congestionamentos Diminuição do tempo de viagem Melhoria na fluidez do tráfego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509487" y="4091767"/>
            <a:ext cx="2675268" cy="1403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9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Redução de emissões de poluentes Menor consumo de combustível</a:t>
            </a:r>
          </a:p>
          <a:p>
            <a:pPr algn="l">
              <a:lnSpc>
                <a:spcPts val="2100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Ar mais limpo nas cidades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035376" y="4091767"/>
            <a:ext cx="2515105" cy="1403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9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Detecção rápida de acidentes Resposta mais ágil a emergências</a:t>
            </a:r>
          </a:p>
          <a:p>
            <a:pPr algn="l">
              <a:lnSpc>
                <a:spcPts val="2100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Redução de colisões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75084" y="5672917"/>
            <a:ext cx="9319136" cy="71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A implementação do Urban Sense traz benefícios significativos para a cidade e seus habitantes, melhorando a </a:t>
            </a:r>
          </a:p>
          <a:p>
            <a:pPr algn="l">
              <a:lnSpc>
                <a:spcPts val="1002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mobilidade, reduzindo o impacto ambiental e aumentando a segurança viária.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-6260"/>
            <a:ext cx="11556997" cy="9128122"/>
            <a:chOff x="0" y="0"/>
            <a:chExt cx="11557000" cy="91281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1430000" cy="9001125"/>
            </a:xfrm>
            <a:custGeom>
              <a:avLst/>
              <a:gdLst/>
              <a:ahLst/>
              <a:cxnLst/>
              <a:rect r="r" b="b" t="t" l="l"/>
              <a:pathLst>
                <a:path h="9001125" w="11430000">
                  <a:moveTo>
                    <a:pt x="0" y="0"/>
                  </a:moveTo>
                  <a:lnTo>
                    <a:pt x="0" y="9001125"/>
                  </a:lnTo>
                  <a:lnTo>
                    <a:pt x="11430000" y="90011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1430000" cy="9001125"/>
            </a:xfrm>
            <a:custGeom>
              <a:avLst/>
              <a:gdLst/>
              <a:ahLst/>
              <a:cxnLst/>
              <a:rect r="r" b="b" t="t" l="l"/>
              <a:pathLst>
                <a:path h="9001125" w="11430000">
                  <a:moveTo>
                    <a:pt x="0" y="0"/>
                  </a:moveTo>
                  <a:lnTo>
                    <a:pt x="0" y="9001125"/>
                  </a:lnTo>
                  <a:lnTo>
                    <a:pt x="11430000" y="90011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5F5F6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57244"/>
            <a:ext cx="11430000" cy="9001125"/>
          </a:xfrm>
          <a:custGeom>
            <a:avLst/>
            <a:gdLst/>
            <a:ahLst/>
            <a:cxnLst/>
            <a:rect r="r" b="b" t="t" l="l"/>
            <a:pathLst>
              <a:path h="9001125" w="11430000">
                <a:moveTo>
                  <a:pt x="0" y="0"/>
                </a:moveTo>
                <a:lnTo>
                  <a:pt x="11430000" y="0"/>
                </a:lnTo>
                <a:lnTo>
                  <a:pt x="11430000" y="9001125"/>
                </a:lnTo>
                <a:lnTo>
                  <a:pt x="0" y="90011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" t="0" r="-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57243"/>
            <a:ext cx="11430000" cy="9001125"/>
          </a:xfrm>
          <a:custGeom>
            <a:avLst/>
            <a:gdLst/>
            <a:ahLst/>
            <a:cxnLst/>
            <a:rect r="r" b="b" t="t" l="l"/>
            <a:pathLst>
              <a:path h="9001125" w="11430000">
                <a:moveTo>
                  <a:pt x="0" y="0"/>
                </a:moveTo>
                <a:lnTo>
                  <a:pt x="11430000" y="0"/>
                </a:lnTo>
                <a:lnTo>
                  <a:pt x="11430000" y="9001125"/>
                </a:lnTo>
                <a:lnTo>
                  <a:pt x="0" y="90011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0" y="57242"/>
            <a:ext cx="11430000" cy="9001125"/>
            <a:chOff x="0" y="0"/>
            <a:chExt cx="11430000" cy="90011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430000" cy="9001125"/>
            </a:xfrm>
            <a:custGeom>
              <a:avLst/>
              <a:gdLst/>
              <a:ahLst/>
              <a:cxnLst/>
              <a:rect r="r" b="b" t="t" l="l"/>
              <a:pathLst>
                <a:path h="9001125" w="11430000">
                  <a:moveTo>
                    <a:pt x="0" y="0"/>
                  </a:moveTo>
                  <a:lnTo>
                    <a:pt x="0" y="9001125"/>
                  </a:lnTo>
                  <a:lnTo>
                    <a:pt x="11430000" y="90011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0A081B">
                <a:alpha val="56078"/>
              </a:srgbClr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0" y="57244"/>
            <a:ext cx="4286250" cy="9001125"/>
          </a:xfrm>
          <a:custGeom>
            <a:avLst/>
            <a:gdLst/>
            <a:ahLst/>
            <a:cxnLst/>
            <a:rect r="r" b="b" t="t" l="l"/>
            <a:pathLst>
              <a:path h="9001125" w="4286250">
                <a:moveTo>
                  <a:pt x="0" y="0"/>
                </a:moveTo>
                <a:lnTo>
                  <a:pt x="4286250" y="0"/>
                </a:lnTo>
                <a:lnTo>
                  <a:pt x="4286250" y="9001125"/>
                </a:lnTo>
                <a:lnTo>
                  <a:pt x="0" y="90011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9" t="0" r="-39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4899022" y="1355815"/>
            <a:ext cx="5918197" cy="1546222"/>
            <a:chOff x="0" y="0"/>
            <a:chExt cx="5918200" cy="15462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72898" y="72517"/>
              <a:ext cx="5772404" cy="1400810"/>
            </a:xfrm>
            <a:custGeom>
              <a:avLst/>
              <a:gdLst/>
              <a:ahLst/>
              <a:cxnLst/>
              <a:rect r="r" b="b" t="t" l="l"/>
              <a:pathLst>
                <a:path h="1400810" w="5772404">
                  <a:moveTo>
                    <a:pt x="127" y="1169035"/>
                  </a:moveTo>
                  <a:lnTo>
                    <a:pt x="127" y="232029"/>
                  </a:lnTo>
                  <a:cubicBezTo>
                    <a:pt x="127" y="224409"/>
                    <a:pt x="508" y="216916"/>
                    <a:pt x="1270" y="209296"/>
                  </a:cubicBezTo>
                  <a:cubicBezTo>
                    <a:pt x="2032" y="201676"/>
                    <a:pt x="3175" y="194310"/>
                    <a:pt x="4572" y="186817"/>
                  </a:cubicBezTo>
                  <a:cubicBezTo>
                    <a:pt x="5969" y="179324"/>
                    <a:pt x="7874" y="172085"/>
                    <a:pt x="10033" y="164719"/>
                  </a:cubicBezTo>
                  <a:cubicBezTo>
                    <a:pt x="12192" y="157353"/>
                    <a:pt x="14732" y="150368"/>
                    <a:pt x="17653" y="143256"/>
                  </a:cubicBezTo>
                  <a:cubicBezTo>
                    <a:pt x="20574" y="136144"/>
                    <a:pt x="23749" y="129413"/>
                    <a:pt x="27432" y="122682"/>
                  </a:cubicBezTo>
                  <a:cubicBezTo>
                    <a:pt x="31115" y="115951"/>
                    <a:pt x="34925" y="109474"/>
                    <a:pt x="39116" y="103124"/>
                  </a:cubicBezTo>
                  <a:cubicBezTo>
                    <a:pt x="43307" y="96774"/>
                    <a:pt x="47879" y="90678"/>
                    <a:pt x="52705" y="84836"/>
                  </a:cubicBezTo>
                  <a:cubicBezTo>
                    <a:pt x="57531" y="78994"/>
                    <a:pt x="62611" y="73406"/>
                    <a:pt x="67945" y="67945"/>
                  </a:cubicBezTo>
                  <a:cubicBezTo>
                    <a:pt x="73279" y="62484"/>
                    <a:pt x="78867" y="57531"/>
                    <a:pt x="84709" y="52705"/>
                  </a:cubicBezTo>
                  <a:cubicBezTo>
                    <a:pt x="90551" y="47879"/>
                    <a:pt x="96647" y="43434"/>
                    <a:pt x="102997" y="39116"/>
                  </a:cubicBezTo>
                  <a:cubicBezTo>
                    <a:pt x="109347" y="34798"/>
                    <a:pt x="115824" y="30988"/>
                    <a:pt x="122555" y="27432"/>
                  </a:cubicBezTo>
                  <a:cubicBezTo>
                    <a:pt x="129286" y="23876"/>
                    <a:pt x="136144" y="20574"/>
                    <a:pt x="143129" y="17653"/>
                  </a:cubicBezTo>
                  <a:cubicBezTo>
                    <a:pt x="150114" y="14732"/>
                    <a:pt x="157226" y="12192"/>
                    <a:pt x="164465" y="10033"/>
                  </a:cubicBezTo>
                  <a:cubicBezTo>
                    <a:pt x="171704" y="7874"/>
                    <a:pt x="179070" y="5969"/>
                    <a:pt x="186563" y="4445"/>
                  </a:cubicBezTo>
                  <a:cubicBezTo>
                    <a:pt x="194056" y="2921"/>
                    <a:pt x="201549" y="1905"/>
                    <a:pt x="209042" y="1143"/>
                  </a:cubicBezTo>
                  <a:cubicBezTo>
                    <a:pt x="216535" y="381"/>
                    <a:pt x="224155" y="0"/>
                    <a:pt x="231775" y="0"/>
                  </a:cubicBezTo>
                  <a:lnTo>
                    <a:pt x="5540756" y="0"/>
                  </a:lnTo>
                  <a:cubicBezTo>
                    <a:pt x="5548376" y="0"/>
                    <a:pt x="5555869" y="381"/>
                    <a:pt x="5563489" y="1143"/>
                  </a:cubicBezTo>
                  <a:cubicBezTo>
                    <a:pt x="5571109" y="1905"/>
                    <a:pt x="5578475" y="3048"/>
                    <a:pt x="5585968" y="4445"/>
                  </a:cubicBezTo>
                  <a:cubicBezTo>
                    <a:pt x="5593461" y="5842"/>
                    <a:pt x="5600700" y="7747"/>
                    <a:pt x="5608066" y="10033"/>
                  </a:cubicBezTo>
                  <a:cubicBezTo>
                    <a:pt x="5615432" y="12319"/>
                    <a:pt x="5622417" y="14859"/>
                    <a:pt x="5629402" y="17653"/>
                  </a:cubicBezTo>
                  <a:cubicBezTo>
                    <a:pt x="5636386" y="20447"/>
                    <a:pt x="5643245" y="23749"/>
                    <a:pt x="5649976" y="27432"/>
                  </a:cubicBezTo>
                  <a:cubicBezTo>
                    <a:pt x="5656707" y="31115"/>
                    <a:pt x="5663184" y="34925"/>
                    <a:pt x="5669407" y="39116"/>
                  </a:cubicBezTo>
                  <a:cubicBezTo>
                    <a:pt x="5675629" y="43307"/>
                    <a:pt x="5681853" y="47879"/>
                    <a:pt x="5687695" y="52705"/>
                  </a:cubicBezTo>
                  <a:cubicBezTo>
                    <a:pt x="5693536" y="57531"/>
                    <a:pt x="5699124" y="62611"/>
                    <a:pt x="5704585" y="67945"/>
                  </a:cubicBezTo>
                  <a:cubicBezTo>
                    <a:pt x="5710046" y="73279"/>
                    <a:pt x="5714999" y="78867"/>
                    <a:pt x="5719826" y="84836"/>
                  </a:cubicBezTo>
                  <a:cubicBezTo>
                    <a:pt x="5724652" y="90805"/>
                    <a:pt x="5729097" y="96774"/>
                    <a:pt x="5733415" y="103124"/>
                  </a:cubicBezTo>
                  <a:cubicBezTo>
                    <a:pt x="5737733" y="109474"/>
                    <a:pt x="5741543" y="115951"/>
                    <a:pt x="5745099" y="122682"/>
                  </a:cubicBezTo>
                  <a:cubicBezTo>
                    <a:pt x="5748655" y="129413"/>
                    <a:pt x="5751957" y="136271"/>
                    <a:pt x="5754878" y="143256"/>
                  </a:cubicBezTo>
                  <a:cubicBezTo>
                    <a:pt x="5757798" y="150241"/>
                    <a:pt x="5760339" y="157353"/>
                    <a:pt x="5762498" y="164719"/>
                  </a:cubicBezTo>
                  <a:cubicBezTo>
                    <a:pt x="5764657" y="172085"/>
                    <a:pt x="5766562" y="179324"/>
                    <a:pt x="5767959" y="186817"/>
                  </a:cubicBezTo>
                  <a:cubicBezTo>
                    <a:pt x="5769355" y="194310"/>
                    <a:pt x="5770499" y="201803"/>
                    <a:pt x="5771261" y="209296"/>
                  </a:cubicBezTo>
                  <a:cubicBezTo>
                    <a:pt x="5772023" y="216789"/>
                    <a:pt x="5772404" y="224409"/>
                    <a:pt x="5772404" y="232029"/>
                  </a:cubicBezTo>
                  <a:lnTo>
                    <a:pt x="5772404" y="1169035"/>
                  </a:lnTo>
                  <a:cubicBezTo>
                    <a:pt x="5772404" y="1176655"/>
                    <a:pt x="5772023" y="1184148"/>
                    <a:pt x="5771261" y="1191768"/>
                  </a:cubicBezTo>
                  <a:cubicBezTo>
                    <a:pt x="5770499" y="1199388"/>
                    <a:pt x="5769356" y="1206754"/>
                    <a:pt x="5767959" y="1214247"/>
                  </a:cubicBezTo>
                  <a:cubicBezTo>
                    <a:pt x="5766561" y="1221740"/>
                    <a:pt x="5764657" y="1228979"/>
                    <a:pt x="5762498" y="1236345"/>
                  </a:cubicBezTo>
                  <a:cubicBezTo>
                    <a:pt x="5760339" y="1243711"/>
                    <a:pt x="5757799" y="1250696"/>
                    <a:pt x="5754878" y="1257681"/>
                  </a:cubicBezTo>
                  <a:cubicBezTo>
                    <a:pt x="5751957" y="1264666"/>
                    <a:pt x="5748782" y="1271524"/>
                    <a:pt x="5745099" y="1278255"/>
                  </a:cubicBezTo>
                  <a:cubicBezTo>
                    <a:pt x="5741416" y="1284986"/>
                    <a:pt x="5737606" y="1291463"/>
                    <a:pt x="5733415" y="1297813"/>
                  </a:cubicBezTo>
                  <a:cubicBezTo>
                    <a:pt x="5729223" y="1304163"/>
                    <a:pt x="5724652" y="1310259"/>
                    <a:pt x="5719826" y="1316101"/>
                  </a:cubicBezTo>
                  <a:cubicBezTo>
                    <a:pt x="5714999" y="1321943"/>
                    <a:pt x="5709920" y="1327531"/>
                    <a:pt x="5704585" y="1332992"/>
                  </a:cubicBezTo>
                  <a:cubicBezTo>
                    <a:pt x="5699251" y="1338453"/>
                    <a:pt x="5693664" y="1343406"/>
                    <a:pt x="5687695" y="1348232"/>
                  </a:cubicBezTo>
                  <a:cubicBezTo>
                    <a:pt x="5681726" y="1353058"/>
                    <a:pt x="5675757" y="1357503"/>
                    <a:pt x="5669407" y="1361821"/>
                  </a:cubicBezTo>
                  <a:cubicBezTo>
                    <a:pt x="5663057" y="1366139"/>
                    <a:pt x="5656579" y="1369949"/>
                    <a:pt x="5649976" y="1373505"/>
                  </a:cubicBezTo>
                  <a:cubicBezTo>
                    <a:pt x="5643372" y="1377061"/>
                    <a:pt x="5636386" y="1380363"/>
                    <a:pt x="5629402" y="1383284"/>
                  </a:cubicBezTo>
                  <a:cubicBezTo>
                    <a:pt x="5622417" y="1386205"/>
                    <a:pt x="5615305" y="1388745"/>
                    <a:pt x="5608066" y="1390904"/>
                  </a:cubicBezTo>
                  <a:cubicBezTo>
                    <a:pt x="5600827" y="1393063"/>
                    <a:pt x="5593461" y="1394968"/>
                    <a:pt x="5585968" y="1396365"/>
                  </a:cubicBezTo>
                  <a:cubicBezTo>
                    <a:pt x="5578475" y="1397762"/>
                    <a:pt x="5570982" y="1398905"/>
                    <a:pt x="5563489" y="1399667"/>
                  </a:cubicBezTo>
                  <a:cubicBezTo>
                    <a:pt x="5555996" y="1400429"/>
                    <a:pt x="5548376" y="1400810"/>
                    <a:pt x="5540756" y="1400810"/>
                  </a:cubicBezTo>
                  <a:lnTo>
                    <a:pt x="231648" y="1400810"/>
                  </a:lnTo>
                  <a:cubicBezTo>
                    <a:pt x="224028" y="1400810"/>
                    <a:pt x="216535" y="1400429"/>
                    <a:pt x="208915" y="1399667"/>
                  </a:cubicBezTo>
                  <a:cubicBezTo>
                    <a:pt x="201295" y="1398905"/>
                    <a:pt x="193929" y="1397762"/>
                    <a:pt x="186436" y="1396365"/>
                  </a:cubicBezTo>
                  <a:cubicBezTo>
                    <a:pt x="178943" y="1394968"/>
                    <a:pt x="171704" y="1393063"/>
                    <a:pt x="164338" y="1390904"/>
                  </a:cubicBezTo>
                  <a:cubicBezTo>
                    <a:pt x="156972" y="1388745"/>
                    <a:pt x="149987" y="1386078"/>
                    <a:pt x="143002" y="1383284"/>
                  </a:cubicBezTo>
                  <a:cubicBezTo>
                    <a:pt x="136017" y="1380490"/>
                    <a:pt x="129159" y="1377188"/>
                    <a:pt x="122428" y="1373505"/>
                  </a:cubicBezTo>
                  <a:cubicBezTo>
                    <a:pt x="115697" y="1369822"/>
                    <a:pt x="109220" y="1366012"/>
                    <a:pt x="102870" y="1361821"/>
                  </a:cubicBezTo>
                  <a:cubicBezTo>
                    <a:pt x="96520" y="1357630"/>
                    <a:pt x="90424" y="1353058"/>
                    <a:pt x="84582" y="1348232"/>
                  </a:cubicBezTo>
                  <a:cubicBezTo>
                    <a:pt x="78740" y="1343406"/>
                    <a:pt x="73152" y="1338326"/>
                    <a:pt x="67818" y="1332992"/>
                  </a:cubicBezTo>
                  <a:cubicBezTo>
                    <a:pt x="62484" y="1327658"/>
                    <a:pt x="57404" y="1322070"/>
                    <a:pt x="52578" y="1316101"/>
                  </a:cubicBezTo>
                  <a:cubicBezTo>
                    <a:pt x="47752" y="1310132"/>
                    <a:pt x="43307" y="1304163"/>
                    <a:pt x="38989" y="1297813"/>
                  </a:cubicBezTo>
                  <a:cubicBezTo>
                    <a:pt x="34671" y="1291463"/>
                    <a:pt x="30861" y="1284986"/>
                    <a:pt x="27305" y="1278255"/>
                  </a:cubicBezTo>
                  <a:cubicBezTo>
                    <a:pt x="23749" y="1271524"/>
                    <a:pt x="20447" y="1264666"/>
                    <a:pt x="17526" y="1257681"/>
                  </a:cubicBezTo>
                  <a:cubicBezTo>
                    <a:pt x="14605" y="1250696"/>
                    <a:pt x="12065" y="1243584"/>
                    <a:pt x="9906" y="1236345"/>
                  </a:cubicBezTo>
                  <a:cubicBezTo>
                    <a:pt x="7747" y="1229106"/>
                    <a:pt x="5842" y="1221740"/>
                    <a:pt x="4445" y="1214247"/>
                  </a:cubicBezTo>
                  <a:cubicBezTo>
                    <a:pt x="3048" y="1206754"/>
                    <a:pt x="1905" y="1199261"/>
                    <a:pt x="1143" y="1191768"/>
                  </a:cubicBezTo>
                  <a:cubicBezTo>
                    <a:pt x="381" y="1184275"/>
                    <a:pt x="0" y="1176655"/>
                    <a:pt x="0" y="1169035"/>
                  </a:cubicBezTo>
                </a:path>
              </a:pathLst>
            </a:custGeom>
            <a:solidFill>
              <a:srgbClr val="0A081B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3500" y="63500"/>
              <a:ext cx="5791199" cy="1419225"/>
            </a:xfrm>
            <a:custGeom>
              <a:avLst/>
              <a:gdLst/>
              <a:ahLst/>
              <a:cxnLst/>
              <a:rect r="r" b="b" t="t" l="l"/>
              <a:pathLst>
                <a:path h="1419225" w="5791199">
                  <a:moveTo>
                    <a:pt x="0" y="1178052"/>
                  </a:moveTo>
                  <a:lnTo>
                    <a:pt x="0" y="241046"/>
                  </a:lnTo>
                  <a:lnTo>
                    <a:pt x="9525" y="241046"/>
                  </a:lnTo>
                  <a:lnTo>
                    <a:pt x="0" y="241046"/>
                  </a:lnTo>
                  <a:cubicBezTo>
                    <a:pt x="0" y="233172"/>
                    <a:pt x="381" y="225298"/>
                    <a:pt x="1143" y="217424"/>
                  </a:cubicBezTo>
                  <a:lnTo>
                    <a:pt x="10668" y="218313"/>
                  </a:lnTo>
                  <a:lnTo>
                    <a:pt x="1143" y="217424"/>
                  </a:lnTo>
                  <a:cubicBezTo>
                    <a:pt x="1905" y="209550"/>
                    <a:pt x="3048" y="201803"/>
                    <a:pt x="4572" y="194056"/>
                  </a:cubicBezTo>
                  <a:lnTo>
                    <a:pt x="4572" y="194056"/>
                  </a:lnTo>
                  <a:lnTo>
                    <a:pt x="4572" y="194056"/>
                  </a:lnTo>
                  <a:cubicBezTo>
                    <a:pt x="6096" y="186309"/>
                    <a:pt x="8001" y="178689"/>
                    <a:pt x="10287" y="171069"/>
                  </a:cubicBezTo>
                  <a:lnTo>
                    <a:pt x="10287" y="171069"/>
                  </a:lnTo>
                  <a:lnTo>
                    <a:pt x="10287" y="171069"/>
                  </a:lnTo>
                  <a:cubicBezTo>
                    <a:pt x="12573" y="163576"/>
                    <a:pt x="15240" y="156083"/>
                    <a:pt x="18288" y="148844"/>
                  </a:cubicBezTo>
                  <a:lnTo>
                    <a:pt x="27051" y="152527"/>
                  </a:lnTo>
                  <a:lnTo>
                    <a:pt x="18288" y="148844"/>
                  </a:lnTo>
                  <a:cubicBezTo>
                    <a:pt x="21336" y="141605"/>
                    <a:pt x="24638" y="134366"/>
                    <a:pt x="28448" y="127508"/>
                  </a:cubicBezTo>
                  <a:lnTo>
                    <a:pt x="36830" y="131953"/>
                  </a:lnTo>
                  <a:lnTo>
                    <a:pt x="28448" y="127508"/>
                  </a:lnTo>
                  <a:cubicBezTo>
                    <a:pt x="32131" y="120523"/>
                    <a:pt x="36195" y="113792"/>
                    <a:pt x="40640" y="107188"/>
                  </a:cubicBezTo>
                  <a:lnTo>
                    <a:pt x="40640" y="107188"/>
                  </a:lnTo>
                  <a:lnTo>
                    <a:pt x="40640" y="107188"/>
                  </a:lnTo>
                  <a:cubicBezTo>
                    <a:pt x="45085" y="100584"/>
                    <a:pt x="49784" y="94234"/>
                    <a:pt x="54737" y="88138"/>
                  </a:cubicBezTo>
                  <a:lnTo>
                    <a:pt x="62103" y="94234"/>
                  </a:lnTo>
                  <a:lnTo>
                    <a:pt x="54737" y="88138"/>
                  </a:lnTo>
                  <a:cubicBezTo>
                    <a:pt x="59690" y="82042"/>
                    <a:pt x="65024" y="76200"/>
                    <a:pt x="70612" y="70612"/>
                  </a:cubicBezTo>
                  <a:lnTo>
                    <a:pt x="77343" y="77343"/>
                  </a:lnTo>
                  <a:lnTo>
                    <a:pt x="70612" y="70612"/>
                  </a:lnTo>
                  <a:cubicBezTo>
                    <a:pt x="76200" y="65024"/>
                    <a:pt x="82042" y="59690"/>
                    <a:pt x="88138" y="54737"/>
                  </a:cubicBezTo>
                  <a:lnTo>
                    <a:pt x="88138" y="54737"/>
                  </a:lnTo>
                  <a:lnTo>
                    <a:pt x="88138" y="54737"/>
                  </a:lnTo>
                  <a:cubicBezTo>
                    <a:pt x="94234" y="49784"/>
                    <a:pt x="100584" y="45085"/>
                    <a:pt x="107188" y="40640"/>
                  </a:cubicBezTo>
                  <a:lnTo>
                    <a:pt x="112522" y="48514"/>
                  </a:lnTo>
                  <a:lnTo>
                    <a:pt x="107188" y="40640"/>
                  </a:lnTo>
                  <a:cubicBezTo>
                    <a:pt x="113792" y="36195"/>
                    <a:pt x="120523" y="32258"/>
                    <a:pt x="127508" y="28448"/>
                  </a:cubicBezTo>
                  <a:lnTo>
                    <a:pt x="127508" y="28448"/>
                  </a:lnTo>
                  <a:lnTo>
                    <a:pt x="127508" y="28448"/>
                  </a:lnTo>
                  <a:cubicBezTo>
                    <a:pt x="134493" y="24765"/>
                    <a:pt x="141605" y="21336"/>
                    <a:pt x="148844" y="18288"/>
                  </a:cubicBezTo>
                  <a:lnTo>
                    <a:pt x="148844" y="18288"/>
                  </a:lnTo>
                  <a:lnTo>
                    <a:pt x="148844" y="18288"/>
                  </a:lnTo>
                  <a:cubicBezTo>
                    <a:pt x="156083" y="15240"/>
                    <a:pt x="163576" y="12573"/>
                    <a:pt x="171069" y="10287"/>
                  </a:cubicBezTo>
                  <a:lnTo>
                    <a:pt x="171069" y="10287"/>
                  </a:lnTo>
                  <a:lnTo>
                    <a:pt x="171069" y="10287"/>
                  </a:lnTo>
                  <a:cubicBezTo>
                    <a:pt x="178562" y="8001"/>
                    <a:pt x="186309" y="6096"/>
                    <a:pt x="194056" y="4572"/>
                  </a:cubicBezTo>
                  <a:lnTo>
                    <a:pt x="194056" y="4572"/>
                  </a:lnTo>
                  <a:lnTo>
                    <a:pt x="194056" y="4572"/>
                  </a:lnTo>
                  <a:cubicBezTo>
                    <a:pt x="201803" y="3048"/>
                    <a:pt x="209550" y="1905"/>
                    <a:pt x="217424" y="1143"/>
                  </a:cubicBezTo>
                  <a:lnTo>
                    <a:pt x="218313" y="10668"/>
                  </a:lnTo>
                  <a:lnTo>
                    <a:pt x="217424" y="1143"/>
                  </a:lnTo>
                  <a:cubicBezTo>
                    <a:pt x="225298" y="381"/>
                    <a:pt x="233172" y="0"/>
                    <a:pt x="241046" y="0"/>
                  </a:cubicBezTo>
                  <a:lnTo>
                    <a:pt x="241046" y="9525"/>
                  </a:lnTo>
                  <a:lnTo>
                    <a:pt x="241046" y="0"/>
                  </a:lnTo>
                  <a:lnTo>
                    <a:pt x="5550154" y="0"/>
                  </a:lnTo>
                  <a:lnTo>
                    <a:pt x="5550154" y="9525"/>
                  </a:lnTo>
                  <a:lnTo>
                    <a:pt x="5550154" y="0"/>
                  </a:lnTo>
                  <a:cubicBezTo>
                    <a:pt x="5558028" y="0"/>
                    <a:pt x="5565902" y="381"/>
                    <a:pt x="5573776" y="1143"/>
                  </a:cubicBezTo>
                  <a:lnTo>
                    <a:pt x="5572887" y="10668"/>
                  </a:lnTo>
                  <a:lnTo>
                    <a:pt x="5573776" y="1143"/>
                  </a:lnTo>
                  <a:cubicBezTo>
                    <a:pt x="5581650" y="1905"/>
                    <a:pt x="5589397" y="3048"/>
                    <a:pt x="5597144" y="4572"/>
                  </a:cubicBezTo>
                  <a:lnTo>
                    <a:pt x="5597144" y="4572"/>
                  </a:lnTo>
                  <a:lnTo>
                    <a:pt x="5597144" y="4572"/>
                  </a:lnTo>
                  <a:cubicBezTo>
                    <a:pt x="5604890" y="6096"/>
                    <a:pt x="5612511" y="8001"/>
                    <a:pt x="5620131" y="10287"/>
                  </a:cubicBezTo>
                  <a:lnTo>
                    <a:pt x="5620131" y="10287"/>
                  </a:lnTo>
                  <a:lnTo>
                    <a:pt x="5620131" y="10287"/>
                  </a:lnTo>
                  <a:cubicBezTo>
                    <a:pt x="5627751" y="12573"/>
                    <a:pt x="5635117" y="15240"/>
                    <a:pt x="5642356" y="18288"/>
                  </a:cubicBezTo>
                  <a:lnTo>
                    <a:pt x="5642356" y="18288"/>
                  </a:lnTo>
                  <a:lnTo>
                    <a:pt x="5642356" y="18288"/>
                  </a:lnTo>
                  <a:cubicBezTo>
                    <a:pt x="5649595" y="21336"/>
                    <a:pt x="5656834" y="24638"/>
                    <a:pt x="5663692" y="28448"/>
                  </a:cubicBezTo>
                  <a:lnTo>
                    <a:pt x="5663692" y="28448"/>
                  </a:lnTo>
                  <a:lnTo>
                    <a:pt x="5663692" y="28448"/>
                  </a:lnTo>
                  <a:cubicBezTo>
                    <a:pt x="5670676" y="32131"/>
                    <a:pt x="5677407" y="36195"/>
                    <a:pt x="5684012" y="40640"/>
                  </a:cubicBezTo>
                  <a:lnTo>
                    <a:pt x="5678677" y="48514"/>
                  </a:lnTo>
                  <a:lnTo>
                    <a:pt x="5684012" y="40640"/>
                  </a:lnTo>
                  <a:cubicBezTo>
                    <a:pt x="5690615" y="45085"/>
                    <a:pt x="5696965" y="49784"/>
                    <a:pt x="5703062" y="54737"/>
                  </a:cubicBezTo>
                  <a:lnTo>
                    <a:pt x="5703062" y="54737"/>
                  </a:lnTo>
                  <a:lnTo>
                    <a:pt x="5703062" y="54737"/>
                  </a:lnTo>
                  <a:cubicBezTo>
                    <a:pt x="5709158" y="59690"/>
                    <a:pt x="5715000" y="65024"/>
                    <a:pt x="5720588" y="70612"/>
                  </a:cubicBezTo>
                  <a:lnTo>
                    <a:pt x="5713857" y="77343"/>
                  </a:lnTo>
                  <a:lnTo>
                    <a:pt x="5720588" y="70612"/>
                  </a:lnTo>
                  <a:cubicBezTo>
                    <a:pt x="5726176" y="76200"/>
                    <a:pt x="5731509" y="82042"/>
                    <a:pt x="5736463" y="88138"/>
                  </a:cubicBezTo>
                  <a:lnTo>
                    <a:pt x="5729097" y="94234"/>
                  </a:lnTo>
                  <a:lnTo>
                    <a:pt x="5736463" y="88138"/>
                  </a:lnTo>
                  <a:cubicBezTo>
                    <a:pt x="5741543" y="94234"/>
                    <a:pt x="5746115" y="100584"/>
                    <a:pt x="5750559" y="107188"/>
                  </a:cubicBezTo>
                  <a:lnTo>
                    <a:pt x="5742686" y="112522"/>
                  </a:lnTo>
                  <a:lnTo>
                    <a:pt x="5750559" y="107188"/>
                  </a:lnTo>
                  <a:cubicBezTo>
                    <a:pt x="5755005" y="113792"/>
                    <a:pt x="5758942" y="120523"/>
                    <a:pt x="5762751" y="127508"/>
                  </a:cubicBezTo>
                  <a:lnTo>
                    <a:pt x="5754369" y="131953"/>
                  </a:lnTo>
                  <a:lnTo>
                    <a:pt x="5762751" y="127508"/>
                  </a:lnTo>
                  <a:cubicBezTo>
                    <a:pt x="5766434" y="134493"/>
                    <a:pt x="5769863" y="141605"/>
                    <a:pt x="5772911" y="148844"/>
                  </a:cubicBezTo>
                  <a:lnTo>
                    <a:pt x="5764148" y="152527"/>
                  </a:lnTo>
                  <a:lnTo>
                    <a:pt x="5772911" y="148844"/>
                  </a:lnTo>
                  <a:cubicBezTo>
                    <a:pt x="5775959" y="156210"/>
                    <a:pt x="5778626" y="163576"/>
                    <a:pt x="5780912" y="171069"/>
                  </a:cubicBezTo>
                  <a:lnTo>
                    <a:pt x="5780912" y="171069"/>
                  </a:lnTo>
                  <a:lnTo>
                    <a:pt x="5780912" y="171069"/>
                  </a:lnTo>
                  <a:cubicBezTo>
                    <a:pt x="5783198" y="178562"/>
                    <a:pt x="5785103" y="186309"/>
                    <a:pt x="5786627" y="194056"/>
                  </a:cubicBezTo>
                  <a:lnTo>
                    <a:pt x="5786627" y="194056"/>
                  </a:lnTo>
                  <a:lnTo>
                    <a:pt x="5786627" y="194056"/>
                  </a:lnTo>
                  <a:cubicBezTo>
                    <a:pt x="5788151" y="201803"/>
                    <a:pt x="5789294" y="209550"/>
                    <a:pt x="5790056" y="217424"/>
                  </a:cubicBezTo>
                  <a:lnTo>
                    <a:pt x="5780531" y="218313"/>
                  </a:lnTo>
                  <a:lnTo>
                    <a:pt x="5790056" y="217424"/>
                  </a:lnTo>
                  <a:cubicBezTo>
                    <a:pt x="5790818" y="225298"/>
                    <a:pt x="5791199" y="233172"/>
                    <a:pt x="5791199" y="241046"/>
                  </a:cubicBezTo>
                  <a:lnTo>
                    <a:pt x="5781674" y="241046"/>
                  </a:lnTo>
                  <a:lnTo>
                    <a:pt x="5791199" y="241046"/>
                  </a:lnTo>
                  <a:lnTo>
                    <a:pt x="5791199" y="1178052"/>
                  </a:lnTo>
                  <a:lnTo>
                    <a:pt x="5781674" y="1178052"/>
                  </a:lnTo>
                  <a:lnTo>
                    <a:pt x="5791199" y="1178052"/>
                  </a:lnTo>
                  <a:cubicBezTo>
                    <a:pt x="5791199" y="1185926"/>
                    <a:pt x="5790818" y="1193800"/>
                    <a:pt x="5790056" y="1201674"/>
                  </a:cubicBezTo>
                  <a:lnTo>
                    <a:pt x="5780531" y="1200785"/>
                  </a:lnTo>
                  <a:lnTo>
                    <a:pt x="5790056" y="1201674"/>
                  </a:lnTo>
                  <a:cubicBezTo>
                    <a:pt x="5789294" y="1209548"/>
                    <a:pt x="5788151" y="1217295"/>
                    <a:pt x="5786627" y="1225042"/>
                  </a:cubicBezTo>
                  <a:lnTo>
                    <a:pt x="5786627" y="1225042"/>
                  </a:lnTo>
                  <a:lnTo>
                    <a:pt x="5786627" y="1225042"/>
                  </a:lnTo>
                  <a:cubicBezTo>
                    <a:pt x="5785103" y="1232789"/>
                    <a:pt x="5783199" y="1240409"/>
                    <a:pt x="5780912" y="1248029"/>
                  </a:cubicBezTo>
                  <a:lnTo>
                    <a:pt x="5780912" y="1248029"/>
                  </a:lnTo>
                  <a:lnTo>
                    <a:pt x="5780912" y="1248029"/>
                  </a:lnTo>
                  <a:cubicBezTo>
                    <a:pt x="5778626" y="1255522"/>
                    <a:pt x="5775959" y="1263015"/>
                    <a:pt x="5772911" y="1270254"/>
                  </a:cubicBezTo>
                  <a:lnTo>
                    <a:pt x="5764148" y="1266571"/>
                  </a:lnTo>
                  <a:lnTo>
                    <a:pt x="5772911" y="1270254"/>
                  </a:lnTo>
                  <a:cubicBezTo>
                    <a:pt x="5769863" y="1277493"/>
                    <a:pt x="5766561" y="1284732"/>
                    <a:pt x="5762751" y="1291590"/>
                  </a:cubicBezTo>
                  <a:lnTo>
                    <a:pt x="5754369" y="1287145"/>
                  </a:lnTo>
                  <a:lnTo>
                    <a:pt x="5762751" y="1291590"/>
                  </a:lnTo>
                  <a:cubicBezTo>
                    <a:pt x="5759068" y="1298575"/>
                    <a:pt x="5755005" y="1305306"/>
                    <a:pt x="5750559" y="1311910"/>
                  </a:cubicBezTo>
                  <a:lnTo>
                    <a:pt x="5742686" y="1306576"/>
                  </a:lnTo>
                  <a:lnTo>
                    <a:pt x="5750559" y="1311910"/>
                  </a:lnTo>
                  <a:cubicBezTo>
                    <a:pt x="5746114" y="1318514"/>
                    <a:pt x="5741415" y="1324864"/>
                    <a:pt x="5736463" y="1330960"/>
                  </a:cubicBezTo>
                  <a:lnTo>
                    <a:pt x="5729097" y="1324864"/>
                  </a:lnTo>
                  <a:lnTo>
                    <a:pt x="5736463" y="1330960"/>
                  </a:lnTo>
                  <a:cubicBezTo>
                    <a:pt x="5731509" y="1337056"/>
                    <a:pt x="5726176" y="1342898"/>
                    <a:pt x="5720588" y="1348486"/>
                  </a:cubicBezTo>
                  <a:lnTo>
                    <a:pt x="5713857" y="1341755"/>
                  </a:lnTo>
                  <a:lnTo>
                    <a:pt x="5720588" y="1348486"/>
                  </a:lnTo>
                  <a:cubicBezTo>
                    <a:pt x="5715000" y="1354074"/>
                    <a:pt x="5709158" y="1359408"/>
                    <a:pt x="5703062" y="1364361"/>
                  </a:cubicBezTo>
                  <a:lnTo>
                    <a:pt x="5703062" y="1364361"/>
                  </a:lnTo>
                  <a:lnTo>
                    <a:pt x="5703062" y="1364361"/>
                  </a:lnTo>
                  <a:cubicBezTo>
                    <a:pt x="5696965" y="1369314"/>
                    <a:pt x="5690615" y="1374013"/>
                    <a:pt x="5684012" y="1378458"/>
                  </a:cubicBezTo>
                  <a:lnTo>
                    <a:pt x="5678677" y="1370584"/>
                  </a:lnTo>
                  <a:lnTo>
                    <a:pt x="5684012" y="1378458"/>
                  </a:lnTo>
                  <a:cubicBezTo>
                    <a:pt x="5677408" y="1382903"/>
                    <a:pt x="5670677" y="1386840"/>
                    <a:pt x="5663692" y="1390650"/>
                  </a:cubicBezTo>
                  <a:lnTo>
                    <a:pt x="5663692" y="1390650"/>
                  </a:lnTo>
                  <a:lnTo>
                    <a:pt x="5663692" y="1390650"/>
                  </a:lnTo>
                  <a:cubicBezTo>
                    <a:pt x="5656707" y="1394333"/>
                    <a:pt x="5649595" y="1397762"/>
                    <a:pt x="5642356" y="1400810"/>
                  </a:cubicBezTo>
                  <a:lnTo>
                    <a:pt x="5642356" y="1400810"/>
                  </a:lnTo>
                  <a:lnTo>
                    <a:pt x="5642356" y="1400810"/>
                  </a:lnTo>
                  <a:cubicBezTo>
                    <a:pt x="5635117" y="1403858"/>
                    <a:pt x="5627624" y="1406525"/>
                    <a:pt x="5620131" y="1408811"/>
                  </a:cubicBezTo>
                  <a:lnTo>
                    <a:pt x="5620131" y="1408811"/>
                  </a:lnTo>
                  <a:lnTo>
                    <a:pt x="5620131" y="1408811"/>
                  </a:lnTo>
                  <a:cubicBezTo>
                    <a:pt x="5612638" y="1411097"/>
                    <a:pt x="5604890" y="1413002"/>
                    <a:pt x="5597144" y="1414526"/>
                  </a:cubicBezTo>
                  <a:lnTo>
                    <a:pt x="5595239" y="1405128"/>
                  </a:lnTo>
                  <a:lnTo>
                    <a:pt x="5597144" y="1414526"/>
                  </a:lnTo>
                  <a:cubicBezTo>
                    <a:pt x="5589397" y="1416050"/>
                    <a:pt x="5581650" y="1417193"/>
                    <a:pt x="5573776" y="1417955"/>
                  </a:cubicBezTo>
                  <a:lnTo>
                    <a:pt x="5572887" y="1408430"/>
                  </a:lnTo>
                  <a:lnTo>
                    <a:pt x="5573776" y="1417955"/>
                  </a:lnTo>
                  <a:cubicBezTo>
                    <a:pt x="5565902" y="1418717"/>
                    <a:pt x="5558028" y="1419098"/>
                    <a:pt x="5550154" y="1419098"/>
                  </a:cubicBezTo>
                  <a:lnTo>
                    <a:pt x="5550154" y="1409700"/>
                  </a:lnTo>
                  <a:lnTo>
                    <a:pt x="5550154" y="1419225"/>
                  </a:lnTo>
                  <a:lnTo>
                    <a:pt x="241046" y="1419225"/>
                  </a:lnTo>
                  <a:lnTo>
                    <a:pt x="241046" y="1409700"/>
                  </a:lnTo>
                  <a:lnTo>
                    <a:pt x="241046" y="1419225"/>
                  </a:lnTo>
                  <a:cubicBezTo>
                    <a:pt x="233172" y="1419225"/>
                    <a:pt x="225298" y="1418844"/>
                    <a:pt x="217424" y="1418082"/>
                  </a:cubicBezTo>
                  <a:lnTo>
                    <a:pt x="218313" y="1408557"/>
                  </a:lnTo>
                  <a:lnTo>
                    <a:pt x="217424" y="1418082"/>
                  </a:lnTo>
                  <a:cubicBezTo>
                    <a:pt x="209550" y="1417320"/>
                    <a:pt x="201803" y="1416177"/>
                    <a:pt x="194056" y="1414653"/>
                  </a:cubicBezTo>
                  <a:lnTo>
                    <a:pt x="195961" y="1405255"/>
                  </a:lnTo>
                  <a:lnTo>
                    <a:pt x="194056" y="1414653"/>
                  </a:lnTo>
                  <a:cubicBezTo>
                    <a:pt x="186309" y="1413129"/>
                    <a:pt x="178689" y="1411224"/>
                    <a:pt x="171069" y="1408938"/>
                  </a:cubicBezTo>
                  <a:lnTo>
                    <a:pt x="171069" y="1408938"/>
                  </a:lnTo>
                  <a:lnTo>
                    <a:pt x="171069" y="1408938"/>
                  </a:lnTo>
                  <a:cubicBezTo>
                    <a:pt x="163449" y="1406652"/>
                    <a:pt x="156083" y="1403985"/>
                    <a:pt x="148844" y="1400937"/>
                  </a:cubicBezTo>
                  <a:lnTo>
                    <a:pt x="148844" y="1400937"/>
                  </a:lnTo>
                  <a:lnTo>
                    <a:pt x="148844" y="1400937"/>
                  </a:lnTo>
                  <a:cubicBezTo>
                    <a:pt x="141605" y="1397889"/>
                    <a:pt x="134493" y="1394587"/>
                    <a:pt x="127508" y="1390777"/>
                  </a:cubicBezTo>
                  <a:lnTo>
                    <a:pt x="127508" y="1390777"/>
                  </a:lnTo>
                  <a:lnTo>
                    <a:pt x="127508" y="1390777"/>
                  </a:lnTo>
                  <a:cubicBezTo>
                    <a:pt x="120523" y="1387094"/>
                    <a:pt x="113792" y="1383030"/>
                    <a:pt x="107188" y="1378585"/>
                  </a:cubicBezTo>
                  <a:lnTo>
                    <a:pt x="112522" y="1370711"/>
                  </a:lnTo>
                  <a:lnTo>
                    <a:pt x="107188" y="1378585"/>
                  </a:lnTo>
                  <a:cubicBezTo>
                    <a:pt x="100584" y="1374140"/>
                    <a:pt x="94234" y="1369441"/>
                    <a:pt x="88138" y="1364488"/>
                  </a:cubicBezTo>
                  <a:lnTo>
                    <a:pt x="88138" y="1364488"/>
                  </a:lnTo>
                  <a:lnTo>
                    <a:pt x="88138" y="1364488"/>
                  </a:lnTo>
                  <a:cubicBezTo>
                    <a:pt x="82042" y="1359535"/>
                    <a:pt x="76200" y="1354201"/>
                    <a:pt x="70612" y="1348613"/>
                  </a:cubicBezTo>
                  <a:lnTo>
                    <a:pt x="77343" y="1341882"/>
                  </a:lnTo>
                  <a:lnTo>
                    <a:pt x="70612" y="1348613"/>
                  </a:lnTo>
                  <a:cubicBezTo>
                    <a:pt x="65024" y="1343025"/>
                    <a:pt x="59690" y="1337183"/>
                    <a:pt x="54737" y="1331087"/>
                  </a:cubicBezTo>
                  <a:lnTo>
                    <a:pt x="62103" y="1324991"/>
                  </a:lnTo>
                  <a:lnTo>
                    <a:pt x="54737" y="1331087"/>
                  </a:lnTo>
                  <a:cubicBezTo>
                    <a:pt x="49784" y="1324991"/>
                    <a:pt x="45085" y="1318641"/>
                    <a:pt x="40640" y="1312037"/>
                  </a:cubicBezTo>
                  <a:lnTo>
                    <a:pt x="48514" y="1306703"/>
                  </a:lnTo>
                  <a:lnTo>
                    <a:pt x="40640" y="1312037"/>
                  </a:lnTo>
                  <a:cubicBezTo>
                    <a:pt x="36195" y="1305433"/>
                    <a:pt x="32131" y="1298702"/>
                    <a:pt x="28448" y="1291717"/>
                  </a:cubicBezTo>
                  <a:lnTo>
                    <a:pt x="36830" y="1287272"/>
                  </a:lnTo>
                  <a:lnTo>
                    <a:pt x="28448" y="1291717"/>
                  </a:lnTo>
                  <a:cubicBezTo>
                    <a:pt x="24765" y="1284732"/>
                    <a:pt x="21336" y="1277620"/>
                    <a:pt x="18288" y="1270381"/>
                  </a:cubicBezTo>
                  <a:lnTo>
                    <a:pt x="27051" y="1266698"/>
                  </a:lnTo>
                  <a:lnTo>
                    <a:pt x="18288" y="1270381"/>
                  </a:lnTo>
                  <a:cubicBezTo>
                    <a:pt x="15240" y="1263015"/>
                    <a:pt x="12573" y="1255649"/>
                    <a:pt x="10287" y="1248156"/>
                  </a:cubicBezTo>
                  <a:lnTo>
                    <a:pt x="10287" y="1248156"/>
                  </a:lnTo>
                  <a:lnTo>
                    <a:pt x="10287" y="1248156"/>
                  </a:lnTo>
                  <a:cubicBezTo>
                    <a:pt x="8001" y="1240663"/>
                    <a:pt x="6096" y="1232916"/>
                    <a:pt x="4572" y="1225169"/>
                  </a:cubicBezTo>
                  <a:lnTo>
                    <a:pt x="4572" y="1225169"/>
                  </a:lnTo>
                  <a:lnTo>
                    <a:pt x="4572" y="1225169"/>
                  </a:lnTo>
                  <a:cubicBezTo>
                    <a:pt x="3048" y="1217422"/>
                    <a:pt x="1905" y="1209675"/>
                    <a:pt x="1143" y="1201801"/>
                  </a:cubicBezTo>
                  <a:lnTo>
                    <a:pt x="10668" y="1200912"/>
                  </a:lnTo>
                  <a:lnTo>
                    <a:pt x="1143" y="1201801"/>
                  </a:lnTo>
                  <a:cubicBezTo>
                    <a:pt x="381" y="1193927"/>
                    <a:pt x="0" y="1186053"/>
                    <a:pt x="0" y="1178052"/>
                  </a:cubicBezTo>
                  <a:lnTo>
                    <a:pt x="9525" y="1178052"/>
                  </a:lnTo>
                  <a:lnTo>
                    <a:pt x="0" y="1178052"/>
                  </a:lnTo>
                  <a:moveTo>
                    <a:pt x="19050" y="1178052"/>
                  </a:moveTo>
                  <a:cubicBezTo>
                    <a:pt x="19050" y="1185291"/>
                    <a:pt x="19431" y="1192530"/>
                    <a:pt x="20066" y="1199769"/>
                  </a:cubicBezTo>
                  <a:lnTo>
                    <a:pt x="20066" y="1199769"/>
                  </a:lnTo>
                  <a:lnTo>
                    <a:pt x="20066" y="1199769"/>
                  </a:lnTo>
                  <a:cubicBezTo>
                    <a:pt x="20828" y="1207008"/>
                    <a:pt x="21844" y="1214120"/>
                    <a:pt x="23241" y="1221359"/>
                  </a:cubicBezTo>
                  <a:lnTo>
                    <a:pt x="13843" y="1223264"/>
                  </a:lnTo>
                  <a:lnTo>
                    <a:pt x="23241" y="1221359"/>
                  </a:lnTo>
                  <a:cubicBezTo>
                    <a:pt x="24638" y="1228471"/>
                    <a:pt x="26416" y="1235583"/>
                    <a:pt x="28575" y="1242568"/>
                  </a:cubicBezTo>
                  <a:lnTo>
                    <a:pt x="19431" y="1245362"/>
                  </a:lnTo>
                  <a:lnTo>
                    <a:pt x="28575" y="1242568"/>
                  </a:lnTo>
                  <a:cubicBezTo>
                    <a:pt x="30734" y="1249553"/>
                    <a:pt x="33147" y="1256411"/>
                    <a:pt x="35941" y="1263142"/>
                  </a:cubicBezTo>
                  <a:lnTo>
                    <a:pt x="35941" y="1263142"/>
                  </a:lnTo>
                  <a:lnTo>
                    <a:pt x="35941" y="1263142"/>
                  </a:lnTo>
                  <a:cubicBezTo>
                    <a:pt x="38735" y="1269873"/>
                    <a:pt x="41783" y="1276477"/>
                    <a:pt x="45212" y="1282827"/>
                  </a:cubicBezTo>
                  <a:lnTo>
                    <a:pt x="45212" y="1282827"/>
                  </a:lnTo>
                  <a:lnTo>
                    <a:pt x="45212" y="1282827"/>
                  </a:lnTo>
                  <a:cubicBezTo>
                    <a:pt x="48641" y="1289177"/>
                    <a:pt x="52324" y="1295400"/>
                    <a:pt x="56388" y="1301496"/>
                  </a:cubicBezTo>
                  <a:lnTo>
                    <a:pt x="56388" y="1301496"/>
                  </a:lnTo>
                  <a:lnTo>
                    <a:pt x="56388" y="1301496"/>
                  </a:lnTo>
                  <a:cubicBezTo>
                    <a:pt x="60452" y="1307592"/>
                    <a:pt x="64770" y="1313434"/>
                    <a:pt x="69342" y="1319022"/>
                  </a:cubicBezTo>
                  <a:lnTo>
                    <a:pt x="69342" y="1319022"/>
                  </a:lnTo>
                  <a:lnTo>
                    <a:pt x="69342" y="1319022"/>
                  </a:lnTo>
                  <a:cubicBezTo>
                    <a:pt x="73914" y="1324610"/>
                    <a:pt x="78867" y="1330071"/>
                    <a:pt x="83947" y="1335151"/>
                  </a:cubicBezTo>
                  <a:lnTo>
                    <a:pt x="83947" y="1335151"/>
                  </a:lnTo>
                  <a:lnTo>
                    <a:pt x="83947" y="1335151"/>
                  </a:lnTo>
                  <a:cubicBezTo>
                    <a:pt x="89027" y="1340231"/>
                    <a:pt x="94488" y="1345184"/>
                    <a:pt x="100076" y="1349756"/>
                  </a:cubicBezTo>
                  <a:lnTo>
                    <a:pt x="93980" y="1357122"/>
                  </a:lnTo>
                  <a:lnTo>
                    <a:pt x="100076" y="1349756"/>
                  </a:lnTo>
                  <a:cubicBezTo>
                    <a:pt x="105664" y="1354328"/>
                    <a:pt x="111506" y="1358646"/>
                    <a:pt x="117602" y="1362710"/>
                  </a:cubicBezTo>
                  <a:lnTo>
                    <a:pt x="117602" y="1362710"/>
                  </a:lnTo>
                  <a:lnTo>
                    <a:pt x="117602" y="1362710"/>
                  </a:lnTo>
                  <a:cubicBezTo>
                    <a:pt x="123571" y="1366774"/>
                    <a:pt x="129921" y="1370457"/>
                    <a:pt x="136271" y="1373886"/>
                  </a:cubicBezTo>
                  <a:lnTo>
                    <a:pt x="131826" y="1382268"/>
                  </a:lnTo>
                  <a:lnTo>
                    <a:pt x="136271" y="1373886"/>
                  </a:lnTo>
                  <a:cubicBezTo>
                    <a:pt x="142621" y="1377315"/>
                    <a:pt x="149225" y="1380363"/>
                    <a:pt x="155956" y="1383157"/>
                  </a:cubicBezTo>
                  <a:lnTo>
                    <a:pt x="152273" y="1391920"/>
                  </a:lnTo>
                  <a:lnTo>
                    <a:pt x="155956" y="1383157"/>
                  </a:lnTo>
                  <a:cubicBezTo>
                    <a:pt x="162687" y="1385951"/>
                    <a:pt x="169545" y="1388364"/>
                    <a:pt x="176530" y="1390523"/>
                  </a:cubicBezTo>
                  <a:lnTo>
                    <a:pt x="173736" y="1399667"/>
                  </a:lnTo>
                  <a:lnTo>
                    <a:pt x="176530" y="1390523"/>
                  </a:lnTo>
                  <a:cubicBezTo>
                    <a:pt x="183515" y="1392682"/>
                    <a:pt x="190500" y="1394460"/>
                    <a:pt x="197612" y="1395857"/>
                  </a:cubicBezTo>
                  <a:lnTo>
                    <a:pt x="197612" y="1395857"/>
                  </a:lnTo>
                  <a:lnTo>
                    <a:pt x="197612" y="1395857"/>
                  </a:lnTo>
                  <a:cubicBezTo>
                    <a:pt x="204724" y="1397254"/>
                    <a:pt x="211963" y="1398397"/>
                    <a:pt x="219202" y="1399032"/>
                  </a:cubicBezTo>
                  <a:lnTo>
                    <a:pt x="219202" y="1399032"/>
                  </a:lnTo>
                  <a:lnTo>
                    <a:pt x="219202" y="1399032"/>
                  </a:lnTo>
                  <a:cubicBezTo>
                    <a:pt x="226441" y="1399794"/>
                    <a:pt x="233680" y="1400048"/>
                    <a:pt x="240919" y="1400048"/>
                  </a:cubicBezTo>
                  <a:lnTo>
                    <a:pt x="5550154" y="1400048"/>
                  </a:lnTo>
                  <a:cubicBezTo>
                    <a:pt x="5557393" y="1400048"/>
                    <a:pt x="5564632" y="1399667"/>
                    <a:pt x="5571871" y="1399032"/>
                  </a:cubicBezTo>
                  <a:lnTo>
                    <a:pt x="5571871" y="1399032"/>
                  </a:lnTo>
                  <a:lnTo>
                    <a:pt x="5571871" y="1399032"/>
                  </a:lnTo>
                  <a:cubicBezTo>
                    <a:pt x="5579110" y="1398270"/>
                    <a:pt x="5586222" y="1397254"/>
                    <a:pt x="5593461" y="1395857"/>
                  </a:cubicBezTo>
                  <a:lnTo>
                    <a:pt x="5593461" y="1395857"/>
                  </a:lnTo>
                  <a:lnTo>
                    <a:pt x="5593461" y="1395857"/>
                  </a:lnTo>
                  <a:cubicBezTo>
                    <a:pt x="5600573" y="1394460"/>
                    <a:pt x="5607685" y="1392682"/>
                    <a:pt x="5614543" y="1390523"/>
                  </a:cubicBezTo>
                  <a:lnTo>
                    <a:pt x="5617337" y="1399667"/>
                  </a:lnTo>
                  <a:lnTo>
                    <a:pt x="5614543" y="1390523"/>
                  </a:lnTo>
                  <a:cubicBezTo>
                    <a:pt x="5621528" y="1388364"/>
                    <a:pt x="5628386" y="1385951"/>
                    <a:pt x="5634990" y="1383157"/>
                  </a:cubicBezTo>
                  <a:lnTo>
                    <a:pt x="5638673" y="1391920"/>
                  </a:lnTo>
                  <a:lnTo>
                    <a:pt x="5634990" y="1383157"/>
                  </a:lnTo>
                  <a:cubicBezTo>
                    <a:pt x="5641721" y="1380363"/>
                    <a:pt x="5648325" y="1377315"/>
                    <a:pt x="5654675" y="1373886"/>
                  </a:cubicBezTo>
                  <a:lnTo>
                    <a:pt x="5659120" y="1382268"/>
                  </a:lnTo>
                  <a:lnTo>
                    <a:pt x="5654675" y="1373886"/>
                  </a:lnTo>
                  <a:cubicBezTo>
                    <a:pt x="5661152" y="1370457"/>
                    <a:pt x="5667375" y="1366774"/>
                    <a:pt x="5673344" y="1362710"/>
                  </a:cubicBezTo>
                  <a:lnTo>
                    <a:pt x="5673344" y="1362710"/>
                  </a:lnTo>
                  <a:lnTo>
                    <a:pt x="5673344" y="1362710"/>
                  </a:lnTo>
                  <a:cubicBezTo>
                    <a:pt x="5679440" y="1358646"/>
                    <a:pt x="5685282" y="1354328"/>
                    <a:pt x="5690870" y="1349756"/>
                  </a:cubicBezTo>
                  <a:lnTo>
                    <a:pt x="5696966" y="1357122"/>
                  </a:lnTo>
                  <a:lnTo>
                    <a:pt x="5690870" y="1349756"/>
                  </a:lnTo>
                  <a:cubicBezTo>
                    <a:pt x="5696458" y="1345184"/>
                    <a:pt x="5701919" y="1340231"/>
                    <a:pt x="5706999" y="1335151"/>
                  </a:cubicBezTo>
                  <a:lnTo>
                    <a:pt x="5706999" y="1335151"/>
                  </a:lnTo>
                  <a:lnTo>
                    <a:pt x="5706999" y="1335151"/>
                  </a:lnTo>
                  <a:cubicBezTo>
                    <a:pt x="5712078" y="1330071"/>
                    <a:pt x="5717032" y="1324610"/>
                    <a:pt x="5721603" y="1319022"/>
                  </a:cubicBezTo>
                  <a:lnTo>
                    <a:pt x="5721603" y="1319022"/>
                  </a:lnTo>
                  <a:lnTo>
                    <a:pt x="5721603" y="1319022"/>
                  </a:lnTo>
                  <a:cubicBezTo>
                    <a:pt x="5726175" y="1313434"/>
                    <a:pt x="5730494" y="1307592"/>
                    <a:pt x="5734557" y="1301496"/>
                  </a:cubicBezTo>
                  <a:lnTo>
                    <a:pt x="5734557" y="1301496"/>
                  </a:lnTo>
                  <a:lnTo>
                    <a:pt x="5734557" y="1301496"/>
                  </a:lnTo>
                  <a:cubicBezTo>
                    <a:pt x="5738621" y="1295400"/>
                    <a:pt x="5742304" y="1289177"/>
                    <a:pt x="5745733" y="1282827"/>
                  </a:cubicBezTo>
                  <a:lnTo>
                    <a:pt x="5745733" y="1282827"/>
                  </a:lnTo>
                  <a:lnTo>
                    <a:pt x="5745733" y="1282827"/>
                  </a:lnTo>
                  <a:cubicBezTo>
                    <a:pt x="5749162" y="1276477"/>
                    <a:pt x="5752211" y="1269873"/>
                    <a:pt x="5755005" y="1263142"/>
                  </a:cubicBezTo>
                  <a:lnTo>
                    <a:pt x="5755005" y="1263142"/>
                  </a:lnTo>
                  <a:lnTo>
                    <a:pt x="5755005" y="1263142"/>
                  </a:lnTo>
                  <a:cubicBezTo>
                    <a:pt x="5757799" y="1256411"/>
                    <a:pt x="5760212" y="1249553"/>
                    <a:pt x="5762370" y="1242568"/>
                  </a:cubicBezTo>
                  <a:lnTo>
                    <a:pt x="5771514" y="1245362"/>
                  </a:lnTo>
                  <a:lnTo>
                    <a:pt x="5762370" y="1242568"/>
                  </a:lnTo>
                  <a:cubicBezTo>
                    <a:pt x="5764530" y="1235583"/>
                    <a:pt x="5766307" y="1228598"/>
                    <a:pt x="5767705" y="1221359"/>
                  </a:cubicBezTo>
                  <a:lnTo>
                    <a:pt x="5777102" y="1223264"/>
                  </a:lnTo>
                  <a:lnTo>
                    <a:pt x="5767705" y="1221359"/>
                  </a:lnTo>
                  <a:cubicBezTo>
                    <a:pt x="5769101" y="1214247"/>
                    <a:pt x="5770245" y="1207008"/>
                    <a:pt x="5770880" y="1199769"/>
                  </a:cubicBezTo>
                  <a:lnTo>
                    <a:pt x="5770880" y="1199769"/>
                  </a:lnTo>
                  <a:lnTo>
                    <a:pt x="5770880" y="1199769"/>
                  </a:lnTo>
                  <a:cubicBezTo>
                    <a:pt x="5771642" y="1192530"/>
                    <a:pt x="5771895" y="1185291"/>
                    <a:pt x="5771895" y="1178052"/>
                  </a:cubicBezTo>
                  <a:lnTo>
                    <a:pt x="5771895" y="241046"/>
                  </a:lnTo>
                  <a:cubicBezTo>
                    <a:pt x="5771895" y="233807"/>
                    <a:pt x="5771514" y="226568"/>
                    <a:pt x="5770880" y="219329"/>
                  </a:cubicBezTo>
                  <a:lnTo>
                    <a:pt x="5770880" y="219329"/>
                  </a:lnTo>
                  <a:lnTo>
                    <a:pt x="5770880" y="219329"/>
                  </a:lnTo>
                  <a:cubicBezTo>
                    <a:pt x="5770118" y="212090"/>
                    <a:pt x="5769101" y="204978"/>
                    <a:pt x="5767705" y="197739"/>
                  </a:cubicBezTo>
                  <a:lnTo>
                    <a:pt x="5777102" y="195834"/>
                  </a:lnTo>
                  <a:lnTo>
                    <a:pt x="5767705" y="197739"/>
                  </a:lnTo>
                  <a:cubicBezTo>
                    <a:pt x="5766308" y="190627"/>
                    <a:pt x="5764530" y="183515"/>
                    <a:pt x="5762370" y="176530"/>
                  </a:cubicBezTo>
                  <a:lnTo>
                    <a:pt x="5771514" y="173736"/>
                  </a:lnTo>
                  <a:lnTo>
                    <a:pt x="5762370" y="176530"/>
                  </a:lnTo>
                  <a:cubicBezTo>
                    <a:pt x="5760211" y="169545"/>
                    <a:pt x="5757799" y="162687"/>
                    <a:pt x="5755005" y="155956"/>
                  </a:cubicBezTo>
                  <a:lnTo>
                    <a:pt x="5755005" y="155956"/>
                  </a:lnTo>
                  <a:lnTo>
                    <a:pt x="5755005" y="155956"/>
                  </a:lnTo>
                  <a:cubicBezTo>
                    <a:pt x="5752211" y="149225"/>
                    <a:pt x="5749163" y="142621"/>
                    <a:pt x="5745733" y="136271"/>
                  </a:cubicBezTo>
                  <a:lnTo>
                    <a:pt x="5745733" y="136271"/>
                  </a:lnTo>
                  <a:lnTo>
                    <a:pt x="5745733" y="136271"/>
                  </a:lnTo>
                  <a:cubicBezTo>
                    <a:pt x="5742305" y="129794"/>
                    <a:pt x="5738621" y="123571"/>
                    <a:pt x="5734557" y="117602"/>
                  </a:cubicBezTo>
                  <a:lnTo>
                    <a:pt x="5734557" y="117602"/>
                  </a:lnTo>
                  <a:lnTo>
                    <a:pt x="5734557" y="117602"/>
                  </a:lnTo>
                  <a:cubicBezTo>
                    <a:pt x="5730493" y="111506"/>
                    <a:pt x="5726175" y="105664"/>
                    <a:pt x="5721603" y="100076"/>
                  </a:cubicBezTo>
                  <a:lnTo>
                    <a:pt x="5721603" y="100076"/>
                  </a:lnTo>
                  <a:lnTo>
                    <a:pt x="5721603" y="100076"/>
                  </a:lnTo>
                  <a:cubicBezTo>
                    <a:pt x="5717032" y="94488"/>
                    <a:pt x="5712078" y="89027"/>
                    <a:pt x="5706999" y="83947"/>
                  </a:cubicBezTo>
                  <a:lnTo>
                    <a:pt x="5706999" y="83947"/>
                  </a:lnTo>
                  <a:lnTo>
                    <a:pt x="5706999" y="83947"/>
                  </a:lnTo>
                  <a:cubicBezTo>
                    <a:pt x="5701919" y="78867"/>
                    <a:pt x="5696458" y="73914"/>
                    <a:pt x="5690870" y="69342"/>
                  </a:cubicBezTo>
                  <a:lnTo>
                    <a:pt x="5696966" y="61976"/>
                  </a:lnTo>
                  <a:lnTo>
                    <a:pt x="5690870" y="69342"/>
                  </a:lnTo>
                  <a:cubicBezTo>
                    <a:pt x="5685282" y="64770"/>
                    <a:pt x="5679440" y="60452"/>
                    <a:pt x="5673344" y="56388"/>
                  </a:cubicBezTo>
                  <a:lnTo>
                    <a:pt x="5673344" y="56388"/>
                  </a:lnTo>
                  <a:lnTo>
                    <a:pt x="5673344" y="56388"/>
                  </a:lnTo>
                  <a:cubicBezTo>
                    <a:pt x="5667375" y="52324"/>
                    <a:pt x="5661025" y="48641"/>
                    <a:pt x="5654675" y="45212"/>
                  </a:cubicBezTo>
                  <a:lnTo>
                    <a:pt x="5659120" y="36830"/>
                  </a:lnTo>
                  <a:lnTo>
                    <a:pt x="5654675" y="45212"/>
                  </a:lnTo>
                  <a:cubicBezTo>
                    <a:pt x="5648197" y="41783"/>
                    <a:pt x="5641721" y="38735"/>
                    <a:pt x="5634990" y="35941"/>
                  </a:cubicBezTo>
                  <a:lnTo>
                    <a:pt x="5638673" y="27178"/>
                  </a:lnTo>
                  <a:lnTo>
                    <a:pt x="5634990" y="35941"/>
                  </a:lnTo>
                  <a:cubicBezTo>
                    <a:pt x="5628259" y="33147"/>
                    <a:pt x="5621401" y="30734"/>
                    <a:pt x="5614543" y="28575"/>
                  </a:cubicBezTo>
                  <a:lnTo>
                    <a:pt x="5617337" y="19431"/>
                  </a:lnTo>
                  <a:lnTo>
                    <a:pt x="5614543" y="28575"/>
                  </a:lnTo>
                  <a:cubicBezTo>
                    <a:pt x="5607558" y="26416"/>
                    <a:pt x="5600573" y="24638"/>
                    <a:pt x="5593334" y="23241"/>
                  </a:cubicBezTo>
                  <a:lnTo>
                    <a:pt x="5595239" y="13843"/>
                  </a:lnTo>
                  <a:lnTo>
                    <a:pt x="5593334" y="23241"/>
                  </a:lnTo>
                  <a:cubicBezTo>
                    <a:pt x="5586222" y="21844"/>
                    <a:pt x="5578983" y="20701"/>
                    <a:pt x="5571744" y="20066"/>
                  </a:cubicBezTo>
                  <a:lnTo>
                    <a:pt x="5571744" y="20066"/>
                  </a:lnTo>
                  <a:lnTo>
                    <a:pt x="5571744" y="20066"/>
                  </a:lnTo>
                  <a:cubicBezTo>
                    <a:pt x="5564505" y="19304"/>
                    <a:pt x="5557265" y="19050"/>
                    <a:pt x="5550027" y="19050"/>
                  </a:cubicBezTo>
                  <a:lnTo>
                    <a:pt x="241046" y="19050"/>
                  </a:lnTo>
                  <a:cubicBezTo>
                    <a:pt x="233807" y="19050"/>
                    <a:pt x="226568" y="19431"/>
                    <a:pt x="219329" y="20066"/>
                  </a:cubicBezTo>
                  <a:lnTo>
                    <a:pt x="219329" y="20066"/>
                  </a:lnTo>
                  <a:lnTo>
                    <a:pt x="219329" y="20066"/>
                  </a:lnTo>
                  <a:cubicBezTo>
                    <a:pt x="212090" y="20828"/>
                    <a:pt x="204978" y="21844"/>
                    <a:pt x="197739" y="23241"/>
                  </a:cubicBezTo>
                  <a:lnTo>
                    <a:pt x="195834" y="13843"/>
                  </a:lnTo>
                  <a:lnTo>
                    <a:pt x="197739" y="23241"/>
                  </a:lnTo>
                  <a:cubicBezTo>
                    <a:pt x="190627" y="24638"/>
                    <a:pt x="183515" y="26416"/>
                    <a:pt x="176530" y="28575"/>
                  </a:cubicBezTo>
                  <a:lnTo>
                    <a:pt x="173736" y="19431"/>
                  </a:lnTo>
                  <a:lnTo>
                    <a:pt x="176530" y="28575"/>
                  </a:lnTo>
                  <a:cubicBezTo>
                    <a:pt x="169545" y="30734"/>
                    <a:pt x="162687" y="33147"/>
                    <a:pt x="155956" y="35941"/>
                  </a:cubicBezTo>
                  <a:lnTo>
                    <a:pt x="152273" y="27178"/>
                  </a:lnTo>
                  <a:lnTo>
                    <a:pt x="155956" y="35941"/>
                  </a:lnTo>
                  <a:cubicBezTo>
                    <a:pt x="149225" y="38735"/>
                    <a:pt x="142621" y="41783"/>
                    <a:pt x="136271" y="45212"/>
                  </a:cubicBezTo>
                  <a:lnTo>
                    <a:pt x="131826" y="36830"/>
                  </a:lnTo>
                  <a:lnTo>
                    <a:pt x="136271" y="45212"/>
                  </a:lnTo>
                  <a:cubicBezTo>
                    <a:pt x="129794" y="48641"/>
                    <a:pt x="123571" y="52324"/>
                    <a:pt x="117602" y="56388"/>
                  </a:cubicBezTo>
                  <a:lnTo>
                    <a:pt x="117602" y="56388"/>
                  </a:lnTo>
                  <a:lnTo>
                    <a:pt x="117602" y="56388"/>
                  </a:lnTo>
                  <a:cubicBezTo>
                    <a:pt x="111506" y="60452"/>
                    <a:pt x="105664" y="64770"/>
                    <a:pt x="100076" y="69342"/>
                  </a:cubicBezTo>
                  <a:lnTo>
                    <a:pt x="93980" y="61976"/>
                  </a:lnTo>
                  <a:lnTo>
                    <a:pt x="100076" y="69342"/>
                  </a:lnTo>
                  <a:cubicBezTo>
                    <a:pt x="94488" y="73914"/>
                    <a:pt x="89027" y="78867"/>
                    <a:pt x="83947" y="83947"/>
                  </a:cubicBezTo>
                  <a:lnTo>
                    <a:pt x="83947" y="83947"/>
                  </a:lnTo>
                  <a:lnTo>
                    <a:pt x="83947" y="83947"/>
                  </a:lnTo>
                  <a:cubicBezTo>
                    <a:pt x="78867" y="89027"/>
                    <a:pt x="73914" y="94488"/>
                    <a:pt x="69342" y="100076"/>
                  </a:cubicBezTo>
                  <a:lnTo>
                    <a:pt x="69342" y="100076"/>
                  </a:lnTo>
                  <a:lnTo>
                    <a:pt x="69342" y="100076"/>
                  </a:lnTo>
                  <a:cubicBezTo>
                    <a:pt x="64770" y="105664"/>
                    <a:pt x="60452" y="111506"/>
                    <a:pt x="56388" y="117602"/>
                  </a:cubicBezTo>
                  <a:lnTo>
                    <a:pt x="48514" y="112268"/>
                  </a:lnTo>
                  <a:lnTo>
                    <a:pt x="56388" y="117602"/>
                  </a:lnTo>
                  <a:cubicBezTo>
                    <a:pt x="52324" y="123698"/>
                    <a:pt x="48641" y="129921"/>
                    <a:pt x="45212" y="136271"/>
                  </a:cubicBezTo>
                  <a:lnTo>
                    <a:pt x="45212" y="136271"/>
                  </a:lnTo>
                  <a:lnTo>
                    <a:pt x="45212" y="136271"/>
                  </a:lnTo>
                  <a:cubicBezTo>
                    <a:pt x="41783" y="142621"/>
                    <a:pt x="38735" y="149225"/>
                    <a:pt x="35941" y="155956"/>
                  </a:cubicBezTo>
                  <a:lnTo>
                    <a:pt x="35941" y="155956"/>
                  </a:lnTo>
                  <a:lnTo>
                    <a:pt x="35941" y="155956"/>
                  </a:lnTo>
                  <a:cubicBezTo>
                    <a:pt x="33147" y="162687"/>
                    <a:pt x="30734" y="169545"/>
                    <a:pt x="28575" y="176530"/>
                  </a:cubicBezTo>
                  <a:lnTo>
                    <a:pt x="19431" y="173736"/>
                  </a:lnTo>
                  <a:lnTo>
                    <a:pt x="28575" y="176530"/>
                  </a:lnTo>
                  <a:cubicBezTo>
                    <a:pt x="26416" y="183515"/>
                    <a:pt x="24638" y="190500"/>
                    <a:pt x="23241" y="197739"/>
                  </a:cubicBezTo>
                  <a:lnTo>
                    <a:pt x="13843" y="195834"/>
                  </a:lnTo>
                  <a:lnTo>
                    <a:pt x="23241" y="197739"/>
                  </a:lnTo>
                  <a:cubicBezTo>
                    <a:pt x="21844" y="204851"/>
                    <a:pt x="20701" y="212090"/>
                    <a:pt x="20066" y="219329"/>
                  </a:cubicBezTo>
                  <a:lnTo>
                    <a:pt x="20066" y="219329"/>
                  </a:lnTo>
                  <a:lnTo>
                    <a:pt x="20066" y="219329"/>
                  </a:lnTo>
                  <a:cubicBezTo>
                    <a:pt x="19304" y="226568"/>
                    <a:pt x="19050" y="233807"/>
                    <a:pt x="19050" y="241046"/>
                  </a:cubicBezTo>
                  <a:lnTo>
                    <a:pt x="19050" y="1178052"/>
                  </a:lnTo>
                  <a:close/>
                </a:path>
              </a:pathLst>
            </a:custGeom>
            <a:solidFill>
              <a:srgbClr val="16FFBB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4899022" y="2965540"/>
            <a:ext cx="5918197" cy="1250947"/>
            <a:chOff x="0" y="0"/>
            <a:chExt cx="5918200" cy="12509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72898" y="72771"/>
              <a:ext cx="5772404" cy="1105408"/>
            </a:xfrm>
            <a:custGeom>
              <a:avLst/>
              <a:gdLst/>
              <a:ahLst/>
              <a:cxnLst/>
              <a:rect r="r" b="b" t="t" l="l"/>
              <a:pathLst>
                <a:path h="1105408" w="5772404">
                  <a:moveTo>
                    <a:pt x="127" y="873633"/>
                  </a:moveTo>
                  <a:lnTo>
                    <a:pt x="127" y="231775"/>
                  </a:lnTo>
                  <a:cubicBezTo>
                    <a:pt x="127" y="224155"/>
                    <a:pt x="508" y="216662"/>
                    <a:pt x="1270" y="209042"/>
                  </a:cubicBezTo>
                  <a:cubicBezTo>
                    <a:pt x="2032" y="201422"/>
                    <a:pt x="3175" y="194056"/>
                    <a:pt x="4572" y="186563"/>
                  </a:cubicBezTo>
                  <a:cubicBezTo>
                    <a:pt x="5969" y="179070"/>
                    <a:pt x="7874" y="171831"/>
                    <a:pt x="10033" y="164465"/>
                  </a:cubicBezTo>
                  <a:cubicBezTo>
                    <a:pt x="12192" y="157099"/>
                    <a:pt x="14732" y="150114"/>
                    <a:pt x="17653" y="143129"/>
                  </a:cubicBezTo>
                  <a:cubicBezTo>
                    <a:pt x="20574" y="136144"/>
                    <a:pt x="23749" y="129286"/>
                    <a:pt x="27432" y="122555"/>
                  </a:cubicBezTo>
                  <a:cubicBezTo>
                    <a:pt x="31115" y="115824"/>
                    <a:pt x="34925" y="109347"/>
                    <a:pt x="39116" y="102997"/>
                  </a:cubicBezTo>
                  <a:cubicBezTo>
                    <a:pt x="43307" y="96647"/>
                    <a:pt x="47879" y="90551"/>
                    <a:pt x="52705" y="84709"/>
                  </a:cubicBezTo>
                  <a:cubicBezTo>
                    <a:pt x="57531" y="78867"/>
                    <a:pt x="62611" y="73279"/>
                    <a:pt x="67945" y="67818"/>
                  </a:cubicBezTo>
                  <a:cubicBezTo>
                    <a:pt x="73279" y="62357"/>
                    <a:pt x="78867" y="57404"/>
                    <a:pt x="84709" y="52578"/>
                  </a:cubicBezTo>
                  <a:cubicBezTo>
                    <a:pt x="90551" y="47752"/>
                    <a:pt x="96647" y="43307"/>
                    <a:pt x="102997" y="38989"/>
                  </a:cubicBezTo>
                  <a:cubicBezTo>
                    <a:pt x="109347" y="34671"/>
                    <a:pt x="115824" y="30861"/>
                    <a:pt x="122555" y="27305"/>
                  </a:cubicBezTo>
                  <a:cubicBezTo>
                    <a:pt x="129286" y="23749"/>
                    <a:pt x="136144" y="20447"/>
                    <a:pt x="143129" y="17526"/>
                  </a:cubicBezTo>
                  <a:cubicBezTo>
                    <a:pt x="150114" y="14605"/>
                    <a:pt x="157226" y="12065"/>
                    <a:pt x="164465" y="9906"/>
                  </a:cubicBezTo>
                  <a:cubicBezTo>
                    <a:pt x="171704" y="7747"/>
                    <a:pt x="179070" y="5842"/>
                    <a:pt x="186563" y="4445"/>
                  </a:cubicBezTo>
                  <a:cubicBezTo>
                    <a:pt x="194056" y="3048"/>
                    <a:pt x="201549" y="1905"/>
                    <a:pt x="209042" y="1143"/>
                  </a:cubicBezTo>
                  <a:cubicBezTo>
                    <a:pt x="216535" y="381"/>
                    <a:pt x="224155" y="0"/>
                    <a:pt x="231775" y="0"/>
                  </a:cubicBezTo>
                  <a:lnTo>
                    <a:pt x="5540756" y="0"/>
                  </a:lnTo>
                  <a:cubicBezTo>
                    <a:pt x="5548376" y="0"/>
                    <a:pt x="5555869" y="381"/>
                    <a:pt x="5563489" y="1143"/>
                  </a:cubicBezTo>
                  <a:cubicBezTo>
                    <a:pt x="5571109" y="1905"/>
                    <a:pt x="5578475" y="3048"/>
                    <a:pt x="5585968" y="4445"/>
                  </a:cubicBezTo>
                  <a:cubicBezTo>
                    <a:pt x="5593461" y="5842"/>
                    <a:pt x="5600700" y="7747"/>
                    <a:pt x="5608066" y="9906"/>
                  </a:cubicBezTo>
                  <a:cubicBezTo>
                    <a:pt x="5615432" y="12065"/>
                    <a:pt x="5622417" y="14732"/>
                    <a:pt x="5629402" y="17526"/>
                  </a:cubicBezTo>
                  <a:cubicBezTo>
                    <a:pt x="5636386" y="20320"/>
                    <a:pt x="5643245" y="23622"/>
                    <a:pt x="5649976" y="27305"/>
                  </a:cubicBezTo>
                  <a:cubicBezTo>
                    <a:pt x="5656707" y="30988"/>
                    <a:pt x="5663184" y="34798"/>
                    <a:pt x="5669407" y="38989"/>
                  </a:cubicBezTo>
                  <a:cubicBezTo>
                    <a:pt x="5675629" y="43180"/>
                    <a:pt x="5681853" y="47752"/>
                    <a:pt x="5687695" y="52578"/>
                  </a:cubicBezTo>
                  <a:cubicBezTo>
                    <a:pt x="5693536" y="57404"/>
                    <a:pt x="5699124" y="62484"/>
                    <a:pt x="5704585" y="67818"/>
                  </a:cubicBezTo>
                  <a:cubicBezTo>
                    <a:pt x="5710046" y="73152"/>
                    <a:pt x="5714999" y="78740"/>
                    <a:pt x="5719826" y="84709"/>
                  </a:cubicBezTo>
                  <a:cubicBezTo>
                    <a:pt x="5724652" y="90678"/>
                    <a:pt x="5729097" y="96647"/>
                    <a:pt x="5733415" y="102997"/>
                  </a:cubicBezTo>
                  <a:cubicBezTo>
                    <a:pt x="5737733" y="109347"/>
                    <a:pt x="5741543" y="115824"/>
                    <a:pt x="5745099" y="122555"/>
                  </a:cubicBezTo>
                  <a:cubicBezTo>
                    <a:pt x="5748655" y="129286"/>
                    <a:pt x="5751957" y="136144"/>
                    <a:pt x="5754878" y="143129"/>
                  </a:cubicBezTo>
                  <a:cubicBezTo>
                    <a:pt x="5757798" y="150114"/>
                    <a:pt x="5760339" y="157226"/>
                    <a:pt x="5762498" y="164465"/>
                  </a:cubicBezTo>
                  <a:cubicBezTo>
                    <a:pt x="5764657" y="171704"/>
                    <a:pt x="5766562" y="179070"/>
                    <a:pt x="5767959" y="186563"/>
                  </a:cubicBezTo>
                  <a:cubicBezTo>
                    <a:pt x="5769355" y="194056"/>
                    <a:pt x="5770499" y="201549"/>
                    <a:pt x="5771261" y="209042"/>
                  </a:cubicBezTo>
                  <a:cubicBezTo>
                    <a:pt x="5772023" y="216535"/>
                    <a:pt x="5772404" y="224155"/>
                    <a:pt x="5772404" y="231775"/>
                  </a:cubicBezTo>
                  <a:lnTo>
                    <a:pt x="5772404" y="873633"/>
                  </a:lnTo>
                  <a:cubicBezTo>
                    <a:pt x="5772404" y="881253"/>
                    <a:pt x="5772023" y="888746"/>
                    <a:pt x="5771261" y="896366"/>
                  </a:cubicBezTo>
                  <a:cubicBezTo>
                    <a:pt x="5770499" y="903986"/>
                    <a:pt x="5769356" y="911352"/>
                    <a:pt x="5767959" y="918845"/>
                  </a:cubicBezTo>
                  <a:cubicBezTo>
                    <a:pt x="5766561" y="926338"/>
                    <a:pt x="5764657" y="933577"/>
                    <a:pt x="5762498" y="940943"/>
                  </a:cubicBezTo>
                  <a:cubicBezTo>
                    <a:pt x="5760339" y="948309"/>
                    <a:pt x="5757799" y="955294"/>
                    <a:pt x="5754878" y="962279"/>
                  </a:cubicBezTo>
                  <a:cubicBezTo>
                    <a:pt x="5751957" y="969264"/>
                    <a:pt x="5748782" y="976122"/>
                    <a:pt x="5745099" y="982853"/>
                  </a:cubicBezTo>
                  <a:cubicBezTo>
                    <a:pt x="5741416" y="989584"/>
                    <a:pt x="5737606" y="996061"/>
                    <a:pt x="5733415" y="1002411"/>
                  </a:cubicBezTo>
                  <a:cubicBezTo>
                    <a:pt x="5729223" y="1008761"/>
                    <a:pt x="5724652" y="1014857"/>
                    <a:pt x="5719826" y="1020699"/>
                  </a:cubicBezTo>
                  <a:cubicBezTo>
                    <a:pt x="5714999" y="1026541"/>
                    <a:pt x="5709920" y="1032129"/>
                    <a:pt x="5704585" y="1037590"/>
                  </a:cubicBezTo>
                  <a:cubicBezTo>
                    <a:pt x="5699251" y="1043051"/>
                    <a:pt x="5693664" y="1048004"/>
                    <a:pt x="5687695" y="1052830"/>
                  </a:cubicBezTo>
                  <a:cubicBezTo>
                    <a:pt x="5681726" y="1057656"/>
                    <a:pt x="5675757" y="1062101"/>
                    <a:pt x="5669407" y="1066419"/>
                  </a:cubicBezTo>
                  <a:cubicBezTo>
                    <a:pt x="5663057" y="1070737"/>
                    <a:pt x="5656579" y="1074547"/>
                    <a:pt x="5649976" y="1078103"/>
                  </a:cubicBezTo>
                  <a:cubicBezTo>
                    <a:pt x="5643372" y="1081659"/>
                    <a:pt x="5636386" y="1084961"/>
                    <a:pt x="5629402" y="1087882"/>
                  </a:cubicBezTo>
                  <a:cubicBezTo>
                    <a:pt x="5622417" y="1090803"/>
                    <a:pt x="5615305" y="1093343"/>
                    <a:pt x="5608066" y="1095502"/>
                  </a:cubicBezTo>
                  <a:cubicBezTo>
                    <a:pt x="5600827" y="1097661"/>
                    <a:pt x="5593461" y="1099566"/>
                    <a:pt x="5585968" y="1100963"/>
                  </a:cubicBezTo>
                  <a:cubicBezTo>
                    <a:pt x="5578475" y="1102360"/>
                    <a:pt x="5570982" y="1103503"/>
                    <a:pt x="5563489" y="1104265"/>
                  </a:cubicBezTo>
                  <a:cubicBezTo>
                    <a:pt x="5555996" y="1105027"/>
                    <a:pt x="5548376" y="1105408"/>
                    <a:pt x="5540756" y="1105408"/>
                  </a:cubicBezTo>
                  <a:lnTo>
                    <a:pt x="231648" y="1105408"/>
                  </a:lnTo>
                  <a:cubicBezTo>
                    <a:pt x="224028" y="1105408"/>
                    <a:pt x="216535" y="1105027"/>
                    <a:pt x="208915" y="1104265"/>
                  </a:cubicBezTo>
                  <a:cubicBezTo>
                    <a:pt x="201295" y="1103503"/>
                    <a:pt x="193929" y="1102360"/>
                    <a:pt x="186436" y="1100963"/>
                  </a:cubicBezTo>
                  <a:cubicBezTo>
                    <a:pt x="178943" y="1099566"/>
                    <a:pt x="171704" y="1097661"/>
                    <a:pt x="164338" y="1095502"/>
                  </a:cubicBezTo>
                  <a:cubicBezTo>
                    <a:pt x="156972" y="1093343"/>
                    <a:pt x="149987" y="1090676"/>
                    <a:pt x="143002" y="1087882"/>
                  </a:cubicBezTo>
                  <a:cubicBezTo>
                    <a:pt x="136017" y="1085088"/>
                    <a:pt x="129159" y="1081786"/>
                    <a:pt x="122428" y="1078103"/>
                  </a:cubicBezTo>
                  <a:cubicBezTo>
                    <a:pt x="115697" y="1074420"/>
                    <a:pt x="109220" y="1070610"/>
                    <a:pt x="102870" y="1066419"/>
                  </a:cubicBezTo>
                  <a:cubicBezTo>
                    <a:pt x="96520" y="1062228"/>
                    <a:pt x="90424" y="1057656"/>
                    <a:pt x="84582" y="1052830"/>
                  </a:cubicBezTo>
                  <a:cubicBezTo>
                    <a:pt x="78740" y="1048004"/>
                    <a:pt x="73152" y="1042924"/>
                    <a:pt x="67818" y="1037590"/>
                  </a:cubicBezTo>
                  <a:cubicBezTo>
                    <a:pt x="62484" y="1032256"/>
                    <a:pt x="57404" y="1026668"/>
                    <a:pt x="52578" y="1020699"/>
                  </a:cubicBezTo>
                  <a:cubicBezTo>
                    <a:pt x="47752" y="1014730"/>
                    <a:pt x="43307" y="1008761"/>
                    <a:pt x="38989" y="1002411"/>
                  </a:cubicBezTo>
                  <a:cubicBezTo>
                    <a:pt x="34671" y="996061"/>
                    <a:pt x="30861" y="989584"/>
                    <a:pt x="27305" y="982853"/>
                  </a:cubicBezTo>
                  <a:cubicBezTo>
                    <a:pt x="23749" y="976122"/>
                    <a:pt x="20447" y="969264"/>
                    <a:pt x="17526" y="962279"/>
                  </a:cubicBezTo>
                  <a:cubicBezTo>
                    <a:pt x="14605" y="955294"/>
                    <a:pt x="12065" y="948182"/>
                    <a:pt x="9906" y="940943"/>
                  </a:cubicBezTo>
                  <a:cubicBezTo>
                    <a:pt x="7747" y="933704"/>
                    <a:pt x="5842" y="926338"/>
                    <a:pt x="4445" y="918845"/>
                  </a:cubicBezTo>
                  <a:cubicBezTo>
                    <a:pt x="3048" y="911352"/>
                    <a:pt x="1905" y="903859"/>
                    <a:pt x="1143" y="896366"/>
                  </a:cubicBezTo>
                  <a:cubicBezTo>
                    <a:pt x="381" y="888873"/>
                    <a:pt x="0" y="881253"/>
                    <a:pt x="0" y="873633"/>
                  </a:cubicBezTo>
                </a:path>
              </a:pathLst>
            </a:custGeom>
            <a:solidFill>
              <a:srgbClr val="0A081B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63500" y="63500"/>
              <a:ext cx="5791199" cy="1123950"/>
            </a:xfrm>
            <a:custGeom>
              <a:avLst/>
              <a:gdLst/>
              <a:ahLst/>
              <a:cxnLst/>
              <a:rect r="r" b="b" t="t" l="l"/>
              <a:pathLst>
                <a:path h="1123950" w="5791199">
                  <a:moveTo>
                    <a:pt x="0" y="882904"/>
                  </a:moveTo>
                  <a:lnTo>
                    <a:pt x="0" y="241046"/>
                  </a:lnTo>
                  <a:lnTo>
                    <a:pt x="9525" y="241046"/>
                  </a:lnTo>
                  <a:lnTo>
                    <a:pt x="0" y="241046"/>
                  </a:lnTo>
                  <a:cubicBezTo>
                    <a:pt x="0" y="233172"/>
                    <a:pt x="381" y="225298"/>
                    <a:pt x="1143" y="217424"/>
                  </a:cubicBezTo>
                  <a:lnTo>
                    <a:pt x="10668" y="218313"/>
                  </a:lnTo>
                  <a:lnTo>
                    <a:pt x="1143" y="217424"/>
                  </a:lnTo>
                  <a:cubicBezTo>
                    <a:pt x="1905" y="209550"/>
                    <a:pt x="3048" y="201803"/>
                    <a:pt x="4572" y="194056"/>
                  </a:cubicBezTo>
                  <a:lnTo>
                    <a:pt x="4572" y="194056"/>
                  </a:lnTo>
                  <a:lnTo>
                    <a:pt x="4572" y="194056"/>
                  </a:lnTo>
                  <a:cubicBezTo>
                    <a:pt x="6096" y="186309"/>
                    <a:pt x="8001" y="178689"/>
                    <a:pt x="10287" y="171069"/>
                  </a:cubicBezTo>
                  <a:lnTo>
                    <a:pt x="10287" y="171069"/>
                  </a:lnTo>
                  <a:lnTo>
                    <a:pt x="10287" y="171069"/>
                  </a:lnTo>
                  <a:cubicBezTo>
                    <a:pt x="12573" y="163576"/>
                    <a:pt x="15240" y="156083"/>
                    <a:pt x="18288" y="148844"/>
                  </a:cubicBezTo>
                  <a:lnTo>
                    <a:pt x="27051" y="152527"/>
                  </a:lnTo>
                  <a:lnTo>
                    <a:pt x="18288" y="148844"/>
                  </a:lnTo>
                  <a:cubicBezTo>
                    <a:pt x="21336" y="141605"/>
                    <a:pt x="24638" y="134366"/>
                    <a:pt x="28448" y="127508"/>
                  </a:cubicBezTo>
                  <a:lnTo>
                    <a:pt x="36830" y="131953"/>
                  </a:lnTo>
                  <a:lnTo>
                    <a:pt x="28448" y="127508"/>
                  </a:lnTo>
                  <a:cubicBezTo>
                    <a:pt x="32131" y="120523"/>
                    <a:pt x="36195" y="113792"/>
                    <a:pt x="40640" y="107188"/>
                  </a:cubicBezTo>
                  <a:lnTo>
                    <a:pt x="48514" y="112522"/>
                  </a:lnTo>
                  <a:lnTo>
                    <a:pt x="40640" y="107188"/>
                  </a:lnTo>
                  <a:cubicBezTo>
                    <a:pt x="45085" y="100584"/>
                    <a:pt x="49784" y="94234"/>
                    <a:pt x="54737" y="88138"/>
                  </a:cubicBezTo>
                  <a:lnTo>
                    <a:pt x="62103" y="94234"/>
                  </a:lnTo>
                  <a:lnTo>
                    <a:pt x="54737" y="88138"/>
                  </a:lnTo>
                  <a:cubicBezTo>
                    <a:pt x="59690" y="82042"/>
                    <a:pt x="65024" y="76200"/>
                    <a:pt x="70612" y="70612"/>
                  </a:cubicBezTo>
                  <a:lnTo>
                    <a:pt x="77343" y="77343"/>
                  </a:lnTo>
                  <a:lnTo>
                    <a:pt x="70612" y="70612"/>
                  </a:lnTo>
                  <a:cubicBezTo>
                    <a:pt x="76200" y="65024"/>
                    <a:pt x="82042" y="59690"/>
                    <a:pt x="88138" y="54737"/>
                  </a:cubicBezTo>
                  <a:lnTo>
                    <a:pt x="88138" y="54737"/>
                  </a:lnTo>
                  <a:lnTo>
                    <a:pt x="88138" y="54737"/>
                  </a:lnTo>
                  <a:cubicBezTo>
                    <a:pt x="94234" y="49784"/>
                    <a:pt x="100584" y="45085"/>
                    <a:pt x="107188" y="40640"/>
                  </a:cubicBezTo>
                  <a:lnTo>
                    <a:pt x="112522" y="48514"/>
                  </a:lnTo>
                  <a:lnTo>
                    <a:pt x="107188" y="40640"/>
                  </a:lnTo>
                  <a:cubicBezTo>
                    <a:pt x="113792" y="36195"/>
                    <a:pt x="120523" y="32258"/>
                    <a:pt x="127508" y="28448"/>
                  </a:cubicBezTo>
                  <a:lnTo>
                    <a:pt x="127508" y="28448"/>
                  </a:lnTo>
                  <a:lnTo>
                    <a:pt x="127508" y="28448"/>
                  </a:lnTo>
                  <a:cubicBezTo>
                    <a:pt x="134493" y="24765"/>
                    <a:pt x="141605" y="21336"/>
                    <a:pt x="148844" y="18288"/>
                  </a:cubicBezTo>
                  <a:lnTo>
                    <a:pt x="148844" y="18288"/>
                  </a:lnTo>
                  <a:lnTo>
                    <a:pt x="148844" y="18288"/>
                  </a:lnTo>
                  <a:cubicBezTo>
                    <a:pt x="156083" y="15240"/>
                    <a:pt x="163576" y="12573"/>
                    <a:pt x="171069" y="10287"/>
                  </a:cubicBezTo>
                  <a:lnTo>
                    <a:pt x="171069" y="10287"/>
                  </a:lnTo>
                  <a:lnTo>
                    <a:pt x="171069" y="10287"/>
                  </a:lnTo>
                  <a:cubicBezTo>
                    <a:pt x="178562" y="8001"/>
                    <a:pt x="186309" y="6096"/>
                    <a:pt x="194056" y="4572"/>
                  </a:cubicBezTo>
                  <a:lnTo>
                    <a:pt x="194056" y="4572"/>
                  </a:lnTo>
                  <a:lnTo>
                    <a:pt x="194056" y="4572"/>
                  </a:lnTo>
                  <a:cubicBezTo>
                    <a:pt x="201803" y="3048"/>
                    <a:pt x="209550" y="1905"/>
                    <a:pt x="217424" y="1143"/>
                  </a:cubicBezTo>
                  <a:lnTo>
                    <a:pt x="218313" y="10668"/>
                  </a:lnTo>
                  <a:lnTo>
                    <a:pt x="217424" y="1143"/>
                  </a:lnTo>
                  <a:cubicBezTo>
                    <a:pt x="225298" y="381"/>
                    <a:pt x="233172" y="0"/>
                    <a:pt x="241046" y="0"/>
                  </a:cubicBezTo>
                  <a:lnTo>
                    <a:pt x="241046" y="9525"/>
                  </a:lnTo>
                  <a:lnTo>
                    <a:pt x="241046" y="0"/>
                  </a:lnTo>
                  <a:lnTo>
                    <a:pt x="5550154" y="0"/>
                  </a:lnTo>
                  <a:lnTo>
                    <a:pt x="5550154" y="9525"/>
                  </a:lnTo>
                  <a:lnTo>
                    <a:pt x="5550154" y="0"/>
                  </a:lnTo>
                  <a:cubicBezTo>
                    <a:pt x="5558028" y="0"/>
                    <a:pt x="5565902" y="381"/>
                    <a:pt x="5573776" y="1143"/>
                  </a:cubicBezTo>
                  <a:lnTo>
                    <a:pt x="5572887" y="10668"/>
                  </a:lnTo>
                  <a:lnTo>
                    <a:pt x="5573776" y="1143"/>
                  </a:lnTo>
                  <a:cubicBezTo>
                    <a:pt x="5581650" y="1905"/>
                    <a:pt x="5589397" y="3048"/>
                    <a:pt x="5597144" y="4572"/>
                  </a:cubicBezTo>
                  <a:lnTo>
                    <a:pt x="5597144" y="4572"/>
                  </a:lnTo>
                  <a:lnTo>
                    <a:pt x="5597144" y="4572"/>
                  </a:lnTo>
                  <a:cubicBezTo>
                    <a:pt x="5604890" y="6096"/>
                    <a:pt x="5612511" y="8001"/>
                    <a:pt x="5620131" y="10287"/>
                  </a:cubicBezTo>
                  <a:lnTo>
                    <a:pt x="5620131" y="10287"/>
                  </a:lnTo>
                  <a:lnTo>
                    <a:pt x="5620131" y="10287"/>
                  </a:lnTo>
                  <a:cubicBezTo>
                    <a:pt x="5627751" y="12573"/>
                    <a:pt x="5635117" y="15240"/>
                    <a:pt x="5642356" y="18288"/>
                  </a:cubicBezTo>
                  <a:lnTo>
                    <a:pt x="5642356" y="18288"/>
                  </a:lnTo>
                  <a:lnTo>
                    <a:pt x="5642356" y="18288"/>
                  </a:lnTo>
                  <a:cubicBezTo>
                    <a:pt x="5649595" y="21336"/>
                    <a:pt x="5656834" y="24638"/>
                    <a:pt x="5663692" y="28448"/>
                  </a:cubicBezTo>
                  <a:lnTo>
                    <a:pt x="5663692" y="28448"/>
                  </a:lnTo>
                  <a:lnTo>
                    <a:pt x="5663692" y="28448"/>
                  </a:lnTo>
                  <a:cubicBezTo>
                    <a:pt x="5670676" y="32131"/>
                    <a:pt x="5677407" y="36195"/>
                    <a:pt x="5684012" y="40640"/>
                  </a:cubicBezTo>
                  <a:lnTo>
                    <a:pt x="5678677" y="48514"/>
                  </a:lnTo>
                  <a:lnTo>
                    <a:pt x="5684012" y="40640"/>
                  </a:lnTo>
                  <a:cubicBezTo>
                    <a:pt x="5690615" y="45085"/>
                    <a:pt x="5696965" y="49784"/>
                    <a:pt x="5703062" y="54737"/>
                  </a:cubicBezTo>
                  <a:lnTo>
                    <a:pt x="5703062" y="54737"/>
                  </a:lnTo>
                  <a:lnTo>
                    <a:pt x="5703062" y="54737"/>
                  </a:lnTo>
                  <a:cubicBezTo>
                    <a:pt x="5709158" y="59690"/>
                    <a:pt x="5715000" y="65024"/>
                    <a:pt x="5720588" y="70612"/>
                  </a:cubicBezTo>
                  <a:lnTo>
                    <a:pt x="5713857" y="77343"/>
                  </a:lnTo>
                  <a:lnTo>
                    <a:pt x="5720588" y="70612"/>
                  </a:lnTo>
                  <a:cubicBezTo>
                    <a:pt x="5726176" y="76200"/>
                    <a:pt x="5731509" y="82042"/>
                    <a:pt x="5736463" y="88138"/>
                  </a:cubicBezTo>
                  <a:lnTo>
                    <a:pt x="5729097" y="94234"/>
                  </a:lnTo>
                  <a:lnTo>
                    <a:pt x="5736463" y="88138"/>
                  </a:lnTo>
                  <a:cubicBezTo>
                    <a:pt x="5741543" y="94234"/>
                    <a:pt x="5746115" y="100584"/>
                    <a:pt x="5750559" y="107188"/>
                  </a:cubicBezTo>
                  <a:lnTo>
                    <a:pt x="5742686" y="112522"/>
                  </a:lnTo>
                  <a:lnTo>
                    <a:pt x="5750559" y="107188"/>
                  </a:lnTo>
                  <a:cubicBezTo>
                    <a:pt x="5755005" y="113792"/>
                    <a:pt x="5758942" y="120523"/>
                    <a:pt x="5762751" y="127508"/>
                  </a:cubicBezTo>
                  <a:lnTo>
                    <a:pt x="5754369" y="131953"/>
                  </a:lnTo>
                  <a:lnTo>
                    <a:pt x="5762751" y="127508"/>
                  </a:lnTo>
                  <a:cubicBezTo>
                    <a:pt x="5766434" y="134493"/>
                    <a:pt x="5769863" y="141605"/>
                    <a:pt x="5772911" y="148844"/>
                  </a:cubicBezTo>
                  <a:lnTo>
                    <a:pt x="5764148" y="152527"/>
                  </a:lnTo>
                  <a:lnTo>
                    <a:pt x="5772911" y="148844"/>
                  </a:lnTo>
                  <a:cubicBezTo>
                    <a:pt x="5775959" y="156210"/>
                    <a:pt x="5778626" y="163576"/>
                    <a:pt x="5780912" y="171069"/>
                  </a:cubicBezTo>
                  <a:lnTo>
                    <a:pt x="5780912" y="171069"/>
                  </a:lnTo>
                  <a:lnTo>
                    <a:pt x="5780912" y="171069"/>
                  </a:lnTo>
                  <a:cubicBezTo>
                    <a:pt x="5783198" y="178562"/>
                    <a:pt x="5785103" y="186309"/>
                    <a:pt x="5786627" y="194056"/>
                  </a:cubicBezTo>
                  <a:lnTo>
                    <a:pt x="5786627" y="194056"/>
                  </a:lnTo>
                  <a:lnTo>
                    <a:pt x="5786627" y="194056"/>
                  </a:lnTo>
                  <a:cubicBezTo>
                    <a:pt x="5788151" y="201803"/>
                    <a:pt x="5789294" y="209550"/>
                    <a:pt x="5790056" y="217424"/>
                  </a:cubicBezTo>
                  <a:lnTo>
                    <a:pt x="5780531" y="218313"/>
                  </a:lnTo>
                  <a:lnTo>
                    <a:pt x="5790056" y="217424"/>
                  </a:lnTo>
                  <a:cubicBezTo>
                    <a:pt x="5790818" y="225298"/>
                    <a:pt x="5791199" y="233172"/>
                    <a:pt x="5791199" y="241046"/>
                  </a:cubicBezTo>
                  <a:lnTo>
                    <a:pt x="5781674" y="241046"/>
                  </a:lnTo>
                  <a:lnTo>
                    <a:pt x="5791199" y="241046"/>
                  </a:lnTo>
                  <a:lnTo>
                    <a:pt x="5791199" y="882904"/>
                  </a:lnTo>
                  <a:lnTo>
                    <a:pt x="5781674" y="882904"/>
                  </a:lnTo>
                  <a:lnTo>
                    <a:pt x="5791199" y="882904"/>
                  </a:lnTo>
                  <a:cubicBezTo>
                    <a:pt x="5791199" y="890778"/>
                    <a:pt x="5790818" y="898652"/>
                    <a:pt x="5790056" y="906526"/>
                  </a:cubicBezTo>
                  <a:lnTo>
                    <a:pt x="5780531" y="905637"/>
                  </a:lnTo>
                  <a:lnTo>
                    <a:pt x="5790056" y="906526"/>
                  </a:lnTo>
                  <a:cubicBezTo>
                    <a:pt x="5789294" y="914400"/>
                    <a:pt x="5788151" y="922147"/>
                    <a:pt x="5786627" y="929894"/>
                  </a:cubicBezTo>
                  <a:lnTo>
                    <a:pt x="5786627" y="929894"/>
                  </a:lnTo>
                  <a:lnTo>
                    <a:pt x="5786627" y="929894"/>
                  </a:lnTo>
                  <a:cubicBezTo>
                    <a:pt x="5785103" y="937641"/>
                    <a:pt x="5783199" y="945261"/>
                    <a:pt x="5780912" y="952881"/>
                  </a:cubicBezTo>
                  <a:lnTo>
                    <a:pt x="5780912" y="952881"/>
                  </a:lnTo>
                  <a:lnTo>
                    <a:pt x="5780912" y="952881"/>
                  </a:lnTo>
                  <a:cubicBezTo>
                    <a:pt x="5778626" y="960374"/>
                    <a:pt x="5775959" y="967867"/>
                    <a:pt x="5772911" y="975106"/>
                  </a:cubicBezTo>
                  <a:lnTo>
                    <a:pt x="5764148" y="971423"/>
                  </a:lnTo>
                  <a:lnTo>
                    <a:pt x="5772911" y="975106"/>
                  </a:lnTo>
                  <a:cubicBezTo>
                    <a:pt x="5769863" y="982345"/>
                    <a:pt x="5766561" y="989584"/>
                    <a:pt x="5762751" y="996442"/>
                  </a:cubicBezTo>
                  <a:lnTo>
                    <a:pt x="5754369" y="991997"/>
                  </a:lnTo>
                  <a:lnTo>
                    <a:pt x="5762751" y="996442"/>
                  </a:lnTo>
                  <a:cubicBezTo>
                    <a:pt x="5759068" y="1003427"/>
                    <a:pt x="5755005" y="1010158"/>
                    <a:pt x="5750559" y="1016762"/>
                  </a:cubicBezTo>
                  <a:lnTo>
                    <a:pt x="5742686" y="1011428"/>
                  </a:lnTo>
                  <a:lnTo>
                    <a:pt x="5750559" y="1016762"/>
                  </a:lnTo>
                  <a:cubicBezTo>
                    <a:pt x="5746114" y="1023366"/>
                    <a:pt x="5741415" y="1029716"/>
                    <a:pt x="5736463" y="1035812"/>
                  </a:cubicBezTo>
                  <a:lnTo>
                    <a:pt x="5729097" y="1029716"/>
                  </a:lnTo>
                  <a:lnTo>
                    <a:pt x="5736463" y="1035812"/>
                  </a:lnTo>
                  <a:cubicBezTo>
                    <a:pt x="5731509" y="1041908"/>
                    <a:pt x="5726176" y="1047750"/>
                    <a:pt x="5720588" y="1053338"/>
                  </a:cubicBezTo>
                  <a:lnTo>
                    <a:pt x="5713857" y="1046607"/>
                  </a:lnTo>
                  <a:lnTo>
                    <a:pt x="5720588" y="1053338"/>
                  </a:lnTo>
                  <a:cubicBezTo>
                    <a:pt x="5715000" y="1058926"/>
                    <a:pt x="5709158" y="1064260"/>
                    <a:pt x="5703062" y="1069213"/>
                  </a:cubicBezTo>
                  <a:lnTo>
                    <a:pt x="5703062" y="1069213"/>
                  </a:lnTo>
                  <a:lnTo>
                    <a:pt x="5703062" y="1069213"/>
                  </a:lnTo>
                  <a:cubicBezTo>
                    <a:pt x="5696965" y="1074166"/>
                    <a:pt x="5690615" y="1078865"/>
                    <a:pt x="5684012" y="1083310"/>
                  </a:cubicBezTo>
                  <a:lnTo>
                    <a:pt x="5678677" y="1075436"/>
                  </a:lnTo>
                  <a:lnTo>
                    <a:pt x="5684012" y="1083310"/>
                  </a:lnTo>
                  <a:cubicBezTo>
                    <a:pt x="5677408" y="1087755"/>
                    <a:pt x="5670677" y="1091692"/>
                    <a:pt x="5663692" y="1095502"/>
                  </a:cubicBezTo>
                  <a:lnTo>
                    <a:pt x="5663692" y="1095502"/>
                  </a:lnTo>
                  <a:lnTo>
                    <a:pt x="5663692" y="1095502"/>
                  </a:lnTo>
                  <a:cubicBezTo>
                    <a:pt x="5656707" y="1099185"/>
                    <a:pt x="5649595" y="1102614"/>
                    <a:pt x="5642356" y="1105662"/>
                  </a:cubicBezTo>
                  <a:lnTo>
                    <a:pt x="5642356" y="1105662"/>
                  </a:lnTo>
                  <a:lnTo>
                    <a:pt x="5642356" y="1105662"/>
                  </a:lnTo>
                  <a:cubicBezTo>
                    <a:pt x="5635117" y="1108710"/>
                    <a:pt x="5627624" y="1111377"/>
                    <a:pt x="5620131" y="1113663"/>
                  </a:cubicBezTo>
                  <a:lnTo>
                    <a:pt x="5620131" y="1113663"/>
                  </a:lnTo>
                  <a:lnTo>
                    <a:pt x="5620131" y="1113663"/>
                  </a:lnTo>
                  <a:cubicBezTo>
                    <a:pt x="5612638" y="1115949"/>
                    <a:pt x="5604890" y="1117854"/>
                    <a:pt x="5597144" y="1119378"/>
                  </a:cubicBezTo>
                  <a:lnTo>
                    <a:pt x="5595239" y="1109980"/>
                  </a:lnTo>
                  <a:lnTo>
                    <a:pt x="5597144" y="1119378"/>
                  </a:lnTo>
                  <a:cubicBezTo>
                    <a:pt x="5589397" y="1120902"/>
                    <a:pt x="5581650" y="1122045"/>
                    <a:pt x="5573776" y="1122807"/>
                  </a:cubicBezTo>
                  <a:lnTo>
                    <a:pt x="5572887" y="1113282"/>
                  </a:lnTo>
                  <a:lnTo>
                    <a:pt x="5573776" y="1122807"/>
                  </a:lnTo>
                  <a:cubicBezTo>
                    <a:pt x="5565902" y="1123569"/>
                    <a:pt x="5558028" y="1123950"/>
                    <a:pt x="5550154" y="1123950"/>
                  </a:cubicBezTo>
                  <a:lnTo>
                    <a:pt x="5550154" y="1114425"/>
                  </a:lnTo>
                  <a:lnTo>
                    <a:pt x="5550154" y="1123950"/>
                  </a:lnTo>
                  <a:lnTo>
                    <a:pt x="241046" y="1123950"/>
                  </a:lnTo>
                  <a:lnTo>
                    <a:pt x="241046" y="1114425"/>
                  </a:lnTo>
                  <a:lnTo>
                    <a:pt x="241046" y="1123950"/>
                  </a:lnTo>
                  <a:cubicBezTo>
                    <a:pt x="233172" y="1123950"/>
                    <a:pt x="225298" y="1123569"/>
                    <a:pt x="217424" y="1122807"/>
                  </a:cubicBezTo>
                  <a:lnTo>
                    <a:pt x="218313" y="1113282"/>
                  </a:lnTo>
                  <a:lnTo>
                    <a:pt x="217424" y="1122807"/>
                  </a:lnTo>
                  <a:cubicBezTo>
                    <a:pt x="209550" y="1122045"/>
                    <a:pt x="201803" y="1120902"/>
                    <a:pt x="194056" y="1119378"/>
                  </a:cubicBezTo>
                  <a:lnTo>
                    <a:pt x="195961" y="1109980"/>
                  </a:lnTo>
                  <a:lnTo>
                    <a:pt x="194056" y="1119378"/>
                  </a:lnTo>
                  <a:cubicBezTo>
                    <a:pt x="186309" y="1117854"/>
                    <a:pt x="178689" y="1115949"/>
                    <a:pt x="171069" y="1113663"/>
                  </a:cubicBezTo>
                  <a:lnTo>
                    <a:pt x="171069" y="1113663"/>
                  </a:lnTo>
                  <a:lnTo>
                    <a:pt x="171069" y="1113663"/>
                  </a:lnTo>
                  <a:cubicBezTo>
                    <a:pt x="163449" y="1111377"/>
                    <a:pt x="156083" y="1108710"/>
                    <a:pt x="148844" y="1105662"/>
                  </a:cubicBezTo>
                  <a:lnTo>
                    <a:pt x="148844" y="1105662"/>
                  </a:lnTo>
                  <a:lnTo>
                    <a:pt x="148844" y="1105662"/>
                  </a:lnTo>
                  <a:cubicBezTo>
                    <a:pt x="141605" y="1102614"/>
                    <a:pt x="134493" y="1099312"/>
                    <a:pt x="127508" y="1095502"/>
                  </a:cubicBezTo>
                  <a:lnTo>
                    <a:pt x="127508" y="1095502"/>
                  </a:lnTo>
                  <a:lnTo>
                    <a:pt x="127508" y="1095502"/>
                  </a:lnTo>
                  <a:cubicBezTo>
                    <a:pt x="120523" y="1091819"/>
                    <a:pt x="113792" y="1087755"/>
                    <a:pt x="107188" y="1083310"/>
                  </a:cubicBezTo>
                  <a:lnTo>
                    <a:pt x="112522" y="1075436"/>
                  </a:lnTo>
                  <a:lnTo>
                    <a:pt x="107188" y="1083310"/>
                  </a:lnTo>
                  <a:cubicBezTo>
                    <a:pt x="100584" y="1078865"/>
                    <a:pt x="94234" y="1074166"/>
                    <a:pt x="88138" y="1069213"/>
                  </a:cubicBezTo>
                  <a:lnTo>
                    <a:pt x="88138" y="1069213"/>
                  </a:lnTo>
                  <a:lnTo>
                    <a:pt x="88138" y="1069213"/>
                  </a:lnTo>
                  <a:cubicBezTo>
                    <a:pt x="82042" y="1064260"/>
                    <a:pt x="76200" y="1058926"/>
                    <a:pt x="70612" y="1053338"/>
                  </a:cubicBezTo>
                  <a:lnTo>
                    <a:pt x="77343" y="1046607"/>
                  </a:lnTo>
                  <a:lnTo>
                    <a:pt x="70612" y="1053338"/>
                  </a:lnTo>
                  <a:cubicBezTo>
                    <a:pt x="65024" y="1047750"/>
                    <a:pt x="59690" y="1041908"/>
                    <a:pt x="54737" y="1035812"/>
                  </a:cubicBezTo>
                  <a:lnTo>
                    <a:pt x="62103" y="1029716"/>
                  </a:lnTo>
                  <a:lnTo>
                    <a:pt x="54737" y="1035812"/>
                  </a:lnTo>
                  <a:cubicBezTo>
                    <a:pt x="49784" y="1029716"/>
                    <a:pt x="45085" y="1023366"/>
                    <a:pt x="40640" y="1016762"/>
                  </a:cubicBezTo>
                  <a:lnTo>
                    <a:pt x="48514" y="1011428"/>
                  </a:lnTo>
                  <a:lnTo>
                    <a:pt x="40640" y="1016762"/>
                  </a:lnTo>
                  <a:cubicBezTo>
                    <a:pt x="36195" y="1010158"/>
                    <a:pt x="32131" y="1003427"/>
                    <a:pt x="28448" y="996442"/>
                  </a:cubicBezTo>
                  <a:lnTo>
                    <a:pt x="36830" y="991997"/>
                  </a:lnTo>
                  <a:lnTo>
                    <a:pt x="28448" y="996442"/>
                  </a:lnTo>
                  <a:cubicBezTo>
                    <a:pt x="24765" y="989457"/>
                    <a:pt x="21336" y="982345"/>
                    <a:pt x="18288" y="975106"/>
                  </a:cubicBezTo>
                  <a:lnTo>
                    <a:pt x="27051" y="971423"/>
                  </a:lnTo>
                  <a:lnTo>
                    <a:pt x="18288" y="975106"/>
                  </a:lnTo>
                  <a:cubicBezTo>
                    <a:pt x="15240" y="967740"/>
                    <a:pt x="12573" y="960374"/>
                    <a:pt x="10287" y="952881"/>
                  </a:cubicBezTo>
                  <a:lnTo>
                    <a:pt x="10287" y="952881"/>
                  </a:lnTo>
                  <a:lnTo>
                    <a:pt x="10287" y="952881"/>
                  </a:lnTo>
                  <a:cubicBezTo>
                    <a:pt x="8001" y="945388"/>
                    <a:pt x="6096" y="937641"/>
                    <a:pt x="4572" y="929894"/>
                  </a:cubicBezTo>
                  <a:lnTo>
                    <a:pt x="4572" y="929894"/>
                  </a:lnTo>
                  <a:lnTo>
                    <a:pt x="4572" y="929894"/>
                  </a:lnTo>
                  <a:cubicBezTo>
                    <a:pt x="3048" y="922147"/>
                    <a:pt x="1905" y="914400"/>
                    <a:pt x="1143" y="906526"/>
                  </a:cubicBezTo>
                  <a:lnTo>
                    <a:pt x="10668" y="905637"/>
                  </a:lnTo>
                  <a:lnTo>
                    <a:pt x="1143" y="906526"/>
                  </a:lnTo>
                  <a:cubicBezTo>
                    <a:pt x="381" y="898652"/>
                    <a:pt x="0" y="890778"/>
                    <a:pt x="0" y="882904"/>
                  </a:cubicBezTo>
                  <a:lnTo>
                    <a:pt x="9525" y="882904"/>
                  </a:lnTo>
                  <a:lnTo>
                    <a:pt x="0" y="882904"/>
                  </a:lnTo>
                  <a:moveTo>
                    <a:pt x="19050" y="882904"/>
                  </a:moveTo>
                  <a:cubicBezTo>
                    <a:pt x="19050" y="890143"/>
                    <a:pt x="19431" y="897382"/>
                    <a:pt x="20066" y="904621"/>
                  </a:cubicBezTo>
                  <a:lnTo>
                    <a:pt x="20066" y="904621"/>
                  </a:lnTo>
                  <a:lnTo>
                    <a:pt x="20066" y="904621"/>
                  </a:lnTo>
                  <a:cubicBezTo>
                    <a:pt x="20828" y="911860"/>
                    <a:pt x="21844" y="918972"/>
                    <a:pt x="23241" y="926211"/>
                  </a:cubicBezTo>
                  <a:lnTo>
                    <a:pt x="13843" y="928116"/>
                  </a:lnTo>
                  <a:lnTo>
                    <a:pt x="23241" y="926211"/>
                  </a:lnTo>
                  <a:cubicBezTo>
                    <a:pt x="24638" y="933323"/>
                    <a:pt x="26416" y="940435"/>
                    <a:pt x="28575" y="947420"/>
                  </a:cubicBezTo>
                  <a:lnTo>
                    <a:pt x="19431" y="950214"/>
                  </a:lnTo>
                  <a:lnTo>
                    <a:pt x="28575" y="947420"/>
                  </a:lnTo>
                  <a:cubicBezTo>
                    <a:pt x="30734" y="954405"/>
                    <a:pt x="33147" y="961263"/>
                    <a:pt x="35941" y="967994"/>
                  </a:cubicBezTo>
                  <a:lnTo>
                    <a:pt x="35941" y="967994"/>
                  </a:lnTo>
                  <a:lnTo>
                    <a:pt x="35941" y="967994"/>
                  </a:lnTo>
                  <a:cubicBezTo>
                    <a:pt x="38735" y="974725"/>
                    <a:pt x="41783" y="981329"/>
                    <a:pt x="45212" y="987679"/>
                  </a:cubicBezTo>
                  <a:lnTo>
                    <a:pt x="45212" y="987679"/>
                  </a:lnTo>
                  <a:lnTo>
                    <a:pt x="45212" y="987679"/>
                  </a:lnTo>
                  <a:cubicBezTo>
                    <a:pt x="48641" y="994029"/>
                    <a:pt x="52324" y="1000252"/>
                    <a:pt x="56388" y="1006348"/>
                  </a:cubicBezTo>
                  <a:cubicBezTo>
                    <a:pt x="60452" y="1012444"/>
                    <a:pt x="64770" y="1018286"/>
                    <a:pt x="69342" y="1023874"/>
                  </a:cubicBezTo>
                  <a:lnTo>
                    <a:pt x="69342" y="1023874"/>
                  </a:lnTo>
                  <a:lnTo>
                    <a:pt x="69342" y="1023874"/>
                  </a:lnTo>
                  <a:cubicBezTo>
                    <a:pt x="73914" y="1029462"/>
                    <a:pt x="78867" y="1034923"/>
                    <a:pt x="83947" y="1040003"/>
                  </a:cubicBezTo>
                  <a:lnTo>
                    <a:pt x="83947" y="1040003"/>
                  </a:lnTo>
                  <a:lnTo>
                    <a:pt x="83947" y="1040003"/>
                  </a:lnTo>
                  <a:cubicBezTo>
                    <a:pt x="89027" y="1045083"/>
                    <a:pt x="94488" y="1050036"/>
                    <a:pt x="100076" y="1054608"/>
                  </a:cubicBezTo>
                  <a:lnTo>
                    <a:pt x="93980" y="1061974"/>
                  </a:lnTo>
                  <a:lnTo>
                    <a:pt x="100076" y="1054608"/>
                  </a:lnTo>
                  <a:cubicBezTo>
                    <a:pt x="105664" y="1059180"/>
                    <a:pt x="111506" y="1063498"/>
                    <a:pt x="117602" y="1067562"/>
                  </a:cubicBezTo>
                  <a:lnTo>
                    <a:pt x="117602" y="1067562"/>
                  </a:lnTo>
                  <a:lnTo>
                    <a:pt x="117602" y="1067562"/>
                  </a:lnTo>
                  <a:cubicBezTo>
                    <a:pt x="123571" y="1071626"/>
                    <a:pt x="129921" y="1075309"/>
                    <a:pt x="136271" y="1078738"/>
                  </a:cubicBezTo>
                  <a:lnTo>
                    <a:pt x="131826" y="1087120"/>
                  </a:lnTo>
                  <a:lnTo>
                    <a:pt x="136271" y="1078738"/>
                  </a:lnTo>
                  <a:cubicBezTo>
                    <a:pt x="142621" y="1082167"/>
                    <a:pt x="149225" y="1085215"/>
                    <a:pt x="155956" y="1088009"/>
                  </a:cubicBezTo>
                  <a:lnTo>
                    <a:pt x="152273" y="1096772"/>
                  </a:lnTo>
                  <a:lnTo>
                    <a:pt x="155956" y="1088009"/>
                  </a:lnTo>
                  <a:cubicBezTo>
                    <a:pt x="162687" y="1090803"/>
                    <a:pt x="169545" y="1093216"/>
                    <a:pt x="176530" y="1095375"/>
                  </a:cubicBezTo>
                  <a:lnTo>
                    <a:pt x="173736" y="1104519"/>
                  </a:lnTo>
                  <a:lnTo>
                    <a:pt x="176530" y="1095375"/>
                  </a:lnTo>
                  <a:cubicBezTo>
                    <a:pt x="183515" y="1097534"/>
                    <a:pt x="190500" y="1099312"/>
                    <a:pt x="197612" y="1100709"/>
                  </a:cubicBezTo>
                  <a:lnTo>
                    <a:pt x="197612" y="1100709"/>
                  </a:lnTo>
                  <a:lnTo>
                    <a:pt x="197612" y="1100709"/>
                  </a:lnTo>
                  <a:cubicBezTo>
                    <a:pt x="204724" y="1102106"/>
                    <a:pt x="211963" y="1103249"/>
                    <a:pt x="219202" y="1103884"/>
                  </a:cubicBezTo>
                  <a:lnTo>
                    <a:pt x="219202" y="1103884"/>
                  </a:lnTo>
                  <a:lnTo>
                    <a:pt x="219202" y="1103884"/>
                  </a:lnTo>
                  <a:cubicBezTo>
                    <a:pt x="226441" y="1104646"/>
                    <a:pt x="233680" y="1104900"/>
                    <a:pt x="240919" y="1104900"/>
                  </a:cubicBezTo>
                  <a:lnTo>
                    <a:pt x="5550154" y="1104900"/>
                  </a:lnTo>
                  <a:cubicBezTo>
                    <a:pt x="5557393" y="1104900"/>
                    <a:pt x="5564632" y="1104519"/>
                    <a:pt x="5571871" y="1103884"/>
                  </a:cubicBezTo>
                  <a:lnTo>
                    <a:pt x="5571871" y="1103884"/>
                  </a:lnTo>
                  <a:lnTo>
                    <a:pt x="5571871" y="1103884"/>
                  </a:lnTo>
                  <a:cubicBezTo>
                    <a:pt x="5579110" y="1103122"/>
                    <a:pt x="5586222" y="1102106"/>
                    <a:pt x="5593461" y="1100709"/>
                  </a:cubicBezTo>
                  <a:lnTo>
                    <a:pt x="5593461" y="1100709"/>
                  </a:lnTo>
                  <a:lnTo>
                    <a:pt x="5593461" y="1100709"/>
                  </a:lnTo>
                  <a:cubicBezTo>
                    <a:pt x="5600573" y="1099312"/>
                    <a:pt x="5607685" y="1097534"/>
                    <a:pt x="5614543" y="1095375"/>
                  </a:cubicBezTo>
                  <a:lnTo>
                    <a:pt x="5617337" y="1104519"/>
                  </a:lnTo>
                  <a:lnTo>
                    <a:pt x="5614543" y="1095375"/>
                  </a:lnTo>
                  <a:cubicBezTo>
                    <a:pt x="5621528" y="1093216"/>
                    <a:pt x="5628386" y="1090803"/>
                    <a:pt x="5634990" y="1088009"/>
                  </a:cubicBezTo>
                  <a:lnTo>
                    <a:pt x="5638673" y="1096772"/>
                  </a:lnTo>
                  <a:lnTo>
                    <a:pt x="5634990" y="1088009"/>
                  </a:lnTo>
                  <a:cubicBezTo>
                    <a:pt x="5641721" y="1085215"/>
                    <a:pt x="5648325" y="1082167"/>
                    <a:pt x="5654675" y="1078738"/>
                  </a:cubicBezTo>
                  <a:lnTo>
                    <a:pt x="5659120" y="1087120"/>
                  </a:lnTo>
                  <a:lnTo>
                    <a:pt x="5654675" y="1078738"/>
                  </a:lnTo>
                  <a:cubicBezTo>
                    <a:pt x="5661152" y="1075309"/>
                    <a:pt x="5667375" y="1071626"/>
                    <a:pt x="5673344" y="1067562"/>
                  </a:cubicBezTo>
                  <a:lnTo>
                    <a:pt x="5673344" y="1067562"/>
                  </a:lnTo>
                  <a:lnTo>
                    <a:pt x="5673344" y="1067562"/>
                  </a:lnTo>
                  <a:cubicBezTo>
                    <a:pt x="5679440" y="1063498"/>
                    <a:pt x="5685282" y="1059180"/>
                    <a:pt x="5690870" y="1054608"/>
                  </a:cubicBezTo>
                  <a:lnTo>
                    <a:pt x="5696966" y="1061974"/>
                  </a:lnTo>
                  <a:lnTo>
                    <a:pt x="5690870" y="1054608"/>
                  </a:lnTo>
                  <a:cubicBezTo>
                    <a:pt x="5696458" y="1050036"/>
                    <a:pt x="5701919" y="1045083"/>
                    <a:pt x="5706999" y="1040003"/>
                  </a:cubicBezTo>
                  <a:lnTo>
                    <a:pt x="5706999" y="1040003"/>
                  </a:lnTo>
                  <a:lnTo>
                    <a:pt x="5706999" y="1040003"/>
                  </a:lnTo>
                  <a:cubicBezTo>
                    <a:pt x="5712078" y="1034923"/>
                    <a:pt x="5717032" y="1029462"/>
                    <a:pt x="5721603" y="1023874"/>
                  </a:cubicBezTo>
                  <a:lnTo>
                    <a:pt x="5721603" y="1023874"/>
                  </a:lnTo>
                  <a:lnTo>
                    <a:pt x="5721603" y="1023874"/>
                  </a:lnTo>
                  <a:cubicBezTo>
                    <a:pt x="5726175" y="1018286"/>
                    <a:pt x="5730494" y="1012444"/>
                    <a:pt x="5734557" y="1006348"/>
                  </a:cubicBezTo>
                  <a:lnTo>
                    <a:pt x="5734557" y="1006348"/>
                  </a:lnTo>
                  <a:lnTo>
                    <a:pt x="5734557" y="1006348"/>
                  </a:lnTo>
                  <a:cubicBezTo>
                    <a:pt x="5738621" y="1000252"/>
                    <a:pt x="5742304" y="994029"/>
                    <a:pt x="5745733" y="987679"/>
                  </a:cubicBezTo>
                  <a:lnTo>
                    <a:pt x="5745733" y="987679"/>
                  </a:lnTo>
                  <a:lnTo>
                    <a:pt x="5745733" y="987679"/>
                  </a:lnTo>
                  <a:cubicBezTo>
                    <a:pt x="5749162" y="981329"/>
                    <a:pt x="5752211" y="974725"/>
                    <a:pt x="5755005" y="967994"/>
                  </a:cubicBezTo>
                  <a:lnTo>
                    <a:pt x="5755005" y="967994"/>
                  </a:lnTo>
                  <a:lnTo>
                    <a:pt x="5755005" y="967994"/>
                  </a:lnTo>
                  <a:cubicBezTo>
                    <a:pt x="5757799" y="961263"/>
                    <a:pt x="5760212" y="954405"/>
                    <a:pt x="5762370" y="947420"/>
                  </a:cubicBezTo>
                  <a:lnTo>
                    <a:pt x="5771514" y="950214"/>
                  </a:lnTo>
                  <a:lnTo>
                    <a:pt x="5762370" y="947420"/>
                  </a:lnTo>
                  <a:cubicBezTo>
                    <a:pt x="5764530" y="940435"/>
                    <a:pt x="5766307" y="933450"/>
                    <a:pt x="5767705" y="926211"/>
                  </a:cubicBezTo>
                  <a:lnTo>
                    <a:pt x="5777102" y="928116"/>
                  </a:lnTo>
                  <a:lnTo>
                    <a:pt x="5767705" y="926211"/>
                  </a:lnTo>
                  <a:cubicBezTo>
                    <a:pt x="5769101" y="919099"/>
                    <a:pt x="5770245" y="911860"/>
                    <a:pt x="5770880" y="904621"/>
                  </a:cubicBezTo>
                  <a:lnTo>
                    <a:pt x="5770880" y="904621"/>
                  </a:lnTo>
                  <a:lnTo>
                    <a:pt x="5770880" y="904621"/>
                  </a:lnTo>
                  <a:cubicBezTo>
                    <a:pt x="5771642" y="897382"/>
                    <a:pt x="5771895" y="890143"/>
                    <a:pt x="5771895" y="882904"/>
                  </a:cubicBezTo>
                  <a:lnTo>
                    <a:pt x="5771895" y="241046"/>
                  </a:lnTo>
                  <a:cubicBezTo>
                    <a:pt x="5771895" y="233807"/>
                    <a:pt x="5771514" y="226568"/>
                    <a:pt x="5770880" y="219329"/>
                  </a:cubicBezTo>
                  <a:lnTo>
                    <a:pt x="5770880" y="219329"/>
                  </a:lnTo>
                  <a:lnTo>
                    <a:pt x="5770880" y="219329"/>
                  </a:lnTo>
                  <a:cubicBezTo>
                    <a:pt x="5770118" y="212090"/>
                    <a:pt x="5769101" y="204978"/>
                    <a:pt x="5767705" y="197739"/>
                  </a:cubicBezTo>
                  <a:lnTo>
                    <a:pt x="5777102" y="195834"/>
                  </a:lnTo>
                  <a:lnTo>
                    <a:pt x="5767705" y="197739"/>
                  </a:lnTo>
                  <a:cubicBezTo>
                    <a:pt x="5766308" y="190627"/>
                    <a:pt x="5764530" y="183515"/>
                    <a:pt x="5762370" y="176530"/>
                  </a:cubicBezTo>
                  <a:lnTo>
                    <a:pt x="5771514" y="173736"/>
                  </a:lnTo>
                  <a:lnTo>
                    <a:pt x="5762370" y="176530"/>
                  </a:lnTo>
                  <a:cubicBezTo>
                    <a:pt x="5760211" y="169545"/>
                    <a:pt x="5757799" y="162687"/>
                    <a:pt x="5755005" y="155956"/>
                  </a:cubicBezTo>
                  <a:lnTo>
                    <a:pt x="5755005" y="155956"/>
                  </a:lnTo>
                  <a:lnTo>
                    <a:pt x="5755005" y="155956"/>
                  </a:lnTo>
                  <a:cubicBezTo>
                    <a:pt x="5752211" y="149225"/>
                    <a:pt x="5749163" y="142621"/>
                    <a:pt x="5745733" y="136271"/>
                  </a:cubicBezTo>
                  <a:lnTo>
                    <a:pt x="5745733" y="136271"/>
                  </a:lnTo>
                  <a:lnTo>
                    <a:pt x="5745733" y="136271"/>
                  </a:lnTo>
                  <a:cubicBezTo>
                    <a:pt x="5742305" y="129794"/>
                    <a:pt x="5738621" y="123571"/>
                    <a:pt x="5734557" y="117602"/>
                  </a:cubicBezTo>
                  <a:lnTo>
                    <a:pt x="5734557" y="117602"/>
                  </a:lnTo>
                  <a:lnTo>
                    <a:pt x="5734557" y="117602"/>
                  </a:lnTo>
                  <a:cubicBezTo>
                    <a:pt x="5730493" y="111506"/>
                    <a:pt x="5726175" y="105664"/>
                    <a:pt x="5721603" y="100076"/>
                  </a:cubicBezTo>
                  <a:lnTo>
                    <a:pt x="5721603" y="100076"/>
                  </a:lnTo>
                  <a:lnTo>
                    <a:pt x="5721603" y="100076"/>
                  </a:lnTo>
                  <a:cubicBezTo>
                    <a:pt x="5717032" y="94488"/>
                    <a:pt x="5712078" y="89027"/>
                    <a:pt x="5706999" y="83947"/>
                  </a:cubicBezTo>
                  <a:lnTo>
                    <a:pt x="5706999" y="83947"/>
                  </a:lnTo>
                  <a:lnTo>
                    <a:pt x="5706999" y="83947"/>
                  </a:lnTo>
                  <a:cubicBezTo>
                    <a:pt x="5701919" y="78867"/>
                    <a:pt x="5696458" y="73914"/>
                    <a:pt x="5690870" y="69342"/>
                  </a:cubicBezTo>
                  <a:lnTo>
                    <a:pt x="5696966" y="61976"/>
                  </a:lnTo>
                  <a:lnTo>
                    <a:pt x="5690870" y="69342"/>
                  </a:lnTo>
                  <a:cubicBezTo>
                    <a:pt x="5685282" y="64770"/>
                    <a:pt x="5679440" y="60452"/>
                    <a:pt x="5673344" y="56388"/>
                  </a:cubicBezTo>
                  <a:lnTo>
                    <a:pt x="5673344" y="56388"/>
                  </a:lnTo>
                  <a:lnTo>
                    <a:pt x="5673344" y="56388"/>
                  </a:lnTo>
                  <a:cubicBezTo>
                    <a:pt x="5667375" y="52324"/>
                    <a:pt x="5661025" y="48641"/>
                    <a:pt x="5654675" y="45212"/>
                  </a:cubicBezTo>
                  <a:lnTo>
                    <a:pt x="5659120" y="36830"/>
                  </a:lnTo>
                  <a:lnTo>
                    <a:pt x="5654675" y="45212"/>
                  </a:lnTo>
                  <a:cubicBezTo>
                    <a:pt x="5648197" y="41783"/>
                    <a:pt x="5641721" y="38735"/>
                    <a:pt x="5634990" y="35941"/>
                  </a:cubicBezTo>
                  <a:lnTo>
                    <a:pt x="5638673" y="27178"/>
                  </a:lnTo>
                  <a:lnTo>
                    <a:pt x="5634990" y="35941"/>
                  </a:lnTo>
                  <a:cubicBezTo>
                    <a:pt x="5628259" y="33147"/>
                    <a:pt x="5621401" y="30734"/>
                    <a:pt x="5614543" y="28575"/>
                  </a:cubicBezTo>
                  <a:lnTo>
                    <a:pt x="5617337" y="19431"/>
                  </a:lnTo>
                  <a:lnTo>
                    <a:pt x="5614543" y="28575"/>
                  </a:lnTo>
                  <a:cubicBezTo>
                    <a:pt x="5607558" y="26416"/>
                    <a:pt x="5600573" y="24638"/>
                    <a:pt x="5593334" y="23241"/>
                  </a:cubicBezTo>
                  <a:lnTo>
                    <a:pt x="5595239" y="13843"/>
                  </a:lnTo>
                  <a:lnTo>
                    <a:pt x="5593334" y="23241"/>
                  </a:lnTo>
                  <a:cubicBezTo>
                    <a:pt x="5586222" y="21844"/>
                    <a:pt x="5578983" y="20701"/>
                    <a:pt x="5571744" y="20066"/>
                  </a:cubicBezTo>
                  <a:lnTo>
                    <a:pt x="5571744" y="20066"/>
                  </a:lnTo>
                  <a:lnTo>
                    <a:pt x="5571744" y="20066"/>
                  </a:lnTo>
                  <a:cubicBezTo>
                    <a:pt x="5564505" y="19304"/>
                    <a:pt x="5557265" y="19050"/>
                    <a:pt x="5550027" y="19050"/>
                  </a:cubicBezTo>
                  <a:lnTo>
                    <a:pt x="241046" y="19050"/>
                  </a:lnTo>
                  <a:cubicBezTo>
                    <a:pt x="233807" y="19050"/>
                    <a:pt x="226568" y="19431"/>
                    <a:pt x="219329" y="20066"/>
                  </a:cubicBezTo>
                  <a:lnTo>
                    <a:pt x="219329" y="20066"/>
                  </a:lnTo>
                  <a:lnTo>
                    <a:pt x="219329" y="20066"/>
                  </a:lnTo>
                  <a:cubicBezTo>
                    <a:pt x="212090" y="20828"/>
                    <a:pt x="204978" y="21844"/>
                    <a:pt x="197739" y="23241"/>
                  </a:cubicBezTo>
                  <a:lnTo>
                    <a:pt x="195834" y="13843"/>
                  </a:lnTo>
                  <a:lnTo>
                    <a:pt x="197739" y="23241"/>
                  </a:lnTo>
                  <a:cubicBezTo>
                    <a:pt x="190627" y="24638"/>
                    <a:pt x="183515" y="26416"/>
                    <a:pt x="176530" y="28575"/>
                  </a:cubicBezTo>
                  <a:lnTo>
                    <a:pt x="173736" y="19431"/>
                  </a:lnTo>
                  <a:lnTo>
                    <a:pt x="176530" y="28575"/>
                  </a:lnTo>
                  <a:cubicBezTo>
                    <a:pt x="169545" y="30734"/>
                    <a:pt x="162687" y="33147"/>
                    <a:pt x="155956" y="35941"/>
                  </a:cubicBezTo>
                  <a:lnTo>
                    <a:pt x="152273" y="27178"/>
                  </a:lnTo>
                  <a:lnTo>
                    <a:pt x="155956" y="35941"/>
                  </a:lnTo>
                  <a:cubicBezTo>
                    <a:pt x="149225" y="38735"/>
                    <a:pt x="142621" y="41783"/>
                    <a:pt x="136271" y="45212"/>
                  </a:cubicBezTo>
                  <a:lnTo>
                    <a:pt x="131826" y="36830"/>
                  </a:lnTo>
                  <a:lnTo>
                    <a:pt x="136271" y="45212"/>
                  </a:lnTo>
                  <a:cubicBezTo>
                    <a:pt x="129794" y="48641"/>
                    <a:pt x="123571" y="52324"/>
                    <a:pt x="117602" y="56388"/>
                  </a:cubicBezTo>
                  <a:lnTo>
                    <a:pt x="117602" y="56388"/>
                  </a:lnTo>
                  <a:lnTo>
                    <a:pt x="117602" y="56388"/>
                  </a:lnTo>
                  <a:cubicBezTo>
                    <a:pt x="111506" y="60452"/>
                    <a:pt x="105664" y="64770"/>
                    <a:pt x="100076" y="69342"/>
                  </a:cubicBezTo>
                  <a:lnTo>
                    <a:pt x="93980" y="61976"/>
                  </a:lnTo>
                  <a:lnTo>
                    <a:pt x="100076" y="69342"/>
                  </a:lnTo>
                  <a:cubicBezTo>
                    <a:pt x="94488" y="73914"/>
                    <a:pt x="89027" y="78867"/>
                    <a:pt x="83947" y="83947"/>
                  </a:cubicBezTo>
                  <a:lnTo>
                    <a:pt x="83947" y="83947"/>
                  </a:lnTo>
                  <a:lnTo>
                    <a:pt x="83947" y="83947"/>
                  </a:lnTo>
                  <a:cubicBezTo>
                    <a:pt x="78867" y="89027"/>
                    <a:pt x="73914" y="94488"/>
                    <a:pt x="69342" y="100076"/>
                  </a:cubicBezTo>
                  <a:lnTo>
                    <a:pt x="69342" y="100076"/>
                  </a:lnTo>
                  <a:lnTo>
                    <a:pt x="69342" y="100076"/>
                  </a:lnTo>
                  <a:cubicBezTo>
                    <a:pt x="64770" y="105664"/>
                    <a:pt x="60452" y="111506"/>
                    <a:pt x="56388" y="117602"/>
                  </a:cubicBezTo>
                  <a:lnTo>
                    <a:pt x="56388" y="117602"/>
                  </a:lnTo>
                  <a:lnTo>
                    <a:pt x="56388" y="117602"/>
                  </a:lnTo>
                  <a:cubicBezTo>
                    <a:pt x="52324" y="123698"/>
                    <a:pt x="48641" y="129921"/>
                    <a:pt x="45212" y="136271"/>
                  </a:cubicBezTo>
                  <a:lnTo>
                    <a:pt x="45212" y="136271"/>
                  </a:lnTo>
                  <a:lnTo>
                    <a:pt x="45212" y="136271"/>
                  </a:lnTo>
                  <a:cubicBezTo>
                    <a:pt x="41783" y="142621"/>
                    <a:pt x="38735" y="149225"/>
                    <a:pt x="35941" y="155956"/>
                  </a:cubicBezTo>
                  <a:lnTo>
                    <a:pt x="35941" y="155956"/>
                  </a:lnTo>
                  <a:lnTo>
                    <a:pt x="35941" y="155956"/>
                  </a:lnTo>
                  <a:cubicBezTo>
                    <a:pt x="33147" y="162687"/>
                    <a:pt x="30734" y="169545"/>
                    <a:pt x="28575" y="176530"/>
                  </a:cubicBezTo>
                  <a:lnTo>
                    <a:pt x="19431" y="173736"/>
                  </a:lnTo>
                  <a:lnTo>
                    <a:pt x="28575" y="176530"/>
                  </a:lnTo>
                  <a:cubicBezTo>
                    <a:pt x="26416" y="183515"/>
                    <a:pt x="24638" y="190500"/>
                    <a:pt x="23241" y="197739"/>
                  </a:cubicBezTo>
                  <a:lnTo>
                    <a:pt x="13843" y="195834"/>
                  </a:lnTo>
                  <a:lnTo>
                    <a:pt x="23241" y="197739"/>
                  </a:lnTo>
                  <a:cubicBezTo>
                    <a:pt x="21844" y="204851"/>
                    <a:pt x="20701" y="212090"/>
                    <a:pt x="20066" y="219329"/>
                  </a:cubicBezTo>
                  <a:lnTo>
                    <a:pt x="20066" y="219329"/>
                  </a:lnTo>
                  <a:lnTo>
                    <a:pt x="20066" y="219329"/>
                  </a:lnTo>
                  <a:cubicBezTo>
                    <a:pt x="19304" y="226568"/>
                    <a:pt x="19050" y="233807"/>
                    <a:pt x="19050" y="241046"/>
                  </a:cubicBezTo>
                  <a:lnTo>
                    <a:pt x="19050" y="882904"/>
                  </a:lnTo>
                  <a:close/>
                </a:path>
              </a:pathLst>
            </a:custGeom>
            <a:solidFill>
              <a:srgbClr val="29DDDA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4899022" y="4279990"/>
            <a:ext cx="5918197" cy="1546222"/>
            <a:chOff x="0" y="0"/>
            <a:chExt cx="5918200" cy="154622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72898" y="72898"/>
              <a:ext cx="5772404" cy="1400556"/>
            </a:xfrm>
            <a:custGeom>
              <a:avLst/>
              <a:gdLst/>
              <a:ahLst/>
              <a:cxnLst/>
              <a:rect r="r" b="b" t="t" l="l"/>
              <a:pathLst>
                <a:path h="1400556" w="5772404">
                  <a:moveTo>
                    <a:pt x="127" y="1168781"/>
                  </a:moveTo>
                  <a:lnTo>
                    <a:pt x="127" y="231648"/>
                  </a:lnTo>
                  <a:cubicBezTo>
                    <a:pt x="127" y="224028"/>
                    <a:pt x="508" y="216535"/>
                    <a:pt x="1270" y="208915"/>
                  </a:cubicBezTo>
                  <a:cubicBezTo>
                    <a:pt x="2032" y="201295"/>
                    <a:pt x="3175" y="193929"/>
                    <a:pt x="4572" y="186436"/>
                  </a:cubicBezTo>
                  <a:cubicBezTo>
                    <a:pt x="5969" y="178943"/>
                    <a:pt x="7874" y="171704"/>
                    <a:pt x="10033" y="164338"/>
                  </a:cubicBezTo>
                  <a:cubicBezTo>
                    <a:pt x="12192" y="156972"/>
                    <a:pt x="14732" y="149987"/>
                    <a:pt x="17653" y="143002"/>
                  </a:cubicBezTo>
                  <a:cubicBezTo>
                    <a:pt x="20574" y="136017"/>
                    <a:pt x="23749" y="129159"/>
                    <a:pt x="27432" y="122428"/>
                  </a:cubicBezTo>
                  <a:cubicBezTo>
                    <a:pt x="31115" y="115697"/>
                    <a:pt x="34925" y="109220"/>
                    <a:pt x="39116" y="102870"/>
                  </a:cubicBezTo>
                  <a:cubicBezTo>
                    <a:pt x="43307" y="96520"/>
                    <a:pt x="47879" y="90424"/>
                    <a:pt x="52705" y="84582"/>
                  </a:cubicBezTo>
                  <a:cubicBezTo>
                    <a:pt x="57531" y="78740"/>
                    <a:pt x="62611" y="73152"/>
                    <a:pt x="67945" y="67691"/>
                  </a:cubicBezTo>
                  <a:cubicBezTo>
                    <a:pt x="73279" y="62230"/>
                    <a:pt x="78867" y="57277"/>
                    <a:pt x="84709" y="52451"/>
                  </a:cubicBezTo>
                  <a:cubicBezTo>
                    <a:pt x="90551" y="47625"/>
                    <a:pt x="96647" y="43180"/>
                    <a:pt x="102997" y="38862"/>
                  </a:cubicBezTo>
                  <a:cubicBezTo>
                    <a:pt x="109347" y="34544"/>
                    <a:pt x="115824" y="30734"/>
                    <a:pt x="122555" y="27178"/>
                  </a:cubicBezTo>
                  <a:cubicBezTo>
                    <a:pt x="129286" y="23622"/>
                    <a:pt x="136144" y="20320"/>
                    <a:pt x="143129" y="17526"/>
                  </a:cubicBezTo>
                  <a:cubicBezTo>
                    <a:pt x="150114" y="14732"/>
                    <a:pt x="157226" y="12065"/>
                    <a:pt x="164465" y="9906"/>
                  </a:cubicBezTo>
                  <a:cubicBezTo>
                    <a:pt x="171704" y="7747"/>
                    <a:pt x="179070" y="5842"/>
                    <a:pt x="186563" y="4445"/>
                  </a:cubicBezTo>
                  <a:cubicBezTo>
                    <a:pt x="194056" y="3048"/>
                    <a:pt x="201549" y="1905"/>
                    <a:pt x="209042" y="1143"/>
                  </a:cubicBezTo>
                  <a:cubicBezTo>
                    <a:pt x="216535" y="381"/>
                    <a:pt x="224155" y="0"/>
                    <a:pt x="231775" y="0"/>
                  </a:cubicBezTo>
                  <a:lnTo>
                    <a:pt x="5540756" y="0"/>
                  </a:lnTo>
                  <a:cubicBezTo>
                    <a:pt x="5548376" y="0"/>
                    <a:pt x="5555869" y="381"/>
                    <a:pt x="5563489" y="1143"/>
                  </a:cubicBezTo>
                  <a:cubicBezTo>
                    <a:pt x="5571109" y="1905"/>
                    <a:pt x="5578475" y="3048"/>
                    <a:pt x="5585968" y="4445"/>
                  </a:cubicBezTo>
                  <a:cubicBezTo>
                    <a:pt x="5593461" y="5842"/>
                    <a:pt x="5600700" y="7747"/>
                    <a:pt x="5608066" y="9906"/>
                  </a:cubicBezTo>
                  <a:cubicBezTo>
                    <a:pt x="5615432" y="12065"/>
                    <a:pt x="5622417" y="14732"/>
                    <a:pt x="5629402" y="17526"/>
                  </a:cubicBezTo>
                  <a:cubicBezTo>
                    <a:pt x="5636386" y="20320"/>
                    <a:pt x="5643245" y="23622"/>
                    <a:pt x="5649976" y="27178"/>
                  </a:cubicBezTo>
                  <a:cubicBezTo>
                    <a:pt x="5656707" y="30734"/>
                    <a:pt x="5663184" y="34671"/>
                    <a:pt x="5669407" y="38862"/>
                  </a:cubicBezTo>
                  <a:cubicBezTo>
                    <a:pt x="5675629" y="43053"/>
                    <a:pt x="5681853" y="47625"/>
                    <a:pt x="5687695" y="52451"/>
                  </a:cubicBezTo>
                  <a:cubicBezTo>
                    <a:pt x="5693536" y="57277"/>
                    <a:pt x="5699124" y="62357"/>
                    <a:pt x="5704585" y="67691"/>
                  </a:cubicBezTo>
                  <a:cubicBezTo>
                    <a:pt x="5710046" y="73025"/>
                    <a:pt x="5714999" y="78613"/>
                    <a:pt x="5719826" y="84582"/>
                  </a:cubicBezTo>
                  <a:cubicBezTo>
                    <a:pt x="5724652" y="90551"/>
                    <a:pt x="5729097" y="96520"/>
                    <a:pt x="5733415" y="102870"/>
                  </a:cubicBezTo>
                  <a:cubicBezTo>
                    <a:pt x="5737733" y="109220"/>
                    <a:pt x="5741543" y="115697"/>
                    <a:pt x="5745099" y="122428"/>
                  </a:cubicBezTo>
                  <a:cubicBezTo>
                    <a:pt x="5748655" y="129159"/>
                    <a:pt x="5751957" y="136017"/>
                    <a:pt x="5754878" y="143002"/>
                  </a:cubicBezTo>
                  <a:cubicBezTo>
                    <a:pt x="5757798" y="149987"/>
                    <a:pt x="5760339" y="157099"/>
                    <a:pt x="5762498" y="164338"/>
                  </a:cubicBezTo>
                  <a:cubicBezTo>
                    <a:pt x="5764657" y="171577"/>
                    <a:pt x="5766562" y="178943"/>
                    <a:pt x="5767959" y="186436"/>
                  </a:cubicBezTo>
                  <a:cubicBezTo>
                    <a:pt x="5769355" y="193929"/>
                    <a:pt x="5770499" y="201422"/>
                    <a:pt x="5771261" y="208915"/>
                  </a:cubicBezTo>
                  <a:cubicBezTo>
                    <a:pt x="5772023" y="216408"/>
                    <a:pt x="5772404" y="224028"/>
                    <a:pt x="5772404" y="231648"/>
                  </a:cubicBezTo>
                  <a:lnTo>
                    <a:pt x="5772404" y="1168781"/>
                  </a:lnTo>
                  <a:cubicBezTo>
                    <a:pt x="5772404" y="1176401"/>
                    <a:pt x="5772023" y="1183894"/>
                    <a:pt x="5771261" y="1191514"/>
                  </a:cubicBezTo>
                  <a:cubicBezTo>
                    <a:pt x="5770499" y="1199134"/>
                    <a:pt x="5769356" y="1206500"/>
                    <a:pt x="5767959" y="1213993"/>
                  </a:cubicBezTo>
                  <a:cubicBezTo>
                    <a:pt x="5766561" y="1221486"/>
                    <a:pt x="5764657" y="1228725"/>
                    <a:pt x="5762498" y="1236091"/>
                  </a:cubicBezTo>
                  <a:cubicBezTo>
                    <a:pt x="5760339" y="1243457"/>
                    <a:pt x="5757799" y="1250442"/>
                    <a:pt x="5754878" y="1257427"/>
                  </a:cubicBezTo>
                  <a:cubicBezTo>
                    <a:pt x="5751957" y="1264412"/>
                    <a:pt x="5748782" y="1271270"/>
                    <a:pt x="5745099" y="1278001"/>
                  </a:cubicBezTo>
                  <a:cubicBezTo>
                    <a:pt x="5741416" y="1284732"/>
                    <a:pt x="5737606" y="1291209"/>
                    <a:pt x="5733415" y="1297559"/>
                  </a:cubicBezTo>
                  <a:cubicBezTo>
                    <a:pt x="5729223" y="1303909"/>
                    <a:pt x="5724652" y="1310005"/>
                    <a:pt x="5719826" y="1315847"/>
                  </a:cubicBezTo>
                  <a:cubicBezTo>
                    <a:pt x="5714999" y="1321689"/>
                    <a:pt x="5709920" y="1327277"/>
                    <a:pt x="5704585" y="1332738"/>
                  </a:cubicBezTo>
                  <a:cubicBezTo>
                    <a:pt x="5699251" y="1338199"/>
                    <a:pt x="5693664" y="1343152"/>
                    <a:pt x="5687695" y="1347978"/>
                  </a:cubicBezTo>
                  <a:cubicBezTo>
                    <a:pt x="5681726" y="1352804"/>
                    <a:pt x="5675757" y="1357249"/>
                    <a:pt x="5669407" y="1361567"/>
                  </a:cubicBezTo>
                  <a:cubicBezTo>
                    <a:pt x="5663057" y="1365885"/>
                    <a:pt x="5656579" y="1369695"/>
                    <a:pt x="5649976" y="1373251"/>
                  </a:cubicBezTo>
                  <a:cubicBezTo>
                    <a:pt x="5643372" y="1376807"/>
                    <a:pt x="5636386" y="1380109"/>
                    <a:pt x="5629402" y="1383030"/>
                  </a:cubicBezTo>
                  <a:cubicBezTo>
                    <a:pt x="5622417" y="1385951"/>
                    <a:pt x="5615305" y="1388491"/>
                    <a:pt x="5608066" y="1390650"/>
                  </a:cubicBezTo>
                  <a:cubicBezTo>
                    <a:pt x="5600827" y="1392809"/>
                    <a:pt x="5593461" y="1394714"/>
                    <a:pt x="5585968" y="1396111"/>
                  </a:cubicBezTo>
                  <a:cubicBezTo>
                    <a:pt x="5578475" y="1397508"/>
                    <a:pt x="5570982" y="1398651"/>
                    <a:pt x="5563489" y="1399413"/>
                  </a:cubicBezTo>
                  <a:cubicBezTo>
                    <a:pt x="5555996" y="1400175"/>
                    <a:pt x="5548376" y="1400556"/>
                    <a:pt x="5540756" y="1400556"/>
                  </a:cubicBezTo>
                  <a:lnTo>
                    <a:pt x="231648" y="1400556"/>
                  </a:lnTo>
                  <a:cubicBezTo>
                    <a:pt x="224028" y="1400556"/>
                    <a:pt x="216535" y="1400175"/>
                    <a:pt x="208915" y="1399413"/>
                  </a:cubicBezTo>
                  <a:cubicBezTo>
                    <a:pt x="201295" y="1398651"/>
                    <a:pt x="193929" y="1397508"/>
                    <a:pt x="186436" y="1396111"/>
                  </a:cubicBezTo>
                  <a:cubicBezTo>
                    <a:pt x="178943" y="1394714"/>
                    <a:pt x="171704" y="1392809"/>
                    <a:pt x="164338" y="1390650"/>
                  </a:cubicBezTo>
                  <a:cubicBezTo>
                    <a:pt x="156972" y="1388491"/>
                    <a:pt x="149987" y="1385824"/>
                    <a:pt x="143002" y="1383030"/>
                  </a:cubicBezTo>
                  <a:cubicBezTo>
                    <a:pt x="136017" y="1380236"/>
                    <a:pt x="129159" y="1376934"/>
                    <a:pt x="122428" y="1373251"/>
                  </a:cubicBezTo>
                  <a:cubicBezTo>
                    <a:pt x="115697" y="1369568"/>
                    <a:pt x="109220" y="1365758"/>
                    <a:pt x="102870" y="1361567"/>
                  </a:cubicBezTo>
                  <a:cubicBezTo>
                    <a:pt x="96520" y="1357376"/>
                    <a:pt x="90424" y="1352804"/>
                    <a:pt x="84582" y="1347978"/>
                  </a:cubicBezTo>
                  <a:cubicBezTo>
                    <a:pt x="78740" y="1343152"/>
                    <a:pt x="73152" y="1338072"/>
                    <a:pt x="67818" y="1332738"/>
                  </a:cubicBezTo>
                  <a:cubicBezTo>
                    <a:pt x="62484" y="1327404"/>
                    <a:pt x="57404" y="1321816"/>
                    <a:pt x="52578" y="1315847"/>
                  </a:cubicBezTo>
                  <a:cubicBezTo>
                    <a:pt x="47752" y="1309878"/>
                    <a:pt x="43307" y="1303909"/>
                    <a:pt x="38989" y="1297559"/>
                  </a:cubicBezTo>
                  <a:cubicBezTo>
                    <a:pt x="34671" y="1291209"/>
                    <a:pt x="30861" y="1284732"/>
                    <a:pt x="27305" y="1278001"/>
                  </a:cubicBezTo>
                  <a:cubicBezTo>
                    <a:pt x="23749" y="1271270"/>
                    <a:pt x="20447" y="1264412"/>
                    <a:pt x="17526" y="1257427"/>
                  </a:cubicBezTo>
                  <a:cubicBezTo>
                    <a:pt x="14605" y="1250442"/>
                    <a:pt x="12065" y="1243330"/>
                    <a:pt x="9906" y="1236091"/>
                  </a:cubicBezTo>
                  <a:cubicBezTo>
                    <a:pt x="7747" y="1228852"/>
                    <a:pt x="5842" y="1221486"/>
                    <a:pt x="4445" y="1213993"/>
                  </a:cubicBezTo>
                  <a:cubicBezTo>
                    <a:pt x="3048" y="1206500"/>
                    <a:pt x="1905" y="1199007"/>
                    <a:pt x="1143" y="1191514"/>
                  </a:cubicBezTo>
                  <a:cubicBezTo>
                    <a:pt x="381" y="1184021"/>
                    <a:pt x="0" y="1176401"/>
                    <a:pt x="0" y="1168781"/>
                  </a:cubicBezTo>
                </a:path>
              </a:pathLst>
            </a:custGeom>
            <a:solidFill>
              <a:srgbClr val="0A081B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63500" y="63500"/>
              <a:ext cx="5791199" cy="1419225"/>
            </a:xfrm>
            <a:custGeom>
              <a:avLst/>
              <a:gdLst/>
              <a:ahLst/>
              <a:cxnLst/>
              <a:rect r="r" b="b" t="t" l="l"/>
              <a:pathLst>
                <a:path h="1419225" w="5791199">
                  <a:moveTo>
                    <a:pt x="0" y="1178179"/>
                  </a:moveTo>
                  <a:lnTo>
                    <a:pt x="0" y="241046"/>
                  </a:lnTo>
                  <a:lnTo>
                    <a:pt x="9525" y="241046"/>
                  </a:lnTo>
                  <a:lnTo>
                    <a:pt x="0" y="241046"/>
                  </a:lnTo>
                  <a:cubicBezTo>
                    <a:pt x="0" y="233172"/>
                    <a:pt x="381" y="225298"/>
                    <a:pt x="1143" y="217424"/>
                  </a:cubicBezTo>
                  <a:lnTo>
                    <a:pt x="10668" y="218313"/>
                  </a:lnTo>
                  <a:lnTo>
                    <a:pt x="1143" y="217424"/>
                  </a:lnTo>
                  <a:cubicBezTo>
                    <a:pt x="1905" y="209550"/>
                    <a:pt x="3048" y="201803"/>
                    <a:pt x="4572" y="194056"/>
                  </a:cubicBezTo>
                  <a:lnTo>
                    <a:pt x="4572" y="194056"/>
                  </a:lnTo>
                  <a:lnTo>
                    <a:pt x="4572" y="194056"/>
                  </a:lnTo>
                  <a:cubicBezTo>
                    <a:pt x="6096" y="186309"/>
                    <a:pt x="8001" y="178689"/>
                    <a:pt x="10287" y="171069"/>
                  </a:cubicBezTo>
                  <a:lnTo>
                    <a:pt x="10287" y="171069"/>
                  </a:lnTo>
                  <a:lnTo>
                    <a:pt x="10287" y="171069"/>
                  </a:lnTo>
                  <a:cubicBezTo>
                    <a:pt x="12573" y="163576"/>
                    <a:pt x="15240" y="156083"/>
                    <a:pt x="18288" y="148844"/>
                  </a:cubicBezTo>
                  <a:lnTo>
                    <a:pt x="27051" y="152527"/>
                  </a:lnTo>
                  <a:lnTo>
                    <a:pt x="18288" y="148844"/>
                  </a:lnTo>
                  <a:cubicBezTo>
                    <a:pt x="21336" y="141605"/>
                    <a:pt x="24638" y="134366"/>
                    <a:pt x="28448" y="127508"/>
                  </a:cubicBezTo>
                  <a:lnTo>
                    <a:pt x="36830" y="131953"/>
                  </a:lnTo>
                  <a:lnTo>
                    <a:pt x="28448" y="127508"/>
                  </a:lnTo>
                  <a:cubicBezTo>
                    <a:pt x="32131" y="120523"/>
                    <a:pt x="36195" y="113792"/>
                    <a:pt x="40640" y="107188"/>
                  </a:cubicBezTo>
                  <a:lnTo>
                    <a:pt x="40640" y="107188"/>
                  </a:lnTo>
                  <a:lnTo>
                    <a:pt x="40640" y="107188"/>
                  </a:lnTo>
                  <a:cubicBezTo>
                    <a:pt x="45085" y="100584"/>
                    <a:pt x="49784" y="94234"/>
                    <a:pt x="54737" y="88138"/>
                  </a:cubicBezTo>
                  <a:lnTo>
                    <a:pt x="62103" y="94234"/>
                  </a:lnTo>
                  <a:lnTo>
                    <a:pt x="54737" y="88138"/>
                  </a:lnTo>
                  <a:cubicBezTo>
                    <a:pt x="59690" y="82042"/>
                    <a:pt x="65024" y="76200"/>
                    <a:pt x="70612" y="70612"/>
                  </a:cubicBezTo>
                  <a:lnTo>
                    <a:pt x="77343" y="77343"/>
                  </a:lnTo>
                  <a:lnTo>
                    <a:pt x="70612" y="70612"/>
                  </a:lnTo>
                  <a:cubicBezTo>
                    <a:pt x="76200" y="65024"/>
                    <a:pt x="82042" y="59690"/>
                    <a:pt x="88138" y="54737"/>
                  </a:cubicBezTo>
                  <a:lnTo>
                    <a:pt x="88138" y="54737"/>
                  </a:lnTo>
                  <a:lnTo>
                    <a:pt x="88138" y="54737"/>
                  </a:lnTo>
                  <a:cubicBezTo>
                    <a:pt x="94234" y="49784"/>
                    <a:pt x="100584" y="45085"/>
                    <a:pt x="107188" y="40640"/>
                  </a:cubicBezTo>
                  <a:lnTo>
                    <a:pt x="112522" y="48514"/>
                  </a:lnTo>
                  <a:lnTo>
                    <a:pt x="107188" y="40640"/>
                  </a:lnTo>
                  <a:cubicBezTo>
                    <a:pt x="113792" y="36195"/>
                    <a:pt x="120523" y="32258"/>
                    <a:pt x="127508" y="28448"/>
                  </a:cubicBezTo>
                  <a:lnTo>
                    <a:pt x="127508" y="28448"/>
                  </a:lnTo>
                  <a:lnTo>
                    <a:pt x="127508" y="28448"/>
                  </a:lnTo>
                  <a:cubicBezTo>
                    <a:pt x="134493" y="24765"/>
                    <a:pt x="141605" y="21336"/>
                    <a:pt x="148844" y="18288"/>
                  </a:cubicBezTo>
                  <a:lnTo>
                    <a:pt x="148844" y="18288"/>
                  </a:lnTo>
                  <a:lnTo>
                    <a:pt x="148844" y="18288"/>
                  </a:lnTo>
                  <a:cubicBezTo>
                    <a:pt x="156083" y="15240"/>
                    <a:pt x="163576" y="12573"/>
                    <a:pt x="171069" y="10287"/>
                  </a:cubicBezTo>
                  <a:lnTo>
                    <a:pt x="171069" y="10287"/>
                  </a:lnTo>
                  <a:lnTo>
                    <a:pt x="171069" y="10287"/>
                  </a:lnTo>
                  <a:cubicBezTo>
                    <a:pt x="178562" y="8001"/>
                    <a:pt x="186309" y="6096"/>
                    <a:pt x="194056" y="4572"/>
                  </a:cubicBezTo>
                  <a:lnTo>
                    <a:pt x="194056" y="4572"/>
                  </a:lnTo>
                  <a:lnTo>
                    <a:pt x="194056" y="4572"/>
                  </a:lnTo>
                  <a:cubicBezTo>
                    <a:pt x="201803" y="3048"/>
                    <a:pt x="209550" y="1905"/>
                    <a:pt x="217424" y="1143"/>
                  </a:cubicBezTo>
                  <a:lnTo>
                    <a:pt x="218313" y="10668"/>
                  </a:lnTo>
                  <a:lnTo>
                    <a:pt x="217424" y="1143"/>
                  </a:lnTo>
                  <a:cubicBezTo>
                    <a:pt x="225298" y="381"/>
                    <a:pt x="233172" y="0"/>
                    <a:pt x="241046" y="0"/>
                  </a:cubicBezTo>
                  <a:lnTo>
                    <a:pt x="241046" y="9525"/>
                  </a:lnTo>
                  <a:lnTo>
                    <a:pt x="241046" y="0"/>
                  </a:lnTo>
                  <a:lnTo>
                    <a:pt x="5550154" y="0"/>
                  </a:lnTo>
                  <a:lnTo>
                    <a:pt x="5550154" y="9525"/>
                  </a:lnTo>
                  <a:lnTo>
                    <a:pt x="5550154" y="0"/>
                  </a:lnTo>
                  <a:cubicBezTo>
                    <a:pt x="5558028" y="0"/>
                    <a:pt x="5565902" y="381"/>
                    <a:pt x="5573776" y="1143"/>
                  </a:cubicBezTo>
                  <a:lnTo>
                    <a:pt x="5572887" y="10668"/>
                  </a:lnTo>
                  <a:lnTo>
                    <a:pt x="5573776" y="1143"/>
                  </a:lnTo>
                  <a:cubicBezTo>
                    <a:pt x="5581650" y="1905"/>
                    <a:pt x="5589397" y="3048"/>
                    <a:pt x="5597144" y="4572"/>
                  </a:cubicBezTo>
                  <a:lnTo>
                    <a:pt x="5597144" y="4572"/>
                  </a:lnTo>
                  <a:lnTo>
                    <a:pt x="5597144" y="4572"/>
                  </a:lnTo>
                  <a:cubicBezTo>
                    <a:pt x="5604890" y="6096"/>
                    <a:pt x="5612511" y="8001"/>
                    <a:pt x="5620131" y="10287"/>
                  </a:cubicBezTo>
                  <a:lnTo>
                    <a:pt x="5620131" y="10287"/>
                  </a:lnTo>
                  <a:lnTo>
                    <a:pt x="5620131" y="10287"/>
                  </a:lnTo>
                  <a:cubicBezTo>
                    <a:pt x="5627751" y="12573"/>
                    <a:pt x="5635117" y="15240"/>
                    <a:pt x="5642356" y="18288"/>
                  </a:cubicBezTo>
                  <a:lnTo>
                    <a:pt x="5642356" y="18288"/>
                  </a:lnTo>
                  <a:lnTo>
                    <a:pt x="5642356" y="18288"/>
                  </a:lnTo>
                  <a:cubicBezTo>
                    <a:pt x="5649595" y="21336"/>
                    <a:pt x="5656834" y="24638"/>
                    <a:pt x="5663692" y="28448"/>
                  </a:cubicBezTo>
                  <a:lnTo>
                    <a:pt x="5663692" y="28448"/>
                  </a:lnTo>
                  <a:lnTo>
                    <a:pt x="5663692" y="28448"/>
                  </a:lnTo>
                  <a:cubicBezTo>
                    <a:pt x="5670676" y="32131"/>
                    <a:pt x="5677407" y="36195"/>
                    <a:pt x="5684012" y="40640"/>
                  </a:cubicBezTo>
                  <a:lnTo>
                    <a:pt x="5678677" y="48514"/>
                  </a:lnTo>
                  <a:lnTo>
                    <a:pt x="5684012" y="40640"/>
                  </a:lnTo>
                  <a:cubicBezTo>
                    <a:pt x="5690615" y="45085"/>
                    <a:pt x="5696965" y="49784"/>
                    <a:pt x="5703062" y="54737"/>
                  </a:cubicBezTo>
                  <a:lnTo>
                    <a:pt x="5703062" y="54737"/>
                  </a:lnTo>
                  <a:lnTo>
                    <a:pt x="5703062" y="54737"/>
                  </a:lnTo>
                  <a:cubicBezTo>
                    <a:pt x="5709158" y="59690"/>
                    <a:pt x="5715000" y="65024"/>
                    <a:pt x="5720588" y="70612"/>
                  </a:cubicBezTo>
                  <a:lnTo>
                    <a:pt x="5713857" y="77343"/>
                  </a:lnTo>
                  <a:lnTo>
                    <a:pt x="5720588" y="70612"/>
                  </a:lnTo>
                  <a:cubicBezTo>
                    <a:pt x="5726176" y="76200"/>
                    <a:pt x="5731509" y="82042"/>
                    <a:pt x="5736463" y="88138"/>
                  </a:cubicBezTo>
                  <a:lnTo>
                    <a:pt x="5729097" y="94234"/>
                  </a:lnTo>
                  <a:lnTo>
                    <a:pt x="5736463" y="88138"/>
                  </a:lnTo>
                  <a:cubicBezTo>
                    <a:pt x="5741543" y="94234"/>
                    <a:pt x="5746115" y="100584"/>
                    <a:pt x="5750559" y="107188"/>
                  </a:cubicBezTo>
                  <a:lnTo>
                    <a:pt x="5742686" y="112522"/>
                  </a:lnTo>
                  <a:lnTo>
                    <a:pt x="5750559" y="107188"/>
                  </a:lnTo>
                  <a:cubicBezTo>
                    <a:pt x="5755005" y="113792"/>
                    <a:pt x="5758942" y="120523"/>
                    <a:pt x="5762751" y="127508"/>
                  </a:cubicBezTo>
                  <a:lnTo>
                    <a:pt x="5754369" y="131953"/>
                  </a:lnTo>
                  <a:lnTo>
                    <a:pt x="5762751" y="127508"/>
                  </a:lnTo>
                  <a:cubicBezTo>
                    <a:pt x="5766434" y="134493"/>
                    <a:pt x="5769863" y="141605"/>
                    <a:pt x="5772911" y="148844"/>
                  </a:cubicBezTo>
                  <a:lnTo>
                    <a:pt x="5764148" y="152527"/>
                  </a:lnTo>
                  <a:lnTo>
                    <a:pt x="5772911" y="148844"/>
                  </a:lnTo>
                  <a:cubicBezTo>
                    <a:pt x="5775959" y="156210"/>
                    <a:pt x="5778626" y="163576"/>
                    <a:pt x="5780912" y="171069"/>
                  </a:cubicBezTo>
                  <a:lnTo>
                    <a:pt x="5780912" y="171069"/>
                  </a:lnTo>
                  <a:lnTo>
                    <a:pt x="5780912" y="171069"/>
                  </a:lnTo>
                  <a:cubicBezTo>
                    <a:pt x="5783198" y="178562"/>
                    <a:pt x="5785103" y="186309"/>
                    <a:pt x="5786627" y="194056"/>
                  </a:cubicBezTo>
                  <a:lnTo>
                    <a:pt x="5786627" y="194056"/>
                  </a:lnTo>
                  <a:lnTo>
                    <a:pt x="5786627" y="194056"/>
                  </a:lnTo>
                  <a:cubicBezTo>
                    <a:pt x="5788151" y="201803"/>
                    <a:pt x="5789294" y="209550"/>
                    <a:pt x="5790056" y="217424"/>
                  </a:cubicBezTo>
                  <a:lnTo>
                    <a:pt x="5780531" y="218313"/>
                  </a:lnTo>
                  <a:lnTo>
                    <a:pt x="5790056" y="217424"/>
                  </a:lnTo>
                  <a:cubicBezTo>
                    <a:pt x="5790818" y="225298"/>
                    <a:pt x="5791199" y="233172"/>
                    <a:pt x="5791199" y="241046"/>
                  </a:cubicBezTo>
                  <a:lnTo>
                    <a:pt x="5781674" y="241046"/>
                  </a:lnTo>
                  <a:lnTo>
                    <a:pt x="5791199" y="241046"/>
                  </a:lnTo>
                  <a:lnTo>
                    <a:pt x="5791199" y="1178179"/>
                  </a:lnTo>
                  <a:lnTo>
                    <a:pt x="5781674" y="1178179"/>
                  </a:lnTo>
                  <a:lnTo>
                    <a:pt x="5791199" y="1178179"/>
                  </a:lnTo>
                  <a:cubicBezTo>
                    <a:pt x="5791199" y="1186053"/>
                    <a:pt x="5790818" y="1193927"/>
                    <a:pt x="5790056" y="1201801"/>
                  </a:cubicBezTo>
                  <a:lnTo>
                    <a:pt x="5780531" y="1200912"/>
                  </a:lnTo>
                  <a:lnTo>
                    <a:pt x="5790056" y="1201801"/>
                  </a:lnTo>
                  <a:cubicBezTo>
                    <a:pt x="5789294" y="1209675"/>
                    <a:pt x="5788151" y="1217422"/>
                    <a:pt x="5786627" y="1225169"/>
                  </a:cubicBezTo>
                  <a:lnTo>
                    <a:pt x="5786627" y="1225169"/>
                  </a:lnTo>
                  <a:lnTo>
                    <a:pt x="5786627" y="1225169"/>
                  </a:lnTo>
                  <a:cubicBezTo>
                    <a:pt x="5785103" y="1232916"/>
                    <a:pt x="5783199" y="1240536"/>
                    <a:pt x="5780912" y="1248156"/>
                  </a:cubicBezTo>
                  <a:lnTo>
                    <a:pt x="5780912" y="1248156"/>
                  </a:lnTo>
                  <a:lnTo>
                    <a:pt x="5780912" y="1248156"/>
                  </a:lnTo>
                  <a:cubicBezTo>
                    <a:pt x="5778626" y="1255649"/>
                    <a:pt x="5775959" y="1263142"/>
                    <a:pt x="5772911" y="1270381"/>
                  </a:cubicBezTo>
                  <a:lnTo>
                    <a:pt x="5764148" y="1266698"/>
                  </a:lnTo>
                  <a:lnTo>
                    <a:pt x="5772911" y="1270381"/>
                  </a:lnTo>
                  <a:cubicBezTo>
                    <a:pt x="5769863" y="1277620"/>
                    <a:pt x="5766561" y="1284859"/>
                    <a:pt x="5762751" y="1291717"/>
                  </a:cubicBezTo>
                  <a:lnTo>
                    <a:pt x="5754369" y="1287272"/>
                  </a:lnTo>
                  <a:lnTo>
                    <a:pt x="5762751" y="1291717"/>
                  </a:lnTo>
                  <a:cubicBezTo>
                    <a:pt x="5759068" y="1298702"/>
                    <a:pt x="5755005" y="1305433"/>
                    <a:pt x="5750559" y="1312037"/>
                  </a:cubicBezTo>
                  <a:lnTo>
                    <a:pt x="5742686" y="1306703"/>
                  </a:lnTo>
                  <a:lnTo>
                    <a:pt x="5750559" y="1312037"/>
                  </a:lnTo>
                  <a:cubicBezTo>
                    <a:pt x="5746114" y="1318641"/>
                    <a:pt x="5741415" y="1324991"/>
                    <a:pt x="5736463" y="1331087"/>
                  </a:cubicBezTo>
                  <a:lnTo>
                    <a:pt x="5729097" y="1324991"/>
                  </a:lnTo>
                  <a:lnTo>
                    <a:pt x="5736463" y="1331087"/>
                  </a:lnTo>
                  <a:cubicBezTo>
                    <a:pt x="5731509" y="1337183"/>
                    <a:pt x="5726176" y="1343025"/>
                    <a:pt x="5720588" y="1348613"/>
                  </a:cubicBezTo>
                  <a:lnTo>
                    <a:pt x="5713857" y="1341882"/>
                  </a:lnTo>
                  <a:lnTo>
                    <a:pt x="5720588" y="1348613"/>
                  </a:lnTo>
                  <a:cubicBezTo>
                    <a:pt x="5715000" y="1354201"/>
                    <a:pt x="5709158" y="1359535"/>
                    <a:pt x="5703062" y="1364488"/>
                  </a:cubicBezTo>
                  <a:lnTo>
                    <a:pt x="5703062" y="1364488"/>
                  </a:lnTo>
                  <a:lnTo>
                    <a:pt x="5703062" y="1364488"/>
                  </a:lnTo>
                  <a:cubicBezTo>
                    <a:pt x="5696965" y="1369441"/>
                    <a:pt x="5690615" y="1374140"/>
                    <a:pt x="5684012" y="1378585"/>
                  </a:cubicBezTo>
                  <a:lnTo>
                    <a:pt x="5678677" y="1370711"/>
                  </a:lnTo>
                  <a:lnTo>
                    <a:pt x="5684012" y="1378585"/>
                  </a:lnTo>
                  <a:cubicBezTo>
                    <a:pt x="5677408" y="1383030"/>
                    <a:pt x="5670677" y="1386967"/>
                    <a:pt x="5663692" y="1390777"/>
                  </a:cubicBezTo>
                  <a:lnTo>
                    <a:pt x="5663692" y="1390777"/>
                  </a:lnTo>
                  <a:lnTo>
                    <a:pt x="5663692" y="1390777"/>
                  </a:lnTo>
                  <a:cubicBezTo>
                    <a:pt x="5656707" y="1394460"/>
                    <a:pt x="5649595" y="1397889"/>
                    <a:pt x="5642356" y="1400937"/>
                  </a:cubicBezTo>
                  <a:lnTo>
                    <a:pt x="5642356" y="1400937"/>
                  </a:lnTo>
                  <a:lnTo>
                    <a:pt x="5642356" y="1400937"/>
                  </a:lnTo>
                  <a:cubicBezTo>
                    <a:pt x="5635117" y="1403985"/>
                    <a:pt x="5627624" y="1406652"/>
                    <a:pt x="5620131" y="1408938"/>
                  </a:cubicBezTo>
                  <a:lnTo>
                    <a:pt x="5620131" y="1408938"/>
                  </a:lnTo>
                  <a:lnTo>
                    <a:pt x="5620131" y="1408938"/>
                  </a:lnTo>
                  <a:cubicBezTo>
                    <a:pt x="5612638" y="1411224"/>
                    <a:pt x="5604890" y="1413129"/>
                    <a:pt x="5597144" y="1414653"/>
                  </a:cubicBezTo>
                  <a:lnTo>
                    <a:pt x="5595239" y="1405255"/>
                  </a:lnTo>
                  <a:lnTo>
                    <a:pt x="5597144" y="1414653"/>
                  </a:lnTo>
                  <a:cubicBezTo>
                    <a:pt x="5589397" y="1416177"/>
                    <a:pt x="5581650" y="1417320"/>
                    <a:pt x="5573776" y="1418082"/>
                  </a:cubicBezTo>
                  <a:lnTo>
                    <a:pt x="5572887" y="1408557"/>
                  </a:lnTo>
                  <a:lnTo>
                    <a:pt x="5573776" y="1418082"/>
                  </a:lnTo>
                  <a:cubicBezTo>
                    <a:pt x="5565902" y="1418844"/>
                    <a:pt x="5558028" y="1419225"/>
                    <a:pt x="5550154" y="1419225"/>
                  </a:cubicBezTo>
                  <a:lnTo>
                    <a:pt x="5550154" y="1409700"/>
                  </a:lnTo>
                  <a:lnTo>
                    <a:pt x="5550154" y="1419225"/>
                  </a:lnTo>
                  <a:lnTo>
                    <a:pt x="241046" y="1419225"/>
                  </a:lnTo>
                  <a:lnTo>
                    <a:pt x="241046" y="1409700"/>
                  </a:lnTo>
                  <a:lnTo>
                    <a:pt x="241046" y="1419225"/>
                  </a:lnTo>
                  <a:cubicBezTo>
                    <a:pt x="233172" y="1419225"/>
                    <a:pt x="225298" y="1418844"/>
                    <a:pt x="217424" y="1418082"/>
                  </a:cubicBezTo>
                  <a:lnTo>
                    <a:pt x="218313" y="1408557"/>
                  </a:lnTo>
                  <a:lnTo>
                    <a:pt x="217424" y="1418082"/>
                  </a:lnTo>
                  <a:cubicBezTo>
                    <a:pt x="209550" y="1417320"/>
                    <a:pt x="201803" y="1416177"/>
                    <a:pt x="194056" y="1414653"/>
                  </a:cubicBezTo>
                  <a:lnTo>
                    <a:pt x="195961" y="1405255"/>
                  </a:lnTo>
                  <a:lnTo>
                    <a:pt x="194056" y="1414653"/>
                  </a:lnTo>
                  <a:cubicBezTo>
                    <a:pt x="186309" y="1413129"/>
                    <a:pt x="178689" y="1411224"/>
                    <a:pt x="171069" y="1408938"/>
                  </a:cubicBezTo>
                  <a:lnTo>
                    <a:pt x="171069" y="1408938"/>
                  </a:lnTo>
                  <a:lnTo>
                    <a:pt x="171069" y="1408938"/>
                  </a:lnTo>
                  <a:cubicBezTo>
                    <a:pt x="163576" y="1406652"/>
                    <a:pt x="156083" y="1403985"/>
                    <a:pt x="148844" y="1400937"/>
                  </a:cubicBezTo>
                  <a:lnTo>
                    <a:pt x="148844" y="1400937"/>
                  </a:lnTo>
                  <a:lnTo>
                    <a:pt x="148844" y="1400937"/>
                  </a:lnTo>
                  <a:cubicBezTo>
                    <a:pt x="141605" y="1397889"/>
                    <a:pt x="134493" y="1394587"/>
                    <a:pt x="127508" y="1390777"/>
                  </a:cubicBezTo>
                  <a:lnTo>
                    <a:pt x="127508" y="1390777"/>
                  </a:lnTo>
                  <a:lnTo>
                    <a:pt x="127508" y="1390777"/>
                  </a:lnTo>
                  <a:cubicBezTo>
                    <a:pt x="120523" y="1387094"/>
                    <a:pt x="113792" y="1383030"/>
                    <a:pt x="107188" y="1378585"/>
                  </a:cubicBezTo>
                  <a:lnTo>
                    <a:pt x="112522" y="1370711"/>
                  </a:lnTo>
                  <a:lnTo>
                    <a:pt x="107188" y="1378585"/>
                  </a:lnTo>
                  <a:cubicBezTo>
                    <a:pt x="100584" y="1374140"/>
                    <a:pt x="94234" y="1369441"/>
                    <a:pt x="88138" y="1364488"/>
                  </a:cubicBezTo>
                  <a:lnTo>
                    <a:pt x="88138" y="1364488"/>
                  </a:lnTo>
                  <a:lnTo>
                    <a:pt x="88138" y="1364488"/>
                  </a:lnTo>
                  <a:cubicBezTo>
                    <a:pt x="82042" y="1359535"/>
                    <a:pt x="76200" y="1354201"/>
                    <a:pt x="70612" y="1348613"/>
                  </a:cubicBezTo>
                  <a:lnTo>
                    <a:pt x="77343" y="1341882"/>
                  </a:lnTo>
                  <a:lnTo>
                    <a:pt x="70612" y="1348613"/>
                  </a:lnTo>
                  <a:cubicBezTo>
                    <a:pt x="65024" y="1343025"/>
                    <a:pt x="59690" y="1337183"/>
                    <a:pt x="54737" y="1331087"/>
                  </a:cubicBezTo>
                  <a:lnTo>
                    <a:pt x="62103" y="1324991"/>
                  </a:lnTo>
                  <a:lnTo>
                    <a:pt x="54737" y="1331087"/>
                  </a:lnTo>
                  <a:cubicBezTo>
                    <a:pt x="49784" y="1324991"/>
                    <a:pt x="45085" y="1318641"/>
                    <a:pt x="40640" y="1312037"/>
                  </a:cubicBezTo>
                  <a:lnTo>
                    <a:pt x="48514" y="1306703"/>
                  </a:lnTo>
                  <a:lnTo>
                    <a:pt x="40640" y="1312037"/>
                  </a:lnTo>
                  <a:cubicBezTo>
                    <a:pt x="36195" y="1305433"/>
                    <a:pt x="32131" y="1298702"/>
                    <a:pt x="28448" y="1291717"/>
                  </a:cubicBezTo>
                  <a:lnTo>
                    <a:pt x="36830" y="1287272"/>
                  </a:lnTo>
                  <a:lnTo>
                    <a:pt x="28448" y="1291717"/>
                  </a:lnTo>
                  <a:cubicBezTo>
                    <a:pt x="24765" y="1284732"/>
                    <a:pt x="21336" y="1277620"/>
                    <a:pt x="18288" y="1270381"/>
                  </a:cubicBezTo>
                  <a:lnTo>
                    <a:pt x="27051" y="1266698"/>
                  </a:lnTo>
                  <a:lnTo>
                    <a:pt x="18288" y="1270381"/>
                  </a:lnTo>
                  <a:cubicBezTo>
                    <a:pt x="15240" y="1263015"/>
                    <a:pt x="12573" y="1255649"/>
                    <a:pt x="10287" y="1248156"/>
                  </a:cubicBezTo>
                  <a:lnTo>
                    <a:pt x="10287" y="1248156"/>
                  </a:lnTo>
                  <a:lnTo>
                    <a:pt x="10287" y="1248156"/>
                  </a:lnTo>
                  <a:cubicBezTo>
                    <a:pt x="8001" y="1240663"/>
                    <a:pt x="6096" y="1232916"/>
                    <a:pt x="4572" y="1225169"/>
                  </a:cubicBezTo>
                  <a:lnTo>
                    <a:pt x="4572" y="1225169"/>
                  </a:lnTo>
                  <a:lnTo>
                    <a:pt x="4572" y="1225169"/>
                  </a:lnTo>
                  <a:cubicBezTo>
                    <a:pt x="3048" y="1217422"/>
                    <a:pt x="1905" y="1209675"/>
                    <a:pt x="1143" y="1201801"/>
                  </a:cubicBezTo>
                  <a:lnTo>
                    <a:pt x="10668" y="1200912"/>
                  </a:lnTo>
                  <a:lnTo>
                    <a:pt x="1143" y="1201801"/>
                  </a:lnTo>
                  <a:cubicBezTo>
                    <a:pt x="381" y="1193927"/>
                    <a:pt x="0" y="1186053"/>
                    <a:pt x="0" y="1178179"/>
                  </a:cubicBezTo>
                  <a:lnTo>
                    <a:pt x="9525" y="1178179"/>
                  </a:lnTo>
                  <a:lnTo>
                    <a:pt x="0" y="1178179"/>
                  </a:lnTo>
                  <a:moveTo>
                    <a:pt x="19050" y="1178179"/>
                  </a:moveTo>
                  <a:cubicBezTo>
                    <a:pt x="19050" y="1185418"/>
                    <a:pt x="19431" y="1192657"/>
                    <a:pt x="20066" y="1199896"/>
                  </a:cubicBezTo>
                  <a:lnTo>
                    <a:pt x="20066" y="1199896"/>
                  </a:lnTo>
                  <a:lnTo>
                    <a:pt x="20066" y="1199896"/>
                  </a:lnTo>
                  <a:cubicBezTo>
                    <a:pt x="20828" y="1207135"/>
                    <a:pt x="21844" y="1214247"/>
                    <a:pt x="23241" y="1221486"/>
                  </a:cubicBezTo>
                  <a:lnTo>
                    <a:pt x="13843" y="1223391"/>
                  </a:lnTo>
                  <a:lnTo>
                    <a:pt x="23241" y="1221486"/>
                  </a:lnTo>
                  <a:cubicBezTo>
                    <a:pt x="24638" y="1228598"/>
                    <a:pt x="26416" y="1235710"/>
                    <a:pt x="28575" y="1242695"/>
                  </a:cubicBezTo>
                  <a:lnTo>
                    <a:pt x="19431" y="1245489"/>
                  </a:lnTo>
                  <a:lnTo>
                    <a:pt x="28575" y="1242695"/>
                  </a:lnTo>
                  <a:cubicBezTo>
                    <a:pt x="30734" y="1249680"/>
                    <a:pt x="33147" y="1256538"/>
                    <a:pt x="35941" y="1263269"/>
                  </a:cubicBezTo>
                  <a:lnTo>
                    <a:pt x="35941" y="1263269"/>
                  </a:lnTo>
                  <a:lnTo>
                    <a:pt x="35941" y="1263269"/>
                  </a:lnTo>
                  <a:cubicBezTo>
                    <a:pt x="38735" y="1270000"/>
                    <a:pt x="41783" y="1276604"/>
                    <a:pt x="45212" y="1282954"/>
                  </a:cubicBezTo>
                  <a:lnTo>
                    <a:pt x="45212" y="1282954"/>
                  </a:lnTo>
                  <a:lnTo>
                    <a:pt x="45212" y="1282954"/>
                  </a:lnTo>
                  <a:cubicBezTo>
                    <a:pt x="48641" y="1289304"/>
                    <a:pt x="52324" y="1295527"/>
                    <a:pt x="56388" y="1301623"/>
                  </a:cubicBezTo>
                  <a:cubicBezTo>
                    <a:pt x="60452" y="1307719"/>
                    <a:pt x="64770" y="1313561"/>
                    <a:pt x="69342" y="1319149"/>
                  </a:cubicBezTo>
                  <a:lnTo>
                    <a:pt x="69342" y="1319149"/>
                  </a:lnTo>
                  <a:lnTo>
                    <a:pt x="69342" y="1319149"/>
                  </a:lnTo>
                  <a:cubicBezTo>
                    <a:pt x="73914" y="1324737"/>
                    <a:pt x="78867" y="1330198"/>
                    <a:pt x="83947" y="1335278"/>
                  </a:cubicBezTo>
                  <a:lnTo>
                    <a:pt x="83947" y="1335278"/>
                  </a:lnTo>
                  <a:lnTo>
                    <a:pt x="83947" y="1335278"/>
                  </a:lnTo>
                  <a:cubicBezTo>
                    <a:pt x="89027" y="1340358"/>
                    <a:pt x="94488" y="1345311"/>
                    <a:pt x="100076" y="1349883"/>
                  </a:cubicBezTo>
                  <a:lnTo>
                    <a:pt x="93980" y="1357249"/>
                  </a:lnTo>
                  <a:lnTo>
                    <a:pt x="100076" y="1349883"/>
                  </a:lnTo>
                  <a:cubicBezTo>
                    <a:pt x="105664" y="1354455"/>
                    <a:pt x="111506" y="1358773"/>
                    <a:pt x="117602" y="1362837"/>
                  </a:cubicBezTo>
                  <a:lnTo>
                    <a:pt x="117602" y="1362837"/>
                  </a:lnTo>
                  <a:lnTo>
                    <a:pt x="117602" y="1362837"/>
                  </a:lnTo>
                  <a:cubicBezTo>
                    <a:pt x="123571" y="1366901"/>
                    <a:pt x="129921" y="1370584"/>
                    <a:pt x="136271" y="1374013"/>
                  </a:cubicBezTo>
                  <a:lnTo>
                    <a:pt x="131826" y="1382395"/>
                  </a:lnTo>
                  <a:lnTo>
                    <a:pt x="136271" y="1374013"/>
                  </a:lnTo>
                  <a:cubicBezTo>
                    <a:pt x="142621" y="1377442"/>
                    <a:pt x="149225" y="1380490"/>
                    <a:pt x="155956" y="1383284"/>
                  </a:cubicBezTo>
                  <a:lnTo>
                    <a:pt x="152273" y="1392047"/>
                  </a:lnTo>
                  <a:lnTo>
                    <a:pt x="155956" y="1383284"/>
                  </a:lnTo>
                  <a:cubicBezTo>
                    <a:pt x="162687" y="1386078"/>
                    <a:pt x="169545" y="1388491"/>
                    <a:pt x="176530" y="1390650"/>
                  </a:cubicBezTo>
                  <a:lnTo>
                    <a:pt x="173736" y="1399794"/>
                  </a:lnTo>
                  <a:lnTo>
                    <a:pt x="176530" y="1390650"/>
                  </a:lnTo>
                  <a:cubicBezTo>
                    <a:pt x="183515" y="1392809"/>
                    <a:pt x="190500" y="1394587"/>
                    <a:pt x="197612" y="1395984"/>
                  </a:cubicBezTo>
                  <a:lnTo>
                    <a:pt x="197612" y="1395984"/>
                  </a:lnTo>
                  <a:lnTo>
                    <a:pt x="197612" y="1395984"/>
                  </a:lnTo>
                  <a:cubicBezTo>
                    <a:pt x="204724" y="1397381"/>
                    <a:pt x="211963" y="1398524"/>
                    <a:pt x="219202" y="1399159"/>
                  </a:cubicBezTo>
                  <a:lnTo>
                    <a:pt x="219202" y="1399159"/>
                  </a:lnTo>
                  <a:lnTo>
                    <a:pt x="219202" y="1399159"/>
                  </a:lnTo>
                  <a:cubicBezTo>
                    <a:pt x="226441" y="1399921"/>
                    <a:pt x="233680" y="1400175"/>
                    <a:pt x="240919" y="1400175"/>
                  </a:cubicBezTo>
                  <a:lnTo>
                    <a:pt x="5550154" y="1400175"/>
                  </a:lnTo>
                  <a:cubicBezTo>
                    <a:pt x="5557393" y="1400175"/>
                    <a:pt x="5564632" y="1399794"/>
                    <a:pt x="5571871" y="1399159"/>
                  </a:cubicBezTo>
                  <a:lnTo>
                    <a:pt x="5571871" y="1399159"/>
                  </a:lnTo>
                  <a:lnTo>
                    <a:pt x="5571871" y="1399159"/>
                  </a:lnTo>
                  <a:cubicBezTo>
                    <a:pt x="5579110" y="1398397"/>
                    <a:pt x="5586222" y="1397381"/>
                    <a:pt x="5593461" y="1395984"/>
                  </a:cubicBezTo>
                  <a:lnTo>
                    <a:pt x="5593461" y="1395984"/>
                  </a:lnTo>
                  <a:lnTo>
                    <a:pt x="5593461" y="1395984"/>
                  </a:lnTo>
                  <a:cubicBezTo>
                    <a:pt x="5600573" y="1394587"/>
                    <a:pt x="5607685" y="1392809"/>
                    <a:pt x="5614543" y="1390650"/>
                  </a:cubicBezTo>
                  <a:lnTo>
                    <a:pt x="5617337" y="1399794"/>
                  </a:lnTo>
                  <a:lnTo>
                    <a:pt x="5614543" y="1390650"/>
                  </a:lnTo>
                  <a:cubicBezTo>
                    <a:pt x="5621528" y="1388491"/>
                    <a:pt x="5628386" y="1386078"/>
                    <a:pt x="5635117" y="1383284"/>
                  </a:cubicBezTo>
                  <a:lnTo>
                    <a:pt x="5638800" y="1392047"/>
                  </a:lnTo>
                  <a:lnTo>
                    <a:pt x="5635117" y="1383284"/>
                  </a:lnTo>
                  <a:cubicBezTo>
                    <a:pt x="5641848" y="1380490"/>
                    <a:pt x="5648452" y="1377442"/>
                    <a:pt x="5654802" y="1374013"/>
                  </a:cubicBezTo>
                  <a:lnTo>
                    <a:pt x="5659247" y="1382395"/>
                  </a:lnTo>
                  <a:lnTo>
                    <a:pt x="5654802" y="1374013"/>
                  </a:lnTo>
                  <a:cubicBezTo>
                    <a:pt x="5661279" y="1370584"/>
                    <a:pt x="5667502" y="1366901"/>
                    <a:pt x="5673471" y="1362837"/>
                  </a:cubicBezTo>
                  <a:lnTo>
                    <a:pt x="5673471" y="1362837"/>
                  </a:lnTo>
                  <a:lnTo>
                    <a:pt x="5673471" y="1362837"/>
                  </a:lnTo>
                  <a:cubicBezTo>
                    <a:pt x="5679567" y="1358773"/>
                    <a:pt x="5685409" y="1354455"/>
                    <a:pt x="5690997" y="1349883"/>
                  </a:cubicBezTo>
                  <a:lnTo>
                    <a:pt x="5697093" y="1357249"/>
                  </a:lnTo>
                  <a:lnTo>
                    <a:pt x="5690997" y="1349883"/>
                  </a:lnTo>
                  <a:cubicBezTo>
                    <a:pt x="5696585" y="1345311"/>
                    <a:pt x="5702046" y="1340358"/>
                    <a:pt x="5707126" y="1335278"/>
                  </a:cubicBezTo>
                  <a:lnTo>
                    <a:pt x="5707126" y="1335278"/>
                  </a:lnTo>
                  <a:lnTo>
                    <a:pt x="5707126" y="1335278"/>
                  </a:lnTo>
                  <a:cubicBezTo>
                    <a:pt x="5712206" y="1330198"/>
                    <a:pt x="5717159" y="1324737"/>
                    <a:pt x="5721731" y="1319149"/>
                  </a:cubicBezTo>
                  <a:lnTo>
                    <a:pt x="5721731" y="1319149"/>
                  </a:lnTo>
                  <a:lnTo>
                    <a:pt x="5721731" y="1319149"/>
                  </a:lnTo>
                  <a:cubicBezTo>
                    <a:pt x="5726302" y="1313561"/>
                    <a:pt x="5730621" y="1307719"/>
                    <a:pt x="5734684" y="1301623"/>
                  </a:cubicBezTo>
                  <a:lnTo>
                    <a:pt x="5734684" y="1301623"/>
                  </a:lnTo>
                  <a:lnTo>
                    <a:pt x="5734684" y="1301623"/>
                  </a:lnTo>
                  <a:cubicBezTo>
                    <a:pt x="5738749" y="1295527"/>
                    <a:pt x="5742431" y="1289304"/>
                    <a:pt x="5745861" y="1282954"/>
                  </a:cubicBezTo>
                  <a:lnTo>
                    <a:pt x="5745861" y="1282954"/>
                  </a:lnTo>
                  <a:lnTo>
                    <a:pt x="5745861" y="1282954"/>
                  </a:lnTo>
                  <a:cubicBezTo>
                    <a:pt x="5749289" y="1276604"/>
                    <a:pt x="5752338" y="1270000"/>
                    <a:pt x="5755132" y="1263269"/>
                  </a:cubicBezTo>
                  <a:lnTo>
                    <a:pt x="5755132" y="1263269"/>
                  </a:lnTo>
                  <a:lnTo>
                    <a:pt x="5755132" y="1263269"/>
                  </a:lnTo>
                  <a:cubicBezTo>
                    <a:pt x="5757926" y="1256538"/>
                    <a:pt x="5760339" y="1249680"/>
                    <a:pt x="5762497" y="1242695"/>
                  </a:cubicBezTo>
                  <a:lnTo>
                    <a:pt x="5771642" y="1245489"/>
                  </a:lnTo>
                  <a:lnTo>
                    <a:pt x="5762497" y="1242695"/>
                  </a:lnTo>
                  <a:cubicBezTo>
                    <a:pt x="5764657" y="1235710"/>
                    <a:pt x="5766434" y="1228725"/>
                    <a:pt x="5767832" y="1221486"/>
                  </a:cubicBezTo>
                  <a:lnTo>
                    <a:pt x="5777230" y="1223391"/>
                  </a:lnTo>
                  <a:lnTo>
                    <a:pt x="5767832" y="1221486"/>
                  </a:lnTo>
                  <a:cubicBezTo>
                    <a:pt x="5769228" y="1214374"/>
                    <a:pt x="5770372" y="1207135"/>
                    <a:pt x="5771007" y="1199896"/>
                  </a:cubicBezTo>
                  <a:lnTo>
                    <a:pt x="5771007" y="1199896"/>
                  </a:lnTo>
                  <a:lnTo>
                    <a:pt x="5771007" y="1199896"/>
                  </a:lnTo>
                  <a:cubicBezTo>
                    <a:pt x="5771769" y="1192657"/>
                    <a:pt x="5772022" y="1185418"/>
                    <a:pt x="5772022" y="1178179"/>
                  </a:cubicBezTo>
                  <a:lnTo>
                    <a:pt x="5772022" y="241046"/>
                  </a:lnTo>
                  <a:cubicBezTo>
                    <a:pt x="5772022" y="233807"/>
                    <a:pt x="5771642" y="226568"/>
                    <a:pt x="5771007" y="219329"/>
                  </a:cubicBezTo>
                  <a:lnTo>
                    <a:pt x="5771007" y="219329"/>
                  </a:lnTo>
                  <a:lnTo>
                    <a:pt x="5771007" y="219329"/>
                  </a:lnTo>
                  <a:cubicBezTo>
                    <a:pt x="5770245" y="212090"/>
                    <a:pt x="5769228" y="204978"/>
                    <a:pt x="5767832" y="197739"/>
                  </a:cubicBezTo>
                  <a:lnTo>
                    <a:pt x="5777230" y="195834"/>
                  </a:lnTo>
                  <a:lnTo>
                    <a:pt x="5767832" y="197739"/>
                  </a:lnTo>
                  <a:cubicBezTo>
                    <a:pt x="5766435" y="190627"/>
                    <a:pt x="5764657" y="183515"/>
                    <a:pt x="5762497" y="176530"/>
                  </a:cubicBezTo>
                  <a:lnTo>
                    <a:pt x="5771642" y="173736"/>
                  </a:lnTo>
                  <a:lnTo>
                    <a:pt x="5762497" y="176530"/>
                  </a:lnTo>
                  <a:cubicBezTo>
                    <a:pt x="5760338" y="169545"/>
                    <a:pt x="5757926" y="162687"/>
                    <a:pt x="5755132" y="155956"/>
                  </a:cubicBezTo>
                  <a:lnTo>
                    <a:pt x="5755132" y="155956"/>
                  </a:lnTo>
                  <a:lnTo>
                    <a:pt x="5755132" y="155956"/>
                  </a:lnTo>
                  <a:cubicBezTo>
                    <a:pt x="5752338" y="149225"/>
                    <a:pt x="5749290" y="142621"/>
                    <a:pt x="5745861" y="136271"/>
                  </a:cubicBezTo>
                  <a:lnTo>
                    <a:pt x="5745861" y="136271"/>
                  </a:lnTo>
                  <a:lnTo>
                    <a:pt x="5745861" y="136271"/>
                  </a:lnTo>
                  <a:cubicBezTo>
                    <a:pt x="5742432" y="129794"/>
                    <a:pt x="5738749" y="123571"/>
                    <a:pt x="5734684" y="117602"/>
                  </a:cubicBezTo>
                  <a:lnTo>
                    <a:pt x="5734684" y="117602"/>
                  </a:lnTo>
                  <a:lnTo>
                    <a:pt x="5734684" y="117602"/>
                  </a:lnTo>
                  <a:cubicBezTo>
                    <a:pt x="5730620" y="111506"/>
                    <a:pt x="5726302" y="105664"/>
                    <a:pt x="5721731" y="100076"/>
                  </a:cubicBezTo>
                  <a:lnTo>
                    <a:pt x="5721731" y="100076"/>
                  </a:lnTo>
                  <a:lnTo>
                    <a:pt x="5721731" y="100076"/>
                  </a:lnTo>
                  <a:cubicBezTo>
                    <a:pt x="5717159" y="94488"/>
                    <a:pt x="5712206" y="89027"/>
                    <a:pt x="5707126" y="83947"/>
                  </a:cubicBezTo>
                  <a:lnTo>
                    <a:pt x="5707126" y="83947"/>
                  </a:lnTo>
                  <a:lnTo>
                    <a:pt x="5707126" y="83947"/>
                  </a:lnTo>
                  <a:cubicBezTo>
                    <a:pt x="5702046" y="78867"/>
                    <a:pt x="5696585" y="73914"/>
                    <a:pt x="5690997" y="69342"/>
                  </a:cubicBezTo>
                  <a:lnTo>
                    <a:pt x="5697093" y="61976"/>
                  </a:lnTo>
                  <a:lnTo>
                    <a:pt x="5690997" y="69342"/>
                  </a:lnTo>
                  <a:cubicBezTo>
                    <a:pt x="5685409" y="64770"/>
                    <a:pt x="5679567" y="60452"/>
                    <a:pt x="5673471" y="56388"/>
                  </a:cubicBezTo>
                  <a:lnTo>
                    <a:pt x="5673471" y="56388"/>
                  </a:lnTo>
                  <a:lnTo>
                    <a:pt x="5673471" y="56388"/>
                  </a:lnTo>
                  <a:cubicBezTo>
                    <a:pt x="5667502" y="52324"/>
                    <a:pt x="5661152" y="48641"/>
                    <a:pt x="5654802" y="45212"/>
                  </a:cubicBezTo>
                  <a:lnTo>
                    <a:pt x="5659247" y="36830"/>
                  </a:lnTo>
                  <a:lnTo>
                    <a:pt x="5654802" y="45212"/>
                  </a:lnTo>
                  <a:cubicBezTo>
                    <a:pt x="5648325" y="41783"/>
                    <a:pt x="5641848" y="38735"/>
                    <a:pt x="5635117" y="35941"/>
                  </a:cubicBezTo>
                  <a:lnTo>
                    <a:pt x="5638800" y="27178"/>
                  </a:lnTo>
                  <a:lnTo>
                    <a:pt x="5635117" y="35941"/>
                  </a:lnTo>
                  <a:cubicBezTo>
                    <a:pt x="5628386" y="33147"/>
                    <a:pt x="5621528" y="30734"/>
                    <a:pt x="5614670" y="28575"/>
                  </a:cubicBezTo>
                  <a:lnTo>
                    <a:pt x="5617464" y="19431"/>
                  </a:lnTo>
                  <a:lnTo>
                    <a:pt x="5614670" y="28575"/>
                  </a:lnTo>
                  <a:cubicBezTo>
                    <a:pt x="5607685" y="26416"/>
                    <a:pt x="5600700" y="24638"/>
                    <a:pt x="5593461" y="23241"/>
                  </a:cubicBezTo>
                  <a:lnTo>
                    <a:pt x="5595366" y="13843"/>
                  </a:lnTo>
                  <a:lnTo>
                    <a:pt x="5593461" y="23241"/>
                  </a:lnTo>
                  <a:cubicBezTo>
                    <a:pt x="5586349" y="21844"/>
                    <a:pt x="5579110" y="20701"/>
                    <a:pt x="5571871" y="20066"/>
                  </a:cubicBezTo>
                  <a:lnTo>
                    <a:pt x="5571871" y="20066"/>
                  </a:lnTo>
                  <a:lnTo>
                    <a:pt x="5571871" y="20066"/>
                  </a:lnTo>
                  <a:cubicBezTo>
                    <a:pt x="5564632" y="19304"/>
                    <a:pt x="5557393" y="19050"/>
                    <a:pt x="5550154" y="19050"/>
                  </a:cubicBezTo>
                  <a:lnTo>
                    <a:pt x="241046" y="19050"/>
                  </a:lnTo>
                  <a:cubicBezTo>
                    <a:pt x="233807" y="19050"/>
                    <a:pt x="226568" y="19431"/>
                    <a:pt x="219329" y="20066"/>
                  </a:cubicBezTo>
                  <a:lnTo>
                    <a:pt x="219329" y="20066"/>
                  </a:lnTo>
                  <a:lnTo>
                    <a:pt x="219329" y="20066"/>
                  </a:lnTo>
                  <a:cubicBezTo>
                    <a:pt x="212090" y="20828"/>
                    <a:pt x="204978" y="21844"/>
                    <a:pt x="197739" y="23241"/>
                  </a:cubicBezTo>
                  <a:lnTo>
                    <a:pt x="195834" y="13843"/>
                  </a:lnTo>
                  <a:lnTo>
                    <a:pt x="197739" y="23241"/>
                  </a:lnTo>
                  <a:cubicBezTo>
                    <a:pt x="190627" y="24638"/>
                    <a:pt x="183515" y="26416"/>
                    <a:pt x="176530" y="28575"/>
                  </a:cubicBezTo>
                  <a:lnTo>
                    <a:pt x="173736" y="19431"/>
                  </a:lnTo>
                  <a:lnTo>
                    <a:pt x="176530" y="28575"/>
                  </a:lnTo>
                  <a:cubicBezTo>
                    <a:pt x="169545" y="30734"/>
                    <a:pt x="162687" y="33147"/>
                    <a:pt x="155956" y="35941"/>
                  </a:cubicBezTo>
                  <a:lnTo>
                    <a:pt x="152273" y="27178"/>
                  </a:lnTo>
                  <a:lnTo>
                    <a:pt x="155956" y="35941"/>
                  </a:lnTo>
                  <a:cubicBezTo>
                    <a:pt x="149225" y="38735"/>
                    <a:pt x="142621" y="41783"/>
                    <a:pt x="136271" y="45212"/>
                  </a:cubicBezTo>
                  <a:lnTo>
                    <a:pt x="131826" y="36830"/>
                  </a:lnTo>
                  <a:lnTo>
                    <a:pt x="136271" y="45212"/>
                  </a:lnTo>
                  <a:cubicBezTo>
                    <a:pt x="129794" y="48641"/>
                    <a:pt x="123571" y="52324"/>
                    <a:pt x="117602" y="56388"/>
                  </a:cubicBezTo>
                  <a:lnTo>
                    <a:pt x="117602" y="56388"/>
                  </a:lnTo>
                  <a:lnTo>
                    <a:pt x="117602" y="56388"/>
                  </a:lnTo>
                  <a:cubicBezTo>
                    <a:pt x="111506" y="60452"/>
                    <a:pt x="105664" y="64770"/>
                    <a:pt x="100076" y="69342"/>
                  </a:cubicBezTo>
                  <a:lnTo>
                    <a:pt x="93980" y="61976"/>
                  </a:lnTo>
                  <a:lnTo>
                    <a:pt x="100076" y="69342"/>
                  </a:lnTo>
                  <a:cubicBezTo>
                    <a:pt x="94488" y="73914"/>
                    <a:pt x="89027" y="78867"/>
                    <a:pt x="83947" y="83947"/>
                  </a:cubicBezTo>
                  <a:lnTo>
                    <a:pt x="83947" y="83947"/>
                  </a:lnTo>
                  <a:lnTo>
                    <a:pt x="83947" y="83947"/>
                  </a:lnTo>
                  <a:cubicBezTo>
                    <a:pt x="78867" y="89027"/>
                    <a:pt x="73914" y="94488"/>
                    <a:pt x="69342" y="100076"/>
                  </a:cubicBezTo>
                  <a:lnTo>
                    <a:pt x="69342" y="100076"/>
                  </a:lnTo>
                  <a:lnTo>
                    <a:pt x="69342" y="100076"/>
                  </a:lnTo>
                  <a:cubicBezTo>
                    <a:pt x="64770" y="105664"/>
                    <a:pt x="60452" y="111506"/>
                    <a:pt x="56388" y="117602"/>
                  </a:cubicBezTo>
                  <a:lnTo>
                    <a:pt x="48514" y="112268"/>
                  </a:lnTo>
                  <a:lnTo>
                    <a:pt x="56388" y="117602"/>
                  </a:lnTo>
                  <a:cubicBezTo>
                    <a:pt x="52324" y="123698"/>
                    <a:pt x="48641" y="129921"/>
                    <a:pt x="45212" y="136271"/>
                  </a:cubicBezTo>
                  <a:lnTo>
                    <a:pt x="45212" y="136271"/>
                  </a:lnTo>
                  <a:lnTo>
                    <a:pt x="45212" y="136271"/>
                  </a:lnTo>
                  <a:cubicBezTo>
                    <a:pt x="41783" y="142621"/>
                    <a:pt x="38735" y="149225"/>
                    <a:pt x="35941" y="155956"/>
                  </a:cubicBezTo>
                  <a:lnTo>
                    <a:pt x="35941" y="155956"/>
                  </a:lnTo>
                  <a:lnTo>
                    <a:pt x="35941" y="155956"/>
                  </a:lnTo>
                  <a:cubicBezTo>
                    <a:pt x="33147" y="162687"/>
                    <a:pt x="30734" y="169545"/>
                    <a:pt x="28575" y="176530"/>
                  </a:cubicBezTo>
                  <a:lnTo>
                    <a:pt x="19431" y="173736"/>
                  </a:lnTo>
                  <a:lnTo>
                    <a:pt x="28575" y="176530"/>
                  </a:lnTo>
                  <a:cubicBezTo>
                    <a:pt x="26416" y="183515"/>
                    <a:pt x="24638" y="190500"/>
                    <a:pt x="23241" y="197739"/>
                  </a:cubicBezTo>
                  <a:lnTo>
                    <a:pt x="13843" y="195834"/>
                  </a:lnTo>
                  <a:lnTo>
                    <a:pt x="23241" y="197739"/>
                  </a:lnTo>
                  <a:cubicBezTo>
                    <a:pt x="21844" y="204851"/>
                    <a:pt x="20701" y="212090"/>
                    <a:pt x="20066" y="219329"/>
                  </a:cubicBezTo>
                  <a:lnTo>
                    <a:pt x="20066" y="219329"/>
                  </a:lnTo>
                  <a:lnTo>
                    <a:pt x="20066" y="219329"/>
                  </a:lnTo>
                  <a:cubicBezTo>
                    <a:pt x="19304" y="226568"/>
                    <a:pt x="19050" y="233807"/>
                    <a:pt x="19050" y="241046"/>
                  </a:cubicBezTo>
                  <a:lnTo>
                    <a:pt x="19050" y="1178179"/>
                  </a:lnTo>
                  <a:close/>
                </a:path>
              </a:pathLst>
            </a:custGeom>
            <a:solidFill>
              <a:srgbClr val="37A7E7"/>
            </a:solid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4899022" y="5899240"/>
            <a:ext cx="5918197" cy="1546222"/>
            <a:chOff x="0" y="0"/>
            <a:chExt cx="5918200" cy="154622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72898" y="72644"/>
              <a:ext cx="5772404" cy="1400556"/>
            </a:xfrm>
            <a:custGeom>
              <a:avLst/>
              <a:gdLst/>
              <a:ahLst/>
              <a:cxnLst/>
              <a:rect r="r" b="b" t="t" l="l"/>
              <a:pathLst>
                <a:path h="1400556" w="5772404">
                  <a:moveTo>
                    <a:pt x="127" y="1169035"/>
                  </a:moveTo>
                  <a:lnTo>
                    <a:pt x="127" y="231902"/>
                  </a:lnTo>
                  <a:cubicBezTo>
                    <a:pt x="127" y="224282"/>
                    <a:pt x="508" y="216789"/>
                    <a:pt x="1270" y="209169"/>
                  </a:cubicBezTo>
                  <a:cubicBezTo>
                    <a:pt x="2032" y="201549"/>
                    <a:pt x="3175" y="194183"/>
                    <a:pt x="4572" y="186690"/>
                  </a:cubicBezTo>
                  <a:cubicBezTo>
                    <a:pt x="5969" y="179197"/>
                    <a:pt x="7874" y="171958"/>
                    <a:pt x="10033" y="164592"/>
                  </a:cubicBezTo>
                  <a:cubicBezTo>
                    <a:pt x="12192" y="157226"/>
                    <a:pt x="14732" y="150241"/>
                    <a:pt x="17653" y="143129"/>
                  </a:cubicBezTo>
                  <a:cubicBezTo>
                    <a:pt x="20574" y="136017"/>
                    <a:pt x="23749" y="129286"/>
                    <a:pt x="27432" y="122555"/>
                  </a:cubicBezTo>
                  <a:cubicBezTo>
                    <a:pt x="31115" y="115824"/>
                    <a:pt x="34925" y="109347"/>
                    <a:pt x="39116" y="102997"/>
                  </a:cubicBezTo>
                  <a:cubicBezTo>
                    <a:pt x="43307" y="96647"/>
                    <a:pt x="47879" y="90551"/>
                    <a:pt x="52705" y="84709"/>
                  </a:cubicBezTo>
                  <a:cubicBezTo>
                    <a:pt x="57531" y="78867"/>
                    <a:pt x="62611" y="73279"/>
                    <a:pt x="67945" y="67818"/>
                  </a:cubicBezTo>
                  <a:cubicBezTo>
                    <a:pt x="73279" y="62357"/>
                    <a:pt x="78867" y="57404"/>
                    <a:pt x="84709" y="52578"/>
                  </a:cubicBezTo>
                  <a:cubicBezTo>
                    <a:pt x="90551" y="47752"/>
                    <a:pt x="96647" y="43307"/>
                    <a:pt x="102997" y="38989"/>
                  </a:cubicBezTo>
                  <a:cubicBezTo>
                    <a:pt x="109347" y="34671"/>
                    <a:pt x="115824" y="30861"/>
                    <a:pt x="122555" y="27305"/>
                  </a:cubicBezTo>
                  <a:cubicBezTo>
                    <a:pt x="129286" y="23749"/>
                    <a:pt x="136144" y="20447"/>
                    <a:pt x="143129" y="17653"/>
                  </a:cubicBezTo>
                  <a:cubicBezTo>
                    <a:pt x="150114" y="14859"/>
                    <a:pt x="157226" y="12192"/>
                    <a:pt x="164465" y="10033"/>
                  </a:cubicBezTo>
                  <a:cubicBezTo>
                    <a:pt x="171704" y="7874"/>
                    <a:pt x="179070" y="5969"/>
                    <a:pt x="186563" y="4445"/>
                  </a:cubicBezTo>
                  <a:cubicBezTo>
                    <a:pt x="194056" y="2921"/>
                    <a:pt x="201549" y="1905"/>
                    <a:pt x="209042" y="1143"/>
                  </a:cubicBezTo>
                  <a:cubicBezTo>
                    <a:pt x="216535" y="381"/>
                    <a:pt x="224155" y="0"/>
                    <a:pt x="231775" y="0"/>
                  </a:cubicBezTo>
                  <a:lnTo>
                    <a:pt x="5540756" y="0"/>
                  </a:lnTo>
                  <a:cubicBezTo>
                    <a:pt x="5548376" y="0"/>
                    <a:pt x="5555869" y="381"/>
                    <a:pt x="5563489" y="1143"/>
                  </a:cubicBezTo>
                  <a:cubicBezTo>
                    <a:pt x="5571109" y="1905"/>
                    <a:pt x="5578475" y="3048"/>
                    <a:pt x="5585968" y="4445"/>
                  </a:cubicBezTo>
                  <a:cubicBezTo>
                    <a:pt x="5593461" y="5842"/>
                    <a:pt x="5600700" y="7747"/>
                    <a:pt x="5608066" y="10033"/>
                  </a:cubicBezTo>
                  <a:cubicBezTo>
                    <a:pt x="5615432" y="12319"/>
                    <a:pt x="5622417" y="14859"/>
                    <a:pt x="5629402" y="17653"/>
                  </a:cubicBezTo>
                  <a:cubicBezTo>
                    <a:pt x="5636386" y="20447"/>
                    <a:pt x="5643245" y="23749"/>
                    <a:pt x="5649976" y="27305"/>
                  </a:cubicBezTo>
                  <a:cubicBezTo>
                    <a:pt x="5656707" y="30861"/>
                    <a:pt x="5663184" y="34798"/>
                    <a:pt x="5669407" y="38989"/>
                  </a:cubicBezTo>
                  <a:cubicBezTo>
                    <a:pt x="5675629" y="43180"/>
                    <a:pt x="5681853" y="47752"/>
                    <a:pt x="5687695" y="52578"/>
                  </a:cubicBezTo>
                  <a:cubicBezTo>
                    <a:pt x="5693536" y="57404"/>
                    <a:pt x="5699124" y="62484"/>
                    <a:pt x="5704585" y="67818"/>
                  </a:cubicBezTo>
                  <a:cubicBezTo>
                    <a:pt x="5710046" y="73152"/>
                    <a:pt x="5714999" y="78740"/>
                    <a:pt x="5719826" y="84709"/>
                  </a:cubicBezTo>
                  <a:cubicBezTo>
                    <a:pt x="5724652" y="90678"/>
                    <a:pt x="5729097" y="96647"/>
                    <a:pt x="5733415" y="102997"/>
                  </a:cubicBezTo>
                  <a:cubicBezTo>
                    <a:pt x="5737733" y="109347"/>
                    <a:pt x="5741543" y="115824"/>
                    <a:pt x="5745099" y="122555"/>
                  </a:cubicBezTo>
                  <a:cubicBezTo>
                    <a:pt x="5748655" y="129286"/>
                    <a:pt x="5751957" y="136144"/>
                    <a:pt x="5754878" y="143129"/>
                  </a:cubicBezTo>
                  <a:cubicBezTo>
                    <a:pt x="5757798" y="150114"/>
                    <a:pt x="5760339" y="157226"/>
                    <a:pt x="5762498" y="164592"/>
                  </a:cubicBezTo>
                  <a:cubicBezTo>
                    <a:pt x="5764657" y="171958"/>
                    <a:pt x="5766562" y="179197"/>
                    <a:pt x="5767959" y="186690"/>
                  </a:cubicBezTo>
                  <a:cubicBezTo>
                    <a:pt x="5769355" y="194183"/>
                    <a:pt x="5770499" y="201676"/>
                    <a:pt x="5771261" y="209169"/>
                  </a:cubicBezTo>
                  <a:cubicBezTo>
                    <a:pt x="5772023" y="216662"/>
                    <a:pt x="5772404" y="224282"/>
                    <a:pt x="5772404" y="231902"/>
                  </a:cubicBezTo>
                  <a:lnTo>
                    <a:pt x="5772404" y="1169035"/>
                  </a:lnTo>
                  <a:cubicBezTo>
                    <a:pt x="5772404" y="1176655"/>
                    <a:pt x="5772023" y="1184148"/>
                    <a:pt x="5771261" y="1191768"/>
                  </a:cubicBezTo>
                  <a:cubicBezTo>
                    <a:pt x="5770499" y="1199388"/>
                    <a:pt x="5769356" y="1206754"/>
                    <a:pt x="5767959" y="1214247"/>
                  </a:cubicBezTo>
                  <a:cubicBezTo>
                    <a:pt x="5766561" y="1221740"/>
                    <a:pt x="5764657" y="1228979"/>
                    <a:pt x="5762498" y="1236345"/>
                  </a:cubicBezTo>
                  <a:cubicBezTo>
                    <a:pt x="5760339" y="1243711"/>
                    <a:pt x="5757799" y="1250696"/>
                    <a:pt x="5754878" y="1257681"/>
                  </a:cubicBezTo>
                  <a:cubicBezTo>
                    <a:pt x="5751957" y="1264666"/>
                    <a:pt x="5748782" y="1271524"/>
                    <a:pt x="5745099" y="1278255"/>
                  </a:cubicBezTo>
                  <a:cubicBezTo>
                    <a:pt x="5741416" y="1284986"/>
                    <a:pt x="5737606" y="1291463"/>
                    <a:pt x="5733415" y="1297686"/>
                  </a:cubicBezTo>
                  <a:cubicBezTo>
                    <a:pt x="5729223" y="1303909"/>
                    <a:pt x="5724652" y="1310132"/>
                    <a:pt x="5719826" y="1315974"/>
                  </a:cubicBezTo>
                  <a:cubicBezTo>
                    <a:pt x="5714999" y="1321816"/>
                    <a:pt x="5709920" y="1327404"/>
                    <a:pt x="5704585" y="1332865"/>
                  </a:cubicBezTo>
                  <a:cubicBezTo>
                    <a:pt x="5699251" y="1338326"/>
                    <a:pt x="5693664" y="1343279"/>
                    <a:pt x="5687695" y="1348105"/>
                  </a:cubicBezTo>
                  <a:cubicBezTo>
                    <a:pt x="5681726" y="1352931"/>
                    <a:pt x="5675757" y="1357376"/>
                    <a:pt x="5669407" y="1361694"/>
                  </a:cubicBezTo>
                  <a:cubicBezTo>
                    <a:pt x="5663057" y="1366012"/>
                    <a:pt x="5656579" y="1369822"/>
                    <a:pt x="5649976" y="1373378"/>
                  </a:cubicBezTo>
                  <a:cubicBezTo>
                    <a:pt x="5643372" y="1376934"/>
                    <a:pt x="5636386" y="1380236"/>
                    <a:pt x="5629402" y="1383030"/>
                  </a:cubicBezTo>
                  <a:cubicBezTo>
                    <a:pt x="5622417" y="1385824"/>
                    <a:pt x="5615305" y="1388491"/>
                    <a:pt x="5608066" y="1390650"/>
                  </a:cubicBezTo>
                  <a:cubicBezTo>
                    <a:pt x="5600827" y="1392809"/>
                    <a:pt x="5593461" y="1394714"/>
                    <a:pt x="5585968" y="1396111"/>
                  </a:cubicBezTo>
                  <a:cubicBezTo>
                    <a:pt x="5578475" y="1397508"/>
                    <a:pt x="5570982" y="1398778"/>
                    <a:pt x="5563489" y="1399413"/>
                  </a:cubicBezTo>
                  <a:cubicBezTo>
                    <a:pt x="5555996" y="1400048"/>
                    <a:pt x="5548376" y="1400556"/>
                    <a:pt x="5540756" y="1400556"/>
                  </a:cubicBezTo>
                  <a:lnTo>
                    <a:pt x="231648" y="1400556"/>
                  </a:lnTo>
                  <a:cubicBezTo>
                    <a:pt x="224028" y="1400556"/>
                    <a:pt x="216535" y="1400175"/>
                    <a:pt x="208915" y="1399413"/>
                  </a:cubicBezTo>
                  <a:cubicBezTo>
                    <a:pt x="201295" y="1398651"/>
                    <a:pt x="193929" y="1397508"/>
                    <a:pt x="186436" y="1396111"/>
                  </a:cubicBezTo>
                  <a:cubicBezTo>
                    <a:pt x="178943" y="1394714"/>
                    <a:pt x="171704" y="1392809"/>
                    <a:pt x="164338" y="1390650"/>
                  </a:cubicBezTo>
                  <a:cubicBezTo>
                    <a:pt x="156972" y="1388491"/>
                    <a:pt x="149987" y="1385824"/>
                    <a:pt x="143002" y="1383030"/>
                  </a:cubicBezTo>
                  <a:cubicBezTo>
                    <a:pt x="136017" y="1380236"/>
                    <a:pt x="129159" y="1376934"/>
                    <a:pt x="122428" y="1373378"/>
                  </a:cubicBezTo>
                  <a:cubicBezTo>
                    <a:pt x="115697" y="1369822"/>
                    <a:pt x="109220" y="1365885"/>
                    <a:pt x="102870" y="1361694"/>
                  </a:cubicBezTo>
                  <a:cubicBezTo>
                    <a:pt x="96520" y="1357503"/>
                    <a:pt x="90424" y="1352931"/>
                    <a:pt x="84582" y="1348105"/>
                  </a:cubicBezTo>
                  <a:cubicBezTo>
                    <a:pt x="78740" y="1343279"/>
                    <a:pt x="73152" y="1338199"/>
                    <a:pt x="67818" y="1332865"/>
                  </a:cubicBezTo>
                  <a:cubicBezTo>
                    <a:pt x="62484" y="1327531"/>
                    <a:pt x="57404" y="1321943"/>
                    <a:pt x="52578" y="1315974"/>
                  </a:cubicBezTo>
                  <a:cubicBezTo>
                    <a:pt x="47752" y="1310005"/>
                    <a:pt x="43307" y="1304036"/>
                    <a:pt x="38989" y="1297686"/>
                  </a:cubicBezTo>
                  <a:cubicBezTo>
                    <a:pt x="34671" y="1291336"/>
                    <a:pt x="30861" y="1284859"/>
                    <a:pt x="27305" y="1278255"/>
                  </a:cubicBezTo>
                  <a:cubicBezTo>
                    <a:pt x="23749" y="1271651"/>
                    <a:pt x="20447" y="1264666"/>
                    <a:pt x="17526" y="1257681"/>
                  </a:cubicBezTo>
                  <a:cubicBezTo>
                    <a:pt x="14605" y="1250696"/>
                    <a:pt x="12065" y="1243584"/>
                    <a:pt x="9906" y="1236345"/>
                  </a:cubicBezTo>
                  <a:cubicBezTo>
                    <a:pt x="7747" y="1229106"/>
                    <a:pt x="5842" y="1221740"/>
                    <a:pt x="4445" y="1214247"/>
                  </a:cubicBezTo>
                  <a:cubicBezTo>
                    <a:pt x="3048" y="1206754"/>
                    <a:pt x="1905" y="1199261"/>
                    <a:pt x="1143" y="1191768"/>
                  </a:cubicBezTo>
                  <a:cubicBezTo>
                    <a:pt x="381" y="1184275"/>
                    <a:pt x="0" y="1176655"/>
                    <a:pt x="0" y="1169035"/>
                  </a:cubicBezTo>
                </a:path>
              </a:pathLst>
            </a:custGeom>
            <a:solidFill>
              <a:srgbClr val="0A081B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63500" y="63500"/>
              <a:ext cx="5791199" cy="1419225"/>
            </a:xfrm>
            <a:custGeom>
              <a:avLst/>
              <a:gdLst/>
              <a:ahLst/>
              <a:cxnLst/>
              <a:rect r="r" b="b" t="t" l="l"/>
              <a:pathLst>
                <a:path h="1419225" w="5791199">
                  <a:moveTo>
                    <a:pt x="0" y="1178179"/>
                  </a:moveTo>
                  <a:lnTo>
                    <a:pt x="0" y="241046"/>
                  </a:lnTo>
                  <a:lnTo>
                    <a:pt x="9525" y="241046"/>
                  </a:lnTo>
                  <a:lnTo>
                    <a:pt x="0" y="241046"/>
                  </a:lnTo>
                  <a:cubicBezTo>
                    <a:pt x="0" y="233172"/>
                    <a:pt x="381" y="225298"/>
                    <a:pt x="1143" y="217424"/>
                  </a:cubicBezTo>
                  <a:lnTo>
                    <a:pt x="10668" y="218313"/>
                  </a:lnTo>
                  <a:lnTo>
                    <a:pt x="1143" y="217424"/>
                  </a:lnTo>
                  <a:cubicBezTo>
                    <a:pt x="1905" y="209550"/>
                    <a:pt x="3048" y="201803"/>
                    <a:pt x="4572" y="194056"/>
                  </a:cubicBezTo>
                  <a:lnTo>
                    <a:pt x="4572" y="194056"/>
                  </a:lnTo>
                  <a:lnTo>
                    <a:pt x="4572" y="194056"/>
                  </a:lnTo>
                  <a:cubicBezTo>
                    <a:pt x="6096" y="186309"/>
                    <a:pt x="8001" y="178689"/>
                    <a:pt x="10287" y="171069"/>
                  </a:cubicBezTo>
                  <a:lnTo>
                    <a:pt x="10287" y="171069"/>
                  </a:lnTo>
                  <a:lnTo>
                    <a:pt x="10287" y="171069"/>
                  </a:lnTo>
                  <a:cubicBezTo>
                    <a:pt x="12573" y="163576"/>
                    <a:pt x="15240" y="156083"/>
                    <a:pt x="18288" y="148844"/>
                  </a:cubicBezTo>
                  <a:lnTo>
                    <a:pt x="27051" y="152527"/>
                  </a:lnTo>
                  <a:lnTo>
                    <a:pt x="18288" y="148844"/>
                  </a:lnTo>
                  <a:cubicBezTo>
                    <a:pt x="21336" y="141605"/>
                    <a:pt x="24638" y="134366"/>
                    <a:pt x="28448" y="127508"/>
                  </a:cubicBezTo>
                  <a:lnTo>
                    <a:pt x="36830" y="131953"/>
                  </a:lnTo>
                  <a:lnTo>
                    <a:pt x="28448" y="127508"/>
                  </a:lnTo>
                  <a:cubicBezTo>
                    <a:pt x="32131" y="120523"/>
                    <a:pt x="36195" y="113792"/>
                    <a:pt x="40640" y="107188"/>
                  </a:cubicBezTo>
                  <a:lnTo>
                    <a:pt x="48514" y="112522"/>
                  </a:lnTo>
                  <a:lnTo>
                    <a:pt x="40640" y="107188"/>
                  </a:lnTo>
                  <a:cubicBezTo>
                    <a:pt x="45085" y="100584"/>
                    <a:pt x="49784" y="94234"/>
                    <a:pt x="54737" y="88138"/>
                  </a:cubicBezTo>
                  <a:lnTo>
                    <a:pt x="62103" y="94234"/>
                  </a:lnTo>
                  <a:lnTo>
                    <a:pt x="54737" y="88138"/>
                  </a:lnTo>
                  <a:cubicBezTo>
                    <a:pt x="59690" y="82042"/>
                    <a:pt x="65024" y="76200"/>
                    <a:pt x="70612" y="70612"/>
                  </a:cubicBezTo>
                  <a:lnTo>
                    <a:pt x="77343" y="77343"/>
                  </a:lnTo>
                  <a:lnTo>
                    <a:pt x="70612" y="70612"/>
                  </a:lnTo>
                  <a:cubicBezTo>
                    <a:pt x="76200" y="65024"/>
                    <a:pt x="82042" y="59690"/>
                    <a:pt x="88138" y="54737"/>
                  </a:cubicBezTo>
                  <a:lnTo>
                    <a:pt x="88138" y="54737"/>
                  </a:lnTo>
                  <a:lnTo>
                    <a:pt x="88138" y="54737"/>
                  </a:lnTo>
                  <a:cubicBezTo>
                    <a:pt x="94234" y="49784"/>
                    <a:pt x="100584" y="45085"/>
                    <a:pt x="107188" y="40640"/>
                  </a:cubicBezTo>
                  <a:lnTo>
                    <a:pt x="112522" y="48514"/>
                  </a:lnTo>
                  <a:lnTo>
                    <a:pt x="107188" y="40640"/>
                  </a:lnTo>
                  <a:cubicBezTo>
                    <a:pt x="113792" y="36195"/>
                    <a:pt x="120523" y="32258"/>
                    <a:pt x="127508" y="28448"/>
                  </a:cubicBezTo>
                  <a:lnTo>
                    <a:pt x="127508" y="28448"/>
                  </a:lnTo>
                  <a:lnTo>
                    <a:pt x="127508" y="28448"/>
                  </a:lnTo>
                  <a:cubicBezTo>
                    <a:pt x="134493" y="24765"/>
                    <a:pt x="141605" y="21336"/>
                    <a:pt x="148844" y="18288"/>
                  </a:cubicBezTo>
                  <a:lnTo>
                    <a:pt x="148844" y="18288"/>
                  </a:lnTo>
                  <a:lnTo>
                    <a:pt x="148844" y="18288"/>
                  </a:lnTo>
                  <a:cubicBezTo>
                    <a:pt x="156083" y="15240"/>
                    <a:pt x="163576" y="12573"/>
                    <a:pt x="171069" y="10287"/>
                  </a:cubicBezTo>
                  <a:lnTo>
                    <a:pt x="171069" y="10287"/>
                  </a:lnTo>
                  <a:lnTo>
                    <a:pt x="171069" y="10287"/>
                  </a:lnTo>
                  <a:cubicBezTo>
                    <a:pt x="178562" y="8001"/>
                    <a:pt x="186309" y="6096"/>
                    <a:pt x="194056" y="4572"/>
                  </a:cubicBezTo>
                  <a:lnTo>
                    <a:pt x="194056" y="4572"/>
                  </a:lnTo>
                  <a:lnTo>
                    <a:pt x="194056" y="4572"/>
                  </a:lnTo>
                  <a:cubicBezTo>
                    <a:pt x="201803" y="3048"/>
                    <a:pt x="209550" y="1905"/>
                    <a:pt x="217424" y="1143"/>
                  </a:cubicBezTo>
                  <a:lnTo>
                    <a:pt x="218313" y="10668"/>
                  </a:lnTo>
                  <a:lnTo>
                    <a:pt x="217424" y="1143"/>
                  </a:lnTo>
                  <a:cubicBezTo>
                    <a:pt x="225298" y="381"/>
                    <a:pt x="233172" y="0"/>
                    <a:pt x="241046" y="0"/>
                  </a:cubicBezTo>
                  <a:lnTo>
                    <a:pt x="241046" y="9525"/>
                  </a:lnTo>
                  <a:lnTo>
                    <a:pt x="241046" y="0"/>
                  </a:lnTo>
                  <a:lnTo>
                    <a:pt x="5550154" y="0"/>
                  </a:lnTo>
                  <a:lnTo>
                    <a:pt x="5550154" y="9525"/>
                  </a:lnTo>
                  <a:lnTo>
                    <a:pt x="5550154" y="0"/>
                  </a:lnTo>
                  <a:cubicBezTo>
                    <a:pt x="5558028" y="0"/>
                    <a:pt x="5565902" y="381"/>
                    <a:pt x="5573776" y="1143"/>
                  </a:cubicBezTo>
                  <a:lnTo>
                    <a:pt x="5572887" y="10668"/>
                  </a:lnTo>
                  <a:lnTo>
                    <a:pt x="5573776" y="1143"/>
                  </a:lnTo>
                  <a:cubicBezTo>
                    <a:pt x="5581650" y="1905"/>
                    <a:pt x="5589397" y="3048"/>
                    <a:pt x="5597144" y="4572"/>
                  </a:cubicBezTo>
                  <a:lnTo>
                    <a:pt x="5597144" y="4572"/>
                  </a:lnTo>
                  <a:lnTo>
                    <a:pt x="5597144" y="4572"/>
                  </a:lnTo>
                  <a:cubicBezTo>
                    <a:pt x="5604890" y="6096"/>
                    <a:pt x="5612511" y="8001"/>
                    <a:pt x="5620131" y="10287"/>
                  </a:cubicBezTo>
                  <a:lnTo>
                    <a:pt x="5620131" y="10287"/>
                  </a:lnTo>
                  <a:lnTo>
                    <a:pt x="5620131" y="10287"/>
                  </a:lnTo>
                  <a:cubicBezTo>
                    <a:pt x="5627751" y="12573"/>
                    <a:pt x="5635117" y="15240"/>
                    <a:pt x="5642356" y="18288"/>
                  </a:cubicBezTo>
                  <a:lnTo>
                    <a:pt x="5642356" y="18288"/>
                  </a:lnTo>
                  <a:lnTo>
                    <a:pt x="5642356" y="18288"/>
                  </a:lnTo>
                  <a:cubicBezTo>
                    <a:pt x="5649595" y="21336"/>
                    <a:pt x="5656834" y="24638"/>
                    <a:pt x="5663692" y="28448"/>
                  </a:cubicBezTo>
                  <a:lnTo>
                    <a:pt x="5663692" y="28448"/>
                  </a:lnTo>
                  <a:lnTo>
                    <a:pt x="5663692" y="28448"/>
                  </a:lnTo>
                  <a:cubicBezTo>
                    <a:pt x="5670676" y="32131"/>
                    <a:pt x="5677407" y="36195"/>
                    <a:pt x="5684012" y="40640"/>
                  </a:cubicBezTo>
                  <a:lnTo>
                    <a:pt x="5678677" y="48514"/>
                  </a:lnTo>
                  <a:lnTo>
                    <a:pt x="5684012" y="40640"/>
                  </a:lnTo>
                  <a:cubicBezTo>
                    <a:pt x="5690615" y="45085"/>
                    <a:pt x="5696965" y="49784"/>
                    <a:pt x="5703062" y="54737"/>
                  </a:cubicBezTo>
                  <a:lnTo>
                    <a:pt x="5703062" y="54737"/>
                  </a:lnTo>
                  <a:lnTo>
                    <a:pt x="5703062" y="54737"/>
                  </a:lnTo>
                  <a:cubicBezTo>
                    <a:pt x="5709158" y="59690"/>
                    <a:pt x="5715000" y="65024"/>
                    <a:pt x="5720588" y="70612"/>
                  </a:cubicBezTo>
                  <a:lnTo>
                    <a:pt x="5713857" y="77343"/>
                  </a:lnTo>
                  <a:lnTo>
                    <a:pt x="5720588" y="70612"/>
                  </a:lnTo>
                  <a:cubicBezTo>
                    <a:pt x="5726176" y="76200"/>
                    <a:pt x="5731509" y="82042"/>
                    <a:pt x="5736463" y="88138"/>
                  </a:cubicBezTo>
                  <a:lnTo>
                    <a:pt x="5729097" y="94234"/>
                  </a:lnTo>
                  <a:lnTo>
                    <a:pt x="5736463" y="88138"/>
                  </a:lnTo>
                  <a:cubicBezTo>
                    <a:pt x="5741543" y="94234"/>
                    <a:pt x="5746115" y="100584"/>
                    <a:pt x="5750559" y="107188"/>
                  </a:cubicBezTo>
                  <a:lnTo>
                    <a:pt x="5742686" y="112522"/>
                  </a:lnTo>
                  <a:lnTo>
                    <a:pt x="5750559" y="107188"/>
                  </a:lnTo>
                  <a:cubicBezTo>
                    <a:pt x="5755005" y="113792"/>
                    <a:pt x="5758942" y="120523"/>
                    <a:pt x="5762751" y="127508"/>
                  </a:cubicBezTo>
                  <a:lnTo>
                    <a:pt x="5754369" y="131953"/>
                  </a:lnTo>
                  <a:lnTo>
                    <a:pt x="5762751" y="127508"/>
                  </a:lnTo>
                  <a:cubicBezTo>
                    <a:pt x="5766434" y="134493"/>
                    <a:pt x="5769863" y="141605"/>
                    <a:pt x="5772911" y="148844"/>
                  </a:cubicBezTo>
                  <a:lnTo>
                    <a:pt x="5764148" y="152527"/>
                  </a:lnTo>
                  <a:lnTo>
                    <a:pt x="5772911" y="148844"/>
                  </a:lnTo>
                  <a:cubicBezTo>
                    <a:pt x="5775959" y="156210"/>
                    <a:pt x="5778626" y="163576"/>
                    <a:pt x="5780912" y="171069"/>
                  </a:cubicBezTo>
                  <a:lnTo>
                    <a:pt x="5780912" y="171069"/>
                  </a:lnTo>
                  <a:lnTo>
                    <a:pt x="5780912" y="171069"/>
                  </a:lnTo>
                  <a:cubicBezTo>
                    <a:pt x="5783198" y="178562"/>
                    <a:pt x="5785103" y="186309"/>
                    <a:pt x="5786627" y="194056"/>
                  </a:cubicBezTo>
                  <a:lnTo>
                    <a:pt x="5786627" y="194056"/>
                  </a:lnTo>
                  <a:lnTo>
                    <a:pt x="5786627" y="194056"/>
                  </a:lnTo>
                  <a:cubicBezTo>
                    <a:pt x="5788151" y="201803"/>
                    <a:pt x="5789294" y="209550"/>
                    <a:pt x="5790056" y="217424"/>
                  </a:cubicBezTo>
                  <a:lnTo>
                    <a:pt x="5780531" y="218313"/>
                  </a:lnTo>
                  <a:lnTo>
                    <a:pt x="5790056" y="217424"/>
                  </a:lnTo>
                  <a:cubicBezTo>
                    <a:pt x="5790818" y="225298"/>
                    <a:pt x="5791199" y="233172"/>
                    <a:pt x="5791199" y="241046"/>
                  </a:cubicBezTo>
                  <a:lnTo>
                    <a:pt x="5781674" y="241046"/>
                  </a:lnTo>
                  <a:lnTo>
                    <a:pt x="5791199" y="241046"/>
                  </a:lnTo>
                  <a:lnTo>
                    <a:pt x="5791199" y="1178179"/>
                  </a:lnTo>
                  <a:lnTo>
                    <a:pt x="5781674" y="1178179"/>
                  </a:lnTo>
                  <a:lnTo>
                    <a:pt x="5791199" y="1178179"/>
                  </a:lnTo>
                  <a:cubicBezTo>
                    <a:pt x="5791199" y="1186053"/>
                    <a:pt x="5790818" y="1193927"/>
                    <a:pt x="5790056" y="1201801"/>
                  </a:cubicBezTo>
                  <a:lnTo>
                    <a:pt x="5780531" y="1200912"/>
                  </a:lnTo>
                  <a:lnTo>
                    <a:pt x="5790056" y="1201801"/>
                  </a:lnTo>
                  <a:cubicBezTo>
                    <a:pt x="5789294" y="1209675"/>
                    <a:pt x="5788151" y="1217422"/>
                    <a:pt x="5786627" y="1225169"/>
                  </a:cubicBezTo>
                  <a:lnTo>
                    <a:pt x="5786627" y="1225169"/>
                  </a:lnTo>
                  <a:lnTo>
                    <a:pt x="5786627" y="1225169"/>
                  </a:lnTo>
                  <a:cubicBezTo>
                    <a:pt x="5785103" y="1232916"/>
                    <a:pt x="5783199" y="1240536"/>
                    <a:pt x="5780912" y="1248156"/>
                  </a:cubicBezTo>
                  <a:lnTo>
                    <a:pt x="5780912" y="1248156"/>
                  </a:lnTo>
                  <a:lnTo>
                    <a:pt x="5780912" y="1248156"/>
                  </a:lnTo>
                  <a:cubicBezTo>
                    <a:pt x="5778626" y="1255649"/>
                    <a:pt x="5775959" y="1263142"/>
                    <a:pt x="5772911" y="1270381"/>
                  </a:cubicBezTo>
                  <a:lnTo>
                    <a:pt x="5764148" y="1266698"/>
                  </a:lnTo>
                  <a:lnTo>
                    <a:pt x="5772911" y="1270381"/>
                  </a:lnTo>
                  <a:cubicBezTo>
                    <a:pt x="5769863" y="1277620"/>
                    <a:pt x="5766561" y="1284859"/>
                    <a:pt x="5762751" y="1291717"/>
                  </a:cubicBezTo>
                  <a:lnTo>
                    <a:pt x="5754369" y="1287272"/>
                  </a:lnTo>
                  <a:lnTo>
                    <a:pt x="5762751" y="1291717"/>
                  </a:lnTo>
                  <a:cubicBezTo>
                    <a:pt x="5759068" y="1298702"/>
                    <a:pt x="5755005" y="1305433"/>
                    <a:pt x="5750559" y="1312037"/>
                  </a:cubicBezTo>
                  <a:lnTo>
                    <a:pt x="5750559" y="1312037"/>
                  </a:lnTo>
                  <a:lnTo>
                    <a:pt x="5750559" y="1312037"/>
                  </a:lnTo>
                  <a:cubicBezTo>
                    <a:pt x="5746242" y="1318641"/>
                    <a:pt x="5741543" y="1324991"/>
                    <a:pt x="5736463" y="1331087"/>
                  </a:cubicBezTo>
                  <a:lnTo>
                    <a:pt x="5729097" y="1324991"/>
                  </a:lnTo>
                  <a:lnTo>
                    <a:pt x="5736463" y="1331087"/>
                  </a:lnTo>
                  <a:cubicBezTo>
                    <a:pt x="5731509" y="1337183"/>
                    <a:pt x="5726176" y="1343025"/>
                    <a:pt x="5720588" y="1348613"/>
                  </a:cubicBezTo>
                  <a:lnTo>
                    <a:pt x="5713857" y="1341882"/>
                  </a:lnTo>
                  <a:lnTo>
                    <a:pt x="5720588" y="1348613"/>
                  </a:lnTo>
                  <a:cubicBezTo>
                    <a:pt x="5715000" y="1354201"/>
                    <a:pt x="5709158" y="1359535"/>
                    <a:pt x="5703062" y="1364488"/>
                  </a:cubicBezTo>
                  <a:lnTo>
                    <a:pt x="5703062" y="1364488"/>
                  </a:lnTo>
                  <a:lnTo>
                    <a:pt x="5703062" y="1364488"/>
                  </a:lnTo>
                  <a:cubicBezTo>
                    <a:pt x="5696965" y="1369441"/>
                    <a:pt x="5690615" y="1374140"/>
                    <a:pt x="5684012" y="1378585"/>
                  </a:cubicBezTo>
                  <a:lnTo>
                    <a:pt x="5684012" y="1378585"/>
                  </a:lnTo>
                  <a:lnTo>
                    <a:pt x="5684012" y="1378585"/>
                  </a:lnTo>
                  <a:cubicBezTo>
                    <a:pt x="5677408" y="1382903"/>
                    <a:pt x="5670677" y="1386967"/>
                    <a:pt x="5663692" y="1390777"/>
                  </a:cubicBezTo>
                  <a:lnTo>
                    <a:pt x="5663692" y="1390777"/>
                  </a:lnTo>
                  <a:lnTo>
                    <a:pt x="5663692" y="1390777"/>
                  </a:lnTo>
                  <a:cubicBezTo>
                    <a:pt x="5656707" y="1394460"/>
                    <a:pt x="5649595" y="1397889"/>
                    <a:pt x="5642356" y="1400937"/>
                  </a:cubicBezTo>
                  <a:lnTo>
                    <a:pt x="5642356" y="1400937"/>
                  </a:lnTo>
                  <a:lnTo>
                    <a:pt x="5642356" y="1400937"/>
                  </a:lnTo>
                  <a:cubicBezTo>
                    <a:pt x="5635117" y="1403985"/>
                    <a:pt x="5627624" y="1406652"/>
                    <a:pt x="5620131" y="1408938"/>
                  </a:cubicBezTo>
                  <a:lnTo>
                    <a:pt x="5620131" y="1408938"/>
                  </a:lnTo>
                  <a:lnTo>
                    <a:pt x="5620131" y="1408938"/>
                  </a:lnTo>
                  <a:cubicBezTo>
                    <a:pt x="5612638" y="1411224"/>
                    <a:pt x="5604890" y="1413129"/>
                    <a:pt x="5597144" y="1414653"/>
                  </a:cubicBezTo>
                  <a:lnTo>
                    <a:pt x="5595239" y="1405255"/>
                  </a:lnTo>
                  <a:lnTo>
                    <a:pt x="5597144" y="1414653"/>
                  </a:lnTo>
                  <a:cubicBezTo>
                    <a:pt x="5589397" y="1416177"/>
                    <a:pt x="5581650" y="1417320"/>
                    <a:pt x="5573776" y="1418082"/>
                  </a:cubicBezTo>
                  <a:lnTo>
                    <a:pt x="5572887" y="1408557"/>
                  </a:lnTo>
                  <a:lnTo>
                    <a:pt x="5573776" y="1418082"/>
                  </a:lnTo>
                  <a:cubicBezTo>
                    <a:pt x="5565902" y="1418844"/>
                    <a:pt x="5558028" y="1419225"/>
                    <a:pt x="5550154" y="1419225"/>
                  </a:cubicBezTo>
                  <a:lnTo>
                    <a:pt x="5550154" y="1409700"/>
                  </a:lnTo>
                  <a:lnTo>
                    <a:pt x="5550154" y="1419225"/>
                  </a:lnTo>
                  <a:lnTo>
                    <a:pt x="241046" y="1419225"/>
                  </a:lnTo>
                  <a:lnTo>
                    <a:pt x="241046" y="1409700"/>
                  </a:lnTo>
                  <a:lnTo>
                    <a:pt x="241046" y="1419225"/>
                  </a:lnTo>
                  <a:cubicBezTo>
                    <a:pt x="233172" y="1419225"/>
                    <a:pt x="225298" y="1418844"/>
                    <a:pt x="217424" y="1418082"/>
                  </a:cubicBezTo>
                  <a:lnTo>
                    <a:pt x="218313" y="1408557"/>
                  </a:lnTo>
                  <a:lnTo>
                    <a:pt x="217424" y="1418082"/>
                  </a:lnTo>
                  <a:cubicBezTo>
                    <a:pt x="209550" y="1417320"/>
                    <a:pt x="201803" y="1416177"/>
                    <a:pt x="194056" y="1414653"/>
                  </a:cubicBezTo>
                  <a:lnTo>
                    <a:pt x="195961" y="1405255"/>
                  </a:lnTo>
                  <a:lnTo>
                    <a:pt x="194056" y="1414653"/>
                  </a:lnTo>
                  <a:cubicBezTo>
                    <a:pt x="186309" y="1413129"/>
                    <a:pt x="178689" y="1411224"/>
                    <a:pt x="171069" y="1408938"/>
                  </a:cubicBezTo>
                  <a:lnTo>
                    <a:pt x="171069" y="1408938"/>
                  </a:lnTo>
                  <a:lnTo>
                    <a:pt x="171069" y="1408938"/>
                  </a:lnTo>
                  <a:cubicBezTo>
                    <a:pt x="163576" y="1406652"/>
                    <a:pt x="156083" y="1403985"/>
                    <a:pt x="148844" y="1400937"/>
                  </a:cubicBezTo>
                  <a:lnTo>
                    <a:pt x="148844" y="1400937"/>
                  </a:lnTo>
                  <a:lnTo>
                    <a:pt x="148844" y="1400937"/>
                  </a:lnTo>
                  <a:cubicBezTo>
                    <a:pt x="141605" y="1397889"/>
                    <a:pt x="134493" y="1394587"/>
                    <a:pt x="127508" y="1390777"/>
                  </a:cubicBezTo>
                  <a:lnTo>
                    <a:pt x="127508" y="1390777"/>
                  </a:lnTo>
                  <a:lnTo>
                    <a:pt x="127508" y="1390777"/>
                  </a:lnTo>
                  <a:cubicBezTo>
                    <a:pt x="120523" y="1387094"/>
                    <a:pt x="113792" y="1383030"/>
                    <a:pt x="107188" y="1378585"/>
                  </a:cubicBezTo>
                  <a:lnTo>
                    <a:pt x="107188" y="1378585"/>
                  </a:lnTo>
                  <a:lnTo>
                    <a:pt x="107188" y="1378585"/>
                  </a:lnTo>
                  <a:cubicBezTo>
                    <a:pt x="100584" y="1374140"/>
                    <a:pt x="94234" y="1369441"/>
                    <a:pt x="88138" y="1364488"/>
                  </a:cubicBezTo>
                  <a:lnTo>
                    <a:pt x="88138" y="1364488"/>
                  </a:lnTo>
                  <a:lnTo>
                    <a:pt x="88138" y="1364488"/>
                  </a:lnTo>
                  <a:cubicBezTo>
                    <a:pt x="82042" y="1359535"/>
                    <a:pt x="76200" y="1354201"/>
                    <a:pt x="70612" y="1348613"/>
                  </a:cubicBezTo>
                  <a:lnTo>
                    <a:pt x="77343" y="1341882"/>
                  </a:lnTo>
                  <a:lnTo>
                    <a:pt x="70612" y="1348613"/>
                  </a:lnTo>
                  <a:cubicBezTo>
                    <a:pt x="65024" y="1343025"/>
                    <a:pt x="59690" y="1337183"/>
                    <a:pt x="54737" y="1331087"/>
                  </a:cubicBezTo>
                  <a:lnTo>
                    <a:pt x="62103" y="1324991"/>
                  </a:lnTo>
                  <a:lnTo>
                    <a:pt x="54737" y="1331087"/>
                  </a:lnTo>
                  <a:cubicBezTo>
                    <a:pt x="49657" y="1324991"/>
                    <a:pt x="45085" y="1318641"/>
                    <a:pt x="40640" y="1312037"/>
                  </a:cubicBezTo>
                  <a:lnTo>
                    <a:pt x="40640" y="1312037"/>
                  </a:lnTo>
                  <a:lnTo>
                    <a:pt x="40640" y="1312037"/>
                  </a:lnTo>
                  <a:cubicBezTo>
                    <a:pt x="36195" y="1305433"/>
                    <a:pt x="32131" y="1298702"/>
                    <a:pt x="28448" y="1291717"/>
                  </a:cubicBezTo>
                  <a:lnTo>
                    <a:pt x="36830" y="1287272"/>
                  </a:lnTo>
                  <a:lnTo>
                    <a:pt x="28448" y="1291717"/>
                  </a:lnTo>
                  <a:cubicBezTo>
                    <a:pt x="24765" y="1284732"/>
                    <a:pt x="21336" y="1277620"/>
                    <a:pt x="18288" y="1270381"/>
                  </a:cubicBezTo>
                  <a:lnTo>
                    <a:pt x="27051" y="1266698"/>
                  </a:lnTo>
                  <a:lnTo>
                    <a:pt x="18288" y="1270381"/>
                  </a:lnTo>
                  <a:cubicBezTo>
                    <a:pt x="15240" y="1263015"/>
                    <a:pt x="12573" y="1255649"/>
                    <a:pt x="10287" y="1248156"/>
                  </a:cubicBezTo>
                  <a:lnTo>
                    <a:pt x="10287" y="1248156"/>
                  </a:lnTo>
                  <a:lnTo>
                    <a:pt x="10287" y="1248156"/>
                  </a:lnTo>
                  <a:cubicBezTo>
                    <a:pt x="8001" y="1240536"/>
                    <a:pt x="6096" y="1232916"/>
                    <a:pt x="4572" y="1225169"/>
                  </a:cubicBezTo>
                  <a:lnTo>
                    <a:pt x="4572" y="1225169"/>
                  </a:lnTo>
                  <a:lnTo>
                    <a:pt x="4572" y="1225169"/>
                  </a:lnTo>
                  <a:cubicBezTo>
                    <a:pt x="3048" y="1217422"/>
                    <a:pt x="1905" y="1209675"/>
                    <a:pt x="1143" y="1201801"/>
                  </a:cubicBezTo>
                  <a:lnTo>
                    <a:pt x="10668" y="1200912"/>
                  </a:lnTo>
                  <a:lnTo>
                    <a:pt x="1143" y="1201801"/>
                  </a:lnTo>
                  <a:cubicBezTo>
                    <a:pt x="381" y="1193927"/>
                    <a:pt x="0" y="1186053"/>
                    <a:pt x="0" y="1178179"/>
                  </a:cubicBezTo>
                  <a:lnTo>
                    <a:pt x="9525" y="1178179"/>
                  </a:lnTo>
                  <a:lnTo>
                    <a:pt x="0" y="1178179"/>
                  </a:lnTo>
                  <a:moveTo>
                    <a:pt x="19050" y="1178179"/>
                  </a:moveTo>
                  <a:cubicBezTo>
                    <a:pt x="19050" y="1185418"/>
                    <a:pt x="19431" y="1192657"/>
                    <a:pt x="20066" y="1199896"/>
                  </a:cubicBezTo>
                  <a:lnTo>
                    <a:pt x="20066" y="1199896"/>
                  </a:lnTo>
                  <a:lnTo>
                    <a:pt x="20066" y="1199896"/>
                  </a:lnTo>
                  <a:cubicBezTo>
                    <a:pt x="20828" y="1207135"/>
                    <a:pt x="21844" y="1214247"/>
                    <a:pt x="23241" y="1221486"/>
                  </a:cubicBezTo>
                  <a:lnTo>
                    <a:pt x="13843" y="1223391"/>
                  </a:lnTo>
                  <a:lnTo>
                    <a:pt x="23241" y="1221486"/>
                  </a:lnTo>
                  <a:cubicBezTo>
                    <a:pt x="24638" y="1228598"/>
                    <a:pt x="26416" y="1235710"/>
                    <a:pt x="28575" y="1242695"/>
                  </a:cubicBezTo>
                  <a:lnTo>
                    <a:pt x="19431" y="1245489"/>
                  </a:lnTo>
                  <a:lnTo>
                    <a:pt x="28575" y="1242695"/>
                  </a:lnTo>
                  <a:cubicBezTo>
                    <a:pt x="30734" y="1249680"/>
                    <a:pt x="33147" y="1256538"/>
                    <a:pt x="35941" y="1263269"/>
                  </a:cubicBezTo>
                  <a:lnTo>
                    <a:pt x="35941" y="1263269"/>
                  </a:lnTo>
                  <a:lnTo>
                    <a:pt x="35941" y="1263269"/>
                  </a:lnTo>
                  <a:cubicBezTo>
                    <a:pt x="38735" y="1270000"/>
                    <a:pt x="41783" y="1276604"/>
                    <a:pt x="45212" y="1282954"/>
                  </a:cubicBezTo>
                  <a:lnTo>
                    <a:pt x="45212" y="1282954"/>
                  </a:lnTo>
                  <a:lnTo>
                    <a:pt x="45212" y="1282954"/>
                  </a:lnTo>
                  <a:cubicBezTo>
                    <a:pt x="48641" y="1289304"/>
                    <a:pt x="52324" y="1295527"/>
                    <a:pt x="56388" y="1301623"/>
                  </a:cubicBezTo>
                  <a:lnTo>
                    <a:pt x="48514" y="1306957"/>
                  </a:lnTo>
                  <a:lnTo>
                    <a:pt x="56388" y="1301623"/>
                  </a:lnTo>
                  <a:cubicBezTo>
                    <a:pt x="60452" y="1307719"/>
                    <a:pt x="64770" y="1313561"/>
                    <a:pt x="69342" y="1319149"/>
                  </a:cubicBezTo>
                  <a:lnTo>
                    <a:pt x="69342" y="1319149"/>
                  </a:lnTo>
                  <a:lnTo>
                    <a:pt x="69342" y="1319149"/>
                  </a:lnTo>
                  <a:cubicBezTo>
                    <a:pt x="73914" y="1324737"/>
                    <a:pt x="78867" y="1330198"/>
                    <a:pt x="83947" y="1335278"/>
                  </a:cubicBezTo>
                  <a:lnTo>
                    <a:pt x="83947" y="1335278"/>
                  </a:lnTo>
                  <a:lnTo>
                    <a:pt x="83947" y="1335278"/>
                  </a:lnTo>
                  <a:cubicBezTo>
                    <a:pt x="89027" y="1340358"/>
                    <a:pt x="94488" y="1345311"/>
                    <a:pt x="100076" y="1349883"/>
                  </a:cubicBezTo>
                  <a:lnTo>
                    <a:pt x="93980" y="1357249"/>
                  </a:lnTo>
                  <a:lnTo>
                    <a:pt x="100076" y="1349883"/>
                  </a:lnTo>
                  <a:cubicBezTo>
                    <a:pt x="105664" y="1354455"/>
                    <a:pt x="111506" y="1358773"/>
                    <a:pt x="117602" y="1362837"/>
                  </a:cubicBezTo>
                  <a:lnTo>
                    <a:pt x="112268" y="1370711"/>
                  </a:lnTo>
                  <a:lnTo>
                    <a:pt x="117602" y="1362837"/>
                  </a:lnTo>
                  <a:cubicBezTo>
                    <a:pt x="123698" y="1366901"/>
                    <a:pt x="129921" y="1370584"/>
                    <a:pt x="136271" y="1374013"/>
                  </a:cubicBezTo>
                  <a:lnTo>
                    <a:pt x="131826" y="1382395"/>
                  </a:lnTo>
                  <a:lnTo>
                    <a:pt x="136271" y="1374013"/>
                  </a:lnTo>
                  <a:cubicBezTo>
                    <a:pt x="142621" y="1377442"/>
                    <a:pt x="149225" y="1380490"/>
                    <a:pt x="155956" y="1383284"/>
                  </a:cubicBezTo>
                  <a:lnTo>
                    <a:pt x="152273" y="1392047"/>
                  </a:lnTo>
                  <a:lnTo>
                    <a:pt x="155956" y="1383284"/>
                  </a:lnTo>
                  <a:cubicBezTo>
                    <a:pt x="162687" y="1386078"/>
                    <a:pt x="169545" y="1388491"/>
                    <a:pt x="176530" y="1390650"/>
                  </a:cubicBezTo>
                  <a:lnTo>
                    <a:pt x="173736" y="1399794"/>
                  </a:lnTo>
                  <a:lnTo>
                    <a:pt x="176530" y="1390650"/>
                  </a:lnTo>
                  <a:cubicBezTo>
                    <a:pt x="183515" y="1392809"/>
                    <a:pt x="190500" y="1394587"/>
                    <a:pt x="197612" y="1395984"/>
                  </a:cubicBezTo>
                  <a:lnTo>
                    <a:pt x="197612" y="1395984"/>
                  </a:lnTo>
                  <a:lnTo>
                    <a:pt x="197612" y="1395984"/>
                  </a:lnTo>
                  <a:cubicBezTo>
                    <a:pt x="204724" y="1397381"/>
                    <a:pt x="211963" y="1398524"/>
                    <a:pt x="219202" y="1399159"/>
                  </a:cubicBezTo>
                  <a:lnTo>
                    <a:pt x="219202" y="1399159"/>
                  </a:lnTo>
                  <a:lnTo>
                    <a:pt x="219202" y="1399159"/>
                  </a:lnTo>
                  <a:cubicBezTo>
                    <a:pt x="226441" y="1399921"/>
                    <a:pt x="233680" y="1400175"/>
                    <a:pt x="240919" y="1400175"/>
                  </a:cubicBezTo>
                  <a:lnTo>
                    <a:pt x="5550154" y="1400175"/>
                  </a:lnTo>
                  <a:cubicBezTo>
                    <a:pt x="5557393" y="1400175"/>
                    <a:pt x="5564632" y="1399794"/>
                    <a:pt x="5571871" y="1399159"/>
                  </a:cubicBezTo>
                  <a:lnTo>
                    <a:pt x="5571871" y="1399159"/>
                  </a:lnTo>
                  <a:lnTo>
                    <a:pt x="5571871" y="1399159"/>
                  </a:lnTo>
                  <a:cubicBezTo>
                    <a:pt x="5579110" y="1398397"/>
                    <a:pt x="5586222" y="1397381"/>
                    <a:pt x="5593461" y="1395984"/>
                  </a:cubicBezTo>
                  <a:lnTo>
                    <a:pt x="5593461" y="1395984"/>
                  </a:lnTo>
                  <a:lnTo>
                    <a:pt x="5593461" y="1395984"/>
                  </a:lnTo>
                  <a:cubicBezTo>
                    <a:pt x="5600573" y="1394587"/>
                    <a:pt x="5607685" y="1392809"/>
                    <a:pt x="5614543" y="1390650"/>
                  </a:cubicBezTo>
                  <a:lnTo>
                    <a:pt x="5617337" y="1399794"/>
                  </a:lnTo>
                  <a:lnTo>
                    <a:pt x="5614543" y="1390650"/>
                  </a:lnTo>
                  <a:cubicBezTo>
                    <a:pt x="5621528" y="1388491"/>
                    <a:pt x="5628386" y="1386078"/>
                    <a:pt x="5635117" y="1383284"/>
                  </a:cubicBezTo>
                  <a:lnTo>
                    <a:pt x="5638800" y="1392047"/>
                  </a:lnTo>
                  <a:lnTo>
                    <a:pt x="5635117" y="1383284"/>
                  </a:lnTo>
                  <a:cubicBezTo>
                    <a:pt x="5641848" y="1380490"/>
                    <a:pt x="5648452" y="1377442"/>
                    <a:pt x="5654802" y="1374013"/>
                  </a:cubicBezTo>
                  <a:lnTo>
                    <a:pt x="5659247" y="1382395"/>
                  </a:lnTo>
                  <a:lnTo>
                    <a:pt x="5654802" y="1374013"/>
                  </a:lnTo>
                  <a:cubicBezTo>
                    <a:pt x="5661279" y="1370584"/>
                    <a:pt x="5667502" y="1366774"/>
                    <a:pt x="5673471" y="1362837"/>
                  </a:cubicBezTo>
                  <a:lnTo>
                    <a:pt x="5678805" y="1370711"/>
                  </a:lnTo>
                  <a:lnTo>
                    <a:pt x="5673471" y="1362837"/>
                  </a:lnTo>
                  <a:cubicBezTo>
                    <a:pt x="5679567" y="1358773"/>
                    <a:pt x="5685409" y="1354455"/>
                    <a:pt x="5690997" y="1349883"/>
                  </a:cubicBezTo>
                  <a:lnTo>
                    <a:pt x="5697093" y="1357249"/>
                  </a:lnTo>
                  <a:lnTo>
                    <a:pt x="5690997" y="1349883"/>
                  </a:lnTo>
                  <a:cubicBezTo>
                    <a:pt x="5696585" y="1345311"/>
                    <a:pt x="5702046" y="1340358"/>
                    <a:pt x="5707126" y="1335278"/>
                  </a:cubicBezTo>
                  <a:lnTo>
                    <a:pt x="5707126" y="1335278"/>
                  </a:lnTo>
                  <a:lnTo>
                    <a:pt x="5707126" y="1335278"/>
                  </a:lnTo>
                  <a:cubicBezTo>
                    <a:pt x="5712206" y="1330198"/>
                    <a:pt x="5717159" y="1324737"/>
                    <a:pt x="5721731" y="1319149"/>
                  </a:cubicBezTo>
                  <a:lnTo>
                    <a:pt x="5721731" y="1319149"/>
                  </a:lnTo>
                  <a:lnTo>
                    <a:pt x="5721731" y="1319149"/>
                  </a:lnTo>
                  <a:cubicBezTo>
                    <a:pt x="5726302" y="1313561"/>
                    <a:pt x="5730621" y="1307719"/>
                    <a:pt x="5734684" y="1301623"/>
                  </a:cubicBezTo>
                  <a:lnTo>
                    <a:pt x="5742558" y="1306957"/>
                  </a:lnTo>
                  <a:lnTo>
                    <a:pt x="5734684" y="1301623"/>
                  </a:lnTo>
                  <a:cubicBezTo>
                    <a:pt x="5738749" y="1295527"/>
                    <a:pt x="5742431" y="1289304"/>
                    <a:pt x="5745861" y="1282954"/>
                  </a:cubicBezTo>
                  <a:lnTo>
                    <a:pt x="5745861" y="1282954"/>
                  </a:lnTo>
                  <a:lnTo>
                    <a:pt x="5745861" y="1282954"/>
                  </a:lnTo>
                  <a:cubicBezTo>
                    <a:pt x="5749289" y="1276604"/>
                    <a:pt x="5752338" y="1270000"/>
                    <a:pt x="5755132" y="1263269"/>
                  </a:cubicBezTo>
                  <a:lnTo>
                    <a:pt x="5755132" y="1263269"/>
                  </a:lnTo>
                  <a:lnTo>
                    <a:pt x="5755132" y="1263269"/>
                  </a:lnTo>
                  <a:cubicBezTo>
                    <a:pt x="5757926" y="1256538"/>
                    <a:pt x="5760339" y="1249680"/>
                    <a:pt x="5762497" y="1242695"/>
                  </a:cubicBezTo>
                  <a:lnTo>
                    <a:pt x="5771642" y="1245489"/>
                  </a:lnTo>
                  <a:lnTo>
                    <a:pt x="5762497" y="1242695"/>
                  </a:lnTo>
                  <a:cubicBezTo>
                    <a:pt x="5764657" y="1235710"/>
                    <a:pt x="5766434" y="1228725"/>
                    <a:pt x="5767832" y="1221486"/>
                  </a:cubicBezTo>
                  <a:lnTo>
                    <a:pt x="5777230" y="1223391"/>
                  </a:lnTo>
                  <a:lnTo>
                    <a:pt x="5767832" y="1221486"/>
                  </a:lnTo>
                  <a:cubicBezTo>
                    <a:pt x="5769228" y="1214374"/>
                    <a:pt x="5770372" y="1207135"/>
                    <a:pt x="5771007" y="1199896"/>
                  </a:cubicBezTo>
                  <a:lnTo>
                    <a:pt x="5771007" y="1199896"/>
                  </a:lnTo>
                  <a:lnTo>
                    <a:pt x="5771007" y="1199896"/>
                  </a:lnTo>
                  <a:cubicBezTo>
                    <a:pt x="5771769" y="1192657"/>
                    <a:pt x="5772022" y="1185418"/>
                    <a:pt x="5772022" y="1178179"/>
                  </a:cubicBezTo>
                  <a:lnTo>
                    <a:pt x="5772022" y="241046"/>
                  </a:lnTo>
                  <a:cubicBezTo>
                    <a:pt x="5772022" y="233807"/>
                    <a:pt x="5771642" y="226568"/>
                    <a:pt x="5771007" y="219329"/>
                  </a:cubicBezTo>
                  <a:lnTo>
                    <a:pt x="5771007" y="219329"/>
                  </a:lnTo>
                  <a:lnTo>
                    <a:pt x="5771007" y="219329"/>
                  </a:lnTo>
                  <a:cubicBezTo>
                    <a:pt x="5770245" y="212090"/>
                    <a:pt x="5769228" y="204978"/>
                    <a:pt x="5767832" y="197739"/>
                  </a:cubicBezTo>
                  <a:lnTo>
                    <a:pt x="5777230" y="195834"/>
                  </a:lnTo>
                  <a:lnTo>
                    <a:pt x="5767832" y="197739"/>
                  </a:lnTo>
                  <a:cubicBezTo>
                    <a:pt x="5766435" y="190627"/>
                    <a:pt x="5764657" y="183515"/>
                    <a:pt x="5762497" y="176530"/>
                  </a:cubicBezTo>
                  <a:lnTo>
                    <a:pt x="5771642" y="173736"/>
                  </a:lnTo>
                  <a:lnTo>
                    <a:pt x="5762497" y="176530"/>
                  </a:lnTo>
                  <a:cubicBezTo>
                    <a:pt x="5760338" y="169545"/>
                    <a:pt x="5757926" y="162687"/>
                    <a:pt x="5755132" y="155956"/>
                  </a:cubicBezTo>
                  <a:lnTo>
                    <a:pt x="5755132" y="155956"/>
                  </a:lnTo>
                  <a:lnTo>
                    <a:pt x="5755132" y="155956"/>
                  </a:lnTo>
                  <a:cubicBezTo>
                    <a:pt x="5752338" y="149225"/>
                    <a:pt x="5749290" y="142621"/>
                    <a:pt x="5745861" y="136271"/>
                  </a:cubicBezTo>
                  <a:lnTo>
                    <a:pt x="5745861" y="136271"/>
                  </a:lnTo>
                  <a:lnTo>
                    <a:pt x="5745861" y="136271"/>
                  </a:lnTo>
                  <a:cubicBezTo>
                    <a:pt x="5742432" y="129794"/>
                    <a:pt x="5738749" y="123571"/>
                    <a:pt x="5734684" y="117602"/>
                  </a:cubicBezTo>
                  <a:lnTo>
                    <a:pt x="5734684" y="117602"/>
                  </a:lnTo>
                  <a:lnTo>
                    <a:pt x="5734684" y="117602"/>
                  </a:lnTo>
                  <a:cubicBezTo>
                    <a:pt x="5730620" y="111506"/>
                    <a:pt x="5726302" y="105664"/>
                    <a:pt x="5721731" y="100076"/>
                  </a:cubicBezTo>
                  <a:lnTo>
                    <a:pt x="5721731" y="100076"/>
                  </a:lnTo>
                  <a:lnTo>
                    <a:pt x="5721731" y="100076"/>
                  </a:lnTo>
                  <a:cubicBezTo>
                    <a:pt x="5717159" y="94488"/>
                    <a:pt x="5712206" y="89027"/>
                    <a:pt x="5707126" y="83947"/>
                  </a:cubicBezTo>
                  <a:lnTo>
                    <a:pt x="5707126" y="83947"/>
                  </a:lnTo>
                  <a:lnTo>
                    <a:pt x="5707126" y="83947"/>
                  </a:lnTo>
                  <a:cubicBezTo>
                    <a:pt x="5702046" y="78867"/>
                    <a:pt x="5696585" y="73914"/>
                    <a:pt x="5690997" y="69342"/>
                  </a:cubicBezTo>
                  <a:lnTo>
                    <a:pt x="5697093" y="61976"/>
                  </a:lnTo>
                  <a:lnTo>
                    <a:pt x="5690997" y="69342"/>
                  </a:lnTo>
                  <a:cubicBezTo>
                    <a:pt x="5685409" y="64770"/>
                    <a:pt x="5679567" y="60452"/>
                    <a:pt x="5673471" y="56388"/>
                  </a:cubicBezTo>
                  <a:lnTo>
                    <a:pt x="5673471" y="56388"/>
                  </a:lnTo>
                  <a:lnTo>
                    <a:pt x="5673471" y="56388"/>
                  </a:lnTo>
                  <a:cubicBezTo>
                    <a:pt x="5667502" y="52324"/>
                    <a:pt x="5661152" y="48641"/>
                    <a:pt x="5654802" y="45212"/>
                  </a:cubicBezTo>
                  <a:lnTo>
                    <a:pt x="5659247" y="36830"/>
                  </a:lnTo>
                  <a:lnTo>
                    <a:pt x="5654802" y="45212"/>
                  </a:lnTo>
                  <a:cubicBezTo>
                    <a:pt x="5648325" y="41783"/>
                    <a:pt x="5641848" y="38735"/>
                    <a:pt x="5635117" y="35941"/>
                  </a:cubicBezTo>
                  <a:lnTo>
                    <a:pt x="5638800" y="27178"/>
                  </a:lnTo>
                  <a:lnTo>
                    <a:pt x="5635117" y="35941"/>
                  </a:lnTo>
                  <a:cubicBezTo>
                    <a:pt x="5628386" y="33147"/>
                    <a:pt x="5621528" y="30734"/>
                    <a:pt x="5614670" y="28575"/>
                  </a:cubicBezTo>
                  <a:lnTo>
                    <a:pt x="5617464" y="19431"/>
                  </a:lnTo>
                  <a:lnTo>
                    <a:pt x="5614670" y="28575"/>
                  </a:lnTo>
                  <a:cubicBezTo>
                    <a:pt x="5607685" y="26416"/>
                    <a:pt x="5600700" y="24638"/>
                    <a:pt x="5593461" y="23241"/>
                  </a:cubicBezTo>
                  <a:lnTo>
                    <a:pt x="5595366" y="13843"/>
                  </a:lnTo>
                  <a:lnTo>
                    <a:pt x="5593461" y="23241"/>
                  </a:lnTo>
                  <a:cubicBezTo>
                    <a:pt x="5586349" y="21844"/>
                    <a:pt x="5579110" y="20701"/>
                    <a:pt x="5571871" y="20066"/>
                  </a:cubicBezTo>
                  <a:lnTo>
                    <a:pt x="5571871" y="20066"/>
                  </a:lnTo>
                  <a:lnTo>
                    <a:pt x="5571871" y="20066"/>
                  </a:lnTo>
                  <a:cubicBezTo>
                    <a:pt x="5564632" y="19304"/>
                    <a:pt x="5557393" y="19050"/>
                    <a:pt x="5550154" y="19050"/>
                  </a:cubicBezTo>
                  <a:lnTo>
                    <a:pt x="241046" y="19050"/>
                  </a:lnTo>
                  <a:cubicBezTo>
                    <a:pt x="233807" y="19050"/>
                    <a:pt x="226568" y="19431"/>
                    <a:pt x="219329" y="20066"/>
                  </a:cubicBezTo>
                  <a:lnTo>
                    <a:pt x="219329" y="20066"/>
                  </a:lnTo>
                  <a:lnTo>
                    <a:pt x="219329" y="20066"/>
                  </a:lnTo>
                  <a:cubicBezTo>
                    <a:pt x="212090" y="20828"/>
                    <a:pt x="204978" y="21844"/>
                    <a:pt x="197739" y="23241"/>
                  </a:cubicBezTo>
                  <a:lnTo>
                    <a:pt x="195834" y="13843"/>
                  </a:lnTo>
                  <a:lnTo>
                    <a:pt x="197739" y="23241"/>
                  </a:lnTo>
                  <a:cubicBezTo>
                    <a:pt x="190627" y="24638"/>
                    <a:pt x="183515" y="26416"/>
                    <a:pt x="176530" y="28575"/>
                  </a:cubicBezTo>
                  <a:lnTo>
                    <a:pt x="173736" y="19431"/>
                  </a:lnTo>
                  <a:lnTo>
                    <a:pt x="176530" y="28575"/>
                  </a:lnTo>
                  <a:cubicBezTo>
                    <a:pt x="169545" y="30734"/>
                    <a:pt x="162687" y="33147"/>
                    <a:pt x="155956" y="35941"/>
                  </a:cubicBezTo>
                  <a:lnTo>
                    <a:pt x="152273" y="27178"/>
                  </a:lnTo>
                  <a:lnTo>
                    <a:pt x="155956" y="35941"/>
                  </a:lnTo>
                  <a:cubicBezTo>
                    <a:pt x="149225" y="38735"/>
                    <a:pt x="142621" y="41783"/>
                    <a:pt x="136271" y="45212"/>
                  </a:cubicBezTo>
                  <a:lnTo>
                    <a:pt x="131826" y="36830"/>
                  </a:lnTo>
                  <a:lnTo>
                    <a:pt x="136271" y="45212"/>
                  </a:lnTo>
                  <a:cubicBezTo>
                    <a:pt x="129794" y="48641"/>
                    <a:pt x="123571" y="52324"/>
                    <a:pt x="117602" y="56388"/>
                  </a:cubicBezTo>
                  <a:lnTo>
                    <a:pt x="117602" y="56388"/>
                  </a:lnTo>
                  <a:lnTo>
                    <a:pt x="117602" y="56388"/>
                  </a:lnTo>
                  <a:cubicBezTo>
                    <a:pt x="111506" y="60452"/>
                    <a:pt x="105664" y="64770"/>
                    <a:pt x="100076" y="69342"/>
                  </a:cubicBezTo>
                  <a:lnTo>
                    <a:pt x="93980" y="61976"/>
                  </a:lnTo>
                  <a:lnTo>
                    <a:pt x="100076" y="69342"/>
                  </a:lnTo>
                  <a:cubicBezTo>
                    <a:pt x="94488" y="73914"/>
                    <a:pt x="89027" y="78867"/>
                    <a:pt x="83947" y="83947"/>
                  </a:cubicBezTo>
                  <a:lnTo>
                    <a:pt x="83947" y="83947"/>
                  </a:lnTo>
                  <a:lnTo>
                    <a:pt x="83947" y="83947"/>
                  </a:lnTo>
                  <a:cubicBezTo>
                    <a:pt x="78867" y="89027"/>
                    <a:pt x="73914" y="94488"/>
                    <a:pt x="69342" y="100076"/>
                  </a:cubicBezTo>
                  <a:lnTo>
                    <a:pt x="69342" y="100076"/>
                  </a:lnTo>
                  <a:lnTo>
                    <a:pt x="69342" y="100076"/>
                  </a:lnTo>
                  <a:cubicBezTo>
                    <a:pt x="64770" y="105664"/>
                    <a:pt x="60452" y="111506"/>
                    <a:pt x="56388" y="117602"/>
                  </a:cubicBezTo>
                  <a:lnTo>
                    <a:pt x="56388" y="117602"/>
                  </a:lnTo>
                  <a:lnTo>
                    <a:pt x="56388" y="117602"/>
                  </a:lnTo>
                  <a:cubicBezTo>
                    <a:pt x="52324" y="123698"/>
                    <a:pt x="48641" y="129921"/>
                    <a:pt x="45212" y="136271"/>
                  </a:cubicBezTo>
                  <a:lnTo>
                    <a:pt x="45212" y="136271"/>
                  </a:lnTo>
                  <a:lnTo>
                    <a:pt x="45212" y="136271"/>
                  </a:lnTo>
                  <a:cubicBezTo>
                    <a:pt x="41783" y="142621"/>
                    <a:pt x="38735" y="149225"/>
                    <a:pt x="35941" y="155956"/>
                  </a:cubicBezTo>
                  <a:lnTo>
                    <a:pt x="35941" y="155956"/>
                  </a:lnTo>
                  <a:lnTo>
                    <a:pt x="35941" y="155956"/>
                  </a:lnTo>
                  <a:cubicBezTo>
                    <a:pt x="33147" y="162687"/>
                    <a:pt x="30734" y="169545"/>
                    <a:pt x="28575" y="176530"/>
                  </a:cubicBezTo>
                  <a:lnTo>
                    <a:pt x="19431" y="173736"/>
                  </a:lnTo>
                  <a:lnTo>
                    <a:pt x="28575" y="176530"/>
                  </a:lnTo>
                  <a:cubicBezTo>
                    <a:pt x="26416" y="183515"/>
                    <a:pt x="24638" y="190500"/>
                    <a:pt x="23241" y="197739"/>
                  </a:cubicBezTo>
                  <a:lnTo>
                    <a:pt x="13843" y="195834"/>
                  </a:lnTo>
                  <a:lnTo>
                    <a:pt x="23241" y="197739"/>
                  </a:lnTo>
                  <a:cubicBezTo>
                    <a:pt x="21844" y="204851"/>
                    <a:pt x="20701" y="212090"/>
                    <a:pt x="20066" y="219329"/>
                  </a:cubicBezTo>
                  <a:lnTo>
                    <a:pt x="20066" y="219329"/>
                  </a:lnTo>
                  <a:lnTo>
                    <a:pt x="20066" y="219329"/>
                  </a:lnTo>
                  <a:cubicBezTo>
                    <a:pt x="19304" y="226568"/>
                    <a:pt x="19050" y="233807"/>
                    <a:pt x="19050" y="241046"/>
                  </a:cubicBezTo>
                  <a:lnTo>
                    <a:pt x="19050" y="1178179"/>
                  </a:lnTo>
                  <a:close/>
                </a:path>
              </a:pathLst>
            </a:custGeom>
            <a:solidFill>
              <a:srgbClr val="091231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4961334" y="546162"/>
            <a:ext cx="5302996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5"/>
              </a:lnSpc>
            </a:pPr>
            <a:r>
              <a:rPr lang="en-US" b="true" sz="3375" spc="30">
                <a:solidFill>
                  <a:srgbClr val="F0FC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Desafios e Considerações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173266" y="6154815"/>
            <a:ext cx="4740278" cy="972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10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Integração</a:t>
            </a:r>
          </a:p>
          <a:p>
            <a:pPr algn="l">
              <a:lnSpc>
                <a:spcPts val="2399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Complexidade na integração com sistemas existentes e interoperabilidade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173266" y="3230640"/>
            <a:ext cx="5275955" cy="667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10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Conectividade</a:t>
            </a:r>
          </a:p>
          <a:p>
            <a:pPr algn="l">
              <a:lnSpc>
                <a:spcPts val="212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Necessidade de uma rede de comunicação robusta e confiável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173266" y="1611390"/>
            <a:ext cx="5449338" cy="972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10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Investimento Inicial</a:t>
            </a:r>
          </a:p>
          <a:p>
            <a:pPr algn="l">
              <a:lnSpc>
                <a:spcPts val="2399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Custos elevados para instalação da infraestrutura de sensores e redes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173266" y="4535565"/>
            <a:ext cx="5173066" cy="981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11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Privacidade e Segurança</a:t>
            </a:r>
          </a:p>
          <a:p>
            <a:pPr algn="l">
              <a:lnSpc>
                <a:spcPts val="2475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Proteção de dados dos cidadãos e segurança contra ataques cibernéticos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961334" y="7457521"/>
            <a:ext cx="5609654" cy="1031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Apesar dos benefícios, a implementação do Urban Sense enfrenta </a:t>
            </a:r>
          </a:p>
          <a:p>
            <a:pPr algn="l">
              <a:lnSpc>
                <a:spcPts val="1002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desafios significativos que precisam ser cuidadosamente </a:t>
            </a:r>
          </a:p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considerados e abordados para garantir o sucesso do projeto.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-63503"/>
            <a:ext cx="11556997" cy="9242422"/>
            <a:chOff x="0" y="0"/>
            <a:chExt cx="11557000" cy="92424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1430000" cy="9115425"/>
            </a:xfrm>
            <a:custGeom>
              <a:avLst/>
              <a:gdLst/>
              <a:ahLst/>
              <a:cxnLst/>
              <a:rect r="r" b="b" t="t" l="l"/>
              <a:pathLst>
                <a:path h="9115425" w="11430000">
                  <a:moveTo>
                    <a:pt x="0" y="0"/>
                  </a:moveTo>
                  <a:lnTo>
                    <a:pt x="0" y="9115425"/>
                  </a:lnTo>
                  <a:lnTo>
                    <a:pt x="11430000" y="91154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1430000" cy="9115425"/>
            </a:xfrm>
            <a:custGeom>
              <a:avLst/>
              <a:gdLst/>
              <a:ahLst/>
              <a:cxnLst/>
              <a:rect r="r" b="b" t="t" l="l"/>
              <a:pathLst>
                <a:path h="9115425" w="11430000">
                  <a:moveTo>
                    <a:pt x="0" y="0"/>
                  </a:moveTo>
                  <a:lnTo>
                    <a:pt x="0" y="9115425"/>
                  </a:lnTo>
                  <a:lnTo>
                    <a:pt x="11430000" y="91154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5F5F6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11430000" cy="9115425"/>
          </a:xfrm>
          <a:custGeom>
            <a:avLst/>
            <a:gdLst/>
            <a:ahLst/>
            <a:cxnLst/>
            <a:rect r="r" b="b" t="t" l="l"/>
            <a:pathLst>
              <a:path h="9115425" w="11430000">
                <a:moveTo>
                  <a:pt x="0" y="0"/>
                </a:moveTo>
                <a:lnTo>
                  <a:pt x="11430000" y="0"/>
                </a:lnTo>
                <a:lnTo>
                  <a:pt x="11430000" y="9115425"/>
                </a:lnTo>
                <a:lnTo>
                  <a:pt x="0" y="9115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" t="0" r="-43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0"/>
            <a:ext cx="11430000" cy="9115425"/>
          </a:xfrm>
          <a:custGeom>
            <a:avLst/>
            <a:gdLst/>
            <a:ahLst/>
            <a:cxnLst/>
            <a:rect r="r" b="b" t="t" l="l"/>
            <a:pathLst>
              <a:path h="9115425" w="11430000">
                <a:moveTo>
                  <a:pt x="0" y="0"/>
                </a:moveTo>
                <a:lnTo>
                  <a:pt x="11430000" y="0"/>
                </a:lnTo>
                <a:lnTo>
                  <a:pt x="11430000" y="9115425"/>
                </a:lnTo>
                <a:lnTo>
                  <a:pt x="0" y="91154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0" y="-1"/>
            <a:ext cx="11430000" cy="9115425"/>
            <a:chOff x="0" y="0"/>
            <a:chExt cx="11430000" cy="91154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430000" cy="9115425"/>
            </a:xfrm>
            <a:custGeom>
              <a:avLst/>
              <a:gdLst/>
              <a:ahLst/>
              <a:cxnLst/>
              <a:rect r="r" b="b" t="t" l="l"/>
              <a:pathLst>
                <a:path h="9115425" w="11430000">
                  <a:moveTo>
                    <a:pt x="0" y="0"/>
                  </a:moveTo>
                  <a:lnTo>
                    <a:pt x="0" y="9115425"/>
                  </a:lnTo>
                  <a:lnTo>
                    <a:pt x="11430000" y="91154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0A081B">
                <a:alpha val="56078"/>
              </a:srgbClr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0" y="0"/>
            <a:ext cx="4286250" cy="9115425"/>
          </a:xfrm>
          <a:custGeom>
            <a:avLst/>
            <a:gdLst/>
            <a:ahLst/>
            <a:cxnLst/>
            <a:rect r="r" b="b" t="t" l="l"/>
            <a:pathLst>
              <a:path h="9115425" w="4286250">
                <a:moveTo>
                  <a:pt x="0" y="0"/>
                </a:moveTo>
                <a:lnTo>
                  <a:pt x="4286250" y="0"/>
                </a:lnTo>
                <a:lnTo>
                  <a:pt x="4286250" y="9115425"/>
                </a:lnTo>
                <a:lnTo>
                  <a:pt x="0" y="91154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" t="0" r="-1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4886973" y="1819294"/>
            <a:ext cx="1115520" cy="4776406"/>
            <a:chOff x="0" y="0"/>
            <a:chExt cx="1115517" cy="477640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75565" y="76200"/>
              <a:ext cx="964438" cy="1157224"/>
            </a:xfrm>
            <a:custGeom>
              <a:avLst/>
              <a:gdLst/>
              <a:ahLst/>
              <a:cxnLst/>
              <a:rect r="r" b="b" t="t" l="l"/>
              <a:pathLst>
                <a:path h="1157224" w="964438">
                  <a:moveTo>
                    <a:pt x="0" y="964438"/>
                  </a:moveTo>
                  <a:lnTo>
                    <a:pt x="482219" y="1157224"/>
                  </a:lnTo>
                  <a:lnTo>
                    <a:pt x="964438" y="964438"/>
                  </a:lnTo>
                  <a:lnTo>
                    <a:pt x="964438" y="0"/>
                  </a:lnTo>
                  <a:lnTo>
                    <a:pt x="482219" y="192913"/>
                  </a:lnTo>
                  <a:lnTo>
                    <a:pt x="0" y="0"/>
                  </a:lnTo>
                  <a:lnTo>
                    <a:pt x="0" y="964438"/>
                  </a:lnTo>
                </a:path>
              </a:pathLst>
            </a:custGeom>
            <a:solidFill>
              <a:srgbClr val="0A081B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3500" y="63500"/>
              <a:ext cx="988441" cy="1182243"/>
            </a:xfrm>
            <a:custGeom>
              <a:avLst/>
              <a:gdLst/>
              <a:ahLst/>
              <a:cxnLst/>
              <a:rect r="r" b="b" t="t" l="l"/>
              <a:pathLst>
                <a:path h="1182243" w="988441">
                  <a:moveTo>
                    <a:pt x="16510" y="965835"/>
                  </a:moveTo>
                  <a:lnTo>
                    <a:pt x="498729" y="1158748"/>
                  </a:lnTo>
                  <a:lnTo>
                    <a:pt x="494284" y="1169924"/>
                  </a:lnTo>
                  <a:lnTo>
                    <a:pt x="489839" y="1158748"/>
                  </a:lnTo>
                  <a:lnTo>
                    <a:pt x="971931" y="965835"/>
                  </a:lnTo>
                  <a:lnTo>
                    <a:pt x="976376" y="977011"/>
                  </a:lnTo>
                  <a:lnTo>
                    <a:pt x="964311" y="977011"/>
                  </a:lnTo>
                  <a:lnTo>
                    <a:pt x="964311" y="12700"/>
                  </a:lnTo>
                  <a:lnTo>
                    <a:pt x="976376" y="12700"/>
                  </a:lnTo>
                  <a:lnTo>
                    <a:pt x="980821" y="23876"/>
                  </a:lnTo>
                  <a:lnTo>
                    <a:pt x="498729" y="216789"/>
                  </a:lnTo>
                  <a:cubicBezTo>
                    <a:pt x="495808" y="217932"/>
                    <a:pt x="492633" y="217932"/>
                    <a:pt x="489712" y="216789"/>
                  </a:cubicBezTo>
                  <a:lnTo>
                    <a:pt x="7620" y="23876"/>
                  </a:lnTo>
                  <a:lnTo>
                    <a:pt x="12065" y="12700"/>
                  </a:lnTo>
                  <a:lnTo>
                    <a:pt x="24130" y="12700"/>
                  </a:lnTo>
                  <a:lnTo>
                    <a:pt x="24130" y="977138"/>
                  </a:lnTo>
                  <a:lnTo>
                    <a:pt x="12065" y="977138"/>
                  </a:lnTo>
                  <a:lnTo>
                    <a:pt x="16510" y="965962"/>
                  </a:lnTo>
                  <a:moveTo>
                    <a:pt x="7620" y="988314"/>
                  </a:moveTo>
                  <a:cubicBezTo>
                    <a:pt x="3048" y="986536"/>
                    <a:pt x="0" y="982091"/>
                    <a:pt x="0" y="977138"/>
                  </a:cubicBezTo>
                  <a:lnTo>
                    <a:pt x="0" y="12700"/>
                  </a:lnTo>
                  <a:cubicBezTo>
                    <a:pt x="0" y="8763"/>
                    <a:pt x="2032" y="4953"/>
                    <a:pt x="5334" y="2667"/>
                  </a:cubicBezTo>
                  <a:cubicBezTo>
                    <a:pt x="8636" y="381"/>
                    <a:pt x="12827" y="0"/>
                    <a:pt x="16510" y="1397"/>
                  </a:cubicBezTo>
                  <a:lnTo>
                    <a:pt x="498729" y="194310"/>
                  </a:lnTo>
                  <a:lnTo>
                    <a:pt x="494284" y="205486"/>
                  </a:lnTo>
                  <a:lnTo>
                    <a:pt x="489839" y="194310"/>
                  </a:lnTo>
                  <a:lnTo>
                    <a:pt x="971931" y="1524"/>
                  </a:lnTo>
                  <a:cubicBezTo>
                    <a:pt x="975614" y="0"/>
                    <a:pt x="979805" y="508"/>
                    <a:pt x="983107" y="2794"/>
                  </a:cubicBezTo>
                  <a:cubicBezTo>
                    <a:pt x="986409" y="5080"/>
                    <a:pt x="988441" y="8763"/>
                    <a:pt x="988441" y="12827"/>
                  </a:cubicBezTo>
                  <a:lnTo>
                    <a:pt x="988441" y="977138"/>
                  </a:lnTo>
                  <a:cubicBezTo>
                    <a:pt x="988441" y="982091"/>
                    <a:pt x="985393" y="986536"/>
                    <a:pt x="980821" y="988314"/>
                  </a:cubicBezTo>
                  <a:lnTo>
                    <a:pt x="498729" y="1181100"/>
                  </a:lnTo>
                  <a:cubicBezTo>
                    <a:pt x="495808" y="1182243"/>
                    <a:pt x="492633" y="1182243"/>
                    <a:pt x="489712" y="1181100"/>
                  </a:cubicBezTo>
                  <a:lnTo>
                    <a:pt x="7620" y="988314"/>
                  </a:lnTo>
                  <a:close/>
                </a:path>
              </a:pathLst>
            </a:custGeom>
            <a:solidFill>
              <a:srgbClr val="16FFBB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75565" y="1228725"/>
              <a:ext cx="964438" cy="1157351"/>
            </a:xfrm>
            <a:custGeom>
              <a:avLst/>
              <a:gdLst/>
              <a:ahLst/>
              <a:cxnLst/>
              <a:rect r="r" b="b" t="t" l="l"/>
              <a:pathLst>
                <a:path h="1157351" w="964438">
                  <a:moveTo>
                    <a:pt x="0" y="964438"/>
                  </a:moveTo>
                  <a:lnTo>
                    <a:pt x="482219" y="1157351"/>
                  </a:lnTo>
                  <a:lnTo>
                    <a:pt x="964438" y="964438"/>
                  </a:lnTo>
                  <a:lnTo>
                    <a:pt x="964438" y="0"/>
                  </a:lnTo>
                  <a:lnTo>
                    <a:pt x="482219" y="192913"/>
                  </a:lnTo>
                  <a:lnTo>
                    <a:pt x="0" y="0"/>
                  </a:lnTo>
                  <a:lnTo>
                    <a:pt x="0" y="964438"/>
                  </a:lnTo>
                </a:path>
              </a:pathLst>
            </a:custGeom>
            <a:solidFill>
              <a:srgbClr val="0A081B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373" y="1216025"/>
              <a:ext cx="988568" cy="1182243"/>
            </a:xfrm>
            <a:custGeom>
              <a:avLst/>
              <a:gdLst/>
              <a:ahLst/>
              <a:cxnLst/>
              <a:rect r="r" b="b" t="t" l="l"/>
              <a:pathLst>
                <a:path h="1182243" w="988568">
                  <a:moveTo>
                    <a:pt x="16637" y="965835"/>
                  </a:moveTo>
                  <a:lnTo>
                    <a:pt x="498856" y="1158748"/>
                  </a:lnTo>
                  <a:lnTo>
                    <a:pt x="494411" y="1169924"/>
                  </a:lnTo>
                  <a:lnTo>
                    <a:pt x="489966" y="1158748"/>
                  </a:lnTo>
                  <a:lnTo>
                    <a:pt x="972058" y="965835"/>
                  </a:lnTo>
                  <a:lnTo>
                    <a:pt x="976503" y="977011"/>
                  </a:lnTo>
                  <a:lnTo>
                    <a:pt x="964438" y="977011"/>
                  </a:lnTo>
                  <a:lnTo>
                    <a:pt x="964438" y="12700"/>
                  </a:lnTo>
                  <a:lnTo>
                    <a:pt x="976503" y="12700"/>
                  </a:lnTo>
                  <a:lnTo>
                    <a:pt x="980948" y="23876"/>
                  </a:lnTo>
                  <a:lnTo>
                    <a:pt x="498729" y="216789"/>
                  </a:lnTo>
                  <a:cubicBezTo>
                    <a:pt x="495808" y="217932"/>
                    <a:pt x="492633" y="217932"/>
                    <a:pt x="489712" y="216789"/>
                  </a:cubicBezTo>
                  <a:lnTo>
                    <a:pt x="7747" y="23876"/>
                  </a:lnTo>
                  <a:lnTo>
                    <a:pt x="12192" y="12700"/>
                  </a:lnTo>
                  <a:lnTo>
                    <a:pt x="24257" y="12700"/>
                  </a:lnTo>
                  <a:lnTo>
                    <a:pt x="24257" y="977138"/>
                  </a:lnTo>
                  <a:lnTo>
                    <a:pt x="12192" y="977138"/>
                  </a:lnTo>
                  <a:lnTo>
                    <a:pt x="16637" y="965962"/>
                  </a:lnTo>
                  <a:moveTo>
                    <a:pt x="7620" y="988314"/>
                  </a:moveTo>
                  <a:cubicBezTo>
                    <a:pt x="3048" y="986536"/>
                    <a:pt x="0" y="982091"/>
                    <a:pt x="0" y="977138"/>
                  </a:cubicBezTo>
                  <a:lnTo>
                    <a:pt x="0" y="12700"/>
                  </a:lnTo>
                  <a:cubicBezTo>
                    <a:pt x="0" y="8763"/>
                    <a:pt x="2032" y="4953"/>
                    <a:pt x="5334" y="2667"/>
                  </a:cubicBezTo>
                  <a:cubicBezTo>
                    <a:pt x="8636" y="381"/>
                    <a:pt x="12827" y="0"/>
                    <a:pt x="16510" y="1397"/>
                  </a:cubicBezTo>
                  <a:lnTo>
                    <a:pt x="498729" y="194310"/>
                  </a:lnTo>
                  <a:lnTo>
                    <a:pt x="494284" y="205486"/>
                  </a:lnTo>
                  <a:lnTo>
                    <a:pt x="489839" y="194310"/>
                  </a:lnTo>
                  <a:lnTo>
                    <a:pt x="972058" y="1524"/>
                  </a:lnTo>
                  <a:cubicBezTo>
                    <a:pt x="975741" y="0"/>
                    <a:pt x="979932" y="508"/>
                    <a:pt x="983234" y="2794"/>
                  </a:cubicBezTo>
                  <a:cubicBezTo>
                    <a:pt x="986536" y="5080"/>
                    <a:pt x="988568" y="8763"/>
                    <a:pt x="988568" y="12827"/>
                  </a:cubicBezTo>
                  <a:lnTo>
                    <a:pt x="988568" y="977265"/>
                  </a:lnTo>
                  <a:cubicBezTo>
                    <a:pt x="988568" y="982218"/>
                    <a:pt x="985520" y="986663"/>
                    <a:pt x="980948" y="988441"/>
                  </a:cubicBezTo>
                  <a:lnTo>
                    <a:pt x="498856" y="1181100"/>
                  </a:lnTo>
                  <a:cubicBezTo>
                    <a:pt x="495935" y="1182243"/>
                    <a:pt x="492760" y="1182243"/>
                    <a:pt x="489839" y="1181100"/>
                  </a:cubicBezTo>
                  <a:lnTo>
                    <a:pt x="7747" y="988314"/>
                  </a:lnTo>
                  <a:close/>
                </a:path>
              </a:pathLst>
            </a:custGeom>
            <a:solidFill>
              <a:srgbClr val="29DDDA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75565" y="2390775"/>
              <a:ext cx="964438" cy="1157351"/>
            </a:xfrm>
            <a:custGeom>
              <a:avLst/>
              <a:gdLst/>
              <a:ahLst/>
              <a:cxnLst/>
              <a:rect r="r" b="b" t="t" l="l"/>
              <a:pathLst>
                <a:path h="1157351" w="964438">
                  <a:moveTo>
                    <a:pt x="0" y="964438"/>
                  </a:moveTo>
                  <a:lnTo>
                    <a:pt x="482219" y="1157351"/>
                  </a:lnTo>
                  <a:lnTo>
                    <a:pt x="964438" y="964438"/>
                  </a:lnTo>
                  <a:lnTo>
                    <a:pt x="964438" y="0"/>
                  </a:lnTo>
                  <a:lnTo>
                    <a:pt x="482219" y="192913"/>
                  </a:lnTo>
                  <a:lnTo>
                    <a:pt x="0" y="0"/>
                  </a:lnTo>
                  <a:lnTo>
                    <a:pt x="0" y="964438"/>
                  </a:lnTo>
                </a:path>
              </a:pathLst>
            </a:custGeom>
            <a:solidFill>
              <a:srgbClr val="0A081B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3373" y="2377948"/>
              <a:ext cx="988568" cy="1182370"/>
            </a:xfrm>
            <a:custGeom>
              <a:avLst/>
              <a:gdLst/>
              <a:ahLst/>
              <a:cxnLst/>
              <a:rect r="r" b="b" t="t" l="l"/>
              <a:pathLst>
                <a:path h="1182370" w="988568">
                  <a:moveTo>
                    <a:pt x="16637" y="965962"/>
                  </a:moveTo>
                  <a:lnTo>
                    <a:pt x="498856" y="1158875"/>
                  </a:lnTo>
                  <a:lnTo>
                    <a:pt x="494411" y="1170051"/>
                  </a:lnTo>
                  <a:lnTo>
                    <a:pt x="489966" y="1158875"/>
                  </a:lnTo>
                  <a:lnTo>
                    <a:pt x="972058" y="965962"/>
                  </a:lnTo>
                  <a:lnTo>
                    <a:pt x="976503" y="977138"/>
                  </a:lnTo>
                  <a:lnTo>
                    <a:pt x="964438" y="977138"/>
                  </a:lnTo>
                  <a:lnTo>
                    <a:pt x="964438" y="12827"/>
                  </a:lnTo>
                  <a:lnTo>
                    <a:pt x="976503" y="12827"/>
                  </a:lnTo>
                  <a:lnTo>
                    <a:pt x="980948" y="24003"/>
                  </a:lnTo>
                  <a:lnTo>
                    <a:pt x="498729" y="216916"/>
                  </a:lnTo>
                  <a:cubicBezTo>
                    <a:pt x="495808" y="218059"/>
                    <a:pt x="492633" y="218059"/>
                    <a:pt x="489712" y="216916"/>
                  </a:cubicBezTo>
                  <a:lnTo>
                    <a:pt x="7747" y="24003"/>
                  </a:lnTo>
                  <a:lnTo>
                    <a:pt x="12192" y="12827"/>
                  </a:lnTo>
                  <a:lnTo>
                    <a:pt x="24257" y="12827"/>
                  </a:lnTo>
                  <a:lnTo>
                    <a:pt x="24257" y="977265"/>
                  </a:lnTo>
                  <a:lnTo>
                    <a:pt x="12192" y="977265"/>
                  </a:lnTo>
                  <a:lnTo>
                    <a:pt x="16637" y="966089"/>
                  </a:lnTo>
                  <a:moveTo>
                    <a:pt x="7620" y="988441"/>
                  </a:moveTo>
                  <a:cubicBezTo>
                    <a:pt x="3048" y="986663"/>
                    <a:pt x="0" y="982218"/>
                    <a:pt x="0" y="977265"/>
                  </a:cubicBezTo>
                  <a:lnTo>
                    <a:pt x="0" y="12827"/>
                  </a:lnTo>
                  <a:cubicBezTo>
                    <a:pt x="0" y="8890"/>
                    <a:pt x="2032" y="5080"/>
                    <a:pt x="5334" y="2794"/>
                  </a:cubicBezTo>
                  <a:cubicBezTo>
                    <a:pt x="8636" y="508"/>
                    <a:pt x="12827" y="127"/>
                    <a:pt x="16510" y="1524"/>
                  </a:cubicBezTo>
                  <a:lnTo>
                    <a:pt x="498729" y="194437"/>
                  </a:lnTo>
                  <a:lnTo>
                    <a:pt x="494284" y="205613"/>
                  </a:lnTo>
                  <a:lnTo>
                    <a:pt x="489839" y="194437"/>
                  </a:lnTo>
                  <a:lnTo>
                    <a:pt x="972058" y="1524"/>
                  </a:lnTo>
                  <a:cubicBezTo>
                    <a:pt x="975741" y="0"/>
                    <a:pt x="979932" y="508"/>
                    <a:pt x="983234" y="2794"/>
                  </a:cubicBezTo>
                  <a:cubicBezTo>
                    <a:pt x="986536" y="5080"/>
                    <a:pt x="988568" y="8763"/>
                    <a:pt x="988568" y="12827"/>
                  </a:cubicBezTo>
                  <a:lnTo>
                    <a:pt x="988568" y="977265"/>
                  </a:lnTo>
                  <a:cubicBezTo>
                    <a:pt x="988568" y="982218"/>
                    <a:pt x="985520" y="986663"/>
                    <a:pt x="980948" y="988441"/>
                  </a:cubicBezTo>
                  <a:lnTo>
                    <a:pt x="498856" y="1181227"/>
                  </a:lnTo>
                  <a:cubicBezTo>
                    <a:pt x="495935" y="1182370"/>
                    <a:pt x="492760" y="1182370"/>
                    <a:pt x="489839" y="1181227"/>
                  </a:cubicBezTo>
                  <a:lnTo>
                    <a:pt x="7747" y="988441"/>
                  </a:lnTo>
                  <a:close/>
                </a:path>
              </a:pathLst>
            </a:custGeom>
            <a:solidFill>
              <a:srgbClr val="37A7E7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75565" y="3543300"/>
              <a:ext cx="964438" cy="1157351"/>
            </a:xfrm>
            <a:custGeom>
              <a:avLst/>
              <a:gdLst/>
              <a:ahLst/>
              <a:cxnLst/>
              <a:rect r="r" b="b" t="t" l="l"/>
              <a:pathLst>
                <a:path h="1157351" w="964438">
                  <a:moveTo>
                    <a:pt x="0" y="964438"/>
                  </a:moveTo>
                  <a:lnTo>
                    <a:pt x="482219" y="1157351"/>
                  </a:lnTo>
                  <a:lnTo>
                    <a:pt x="964438" y="964438"/>
                  </a:lnTo>
                  <a:lnTo>
                    <a:pt x="964438" y="0"/>
                  </a:lnTo>
                  <a:lnTo>
                    <a:pt x="482219" y="192913"/>
                  </a:lnTo>
                  <a:lnTo>
                    <a:pt x="0" y="0"/>
                  </a:lnTo>
                  <a:lnTo>
                    <a:pt x="0" y="964438"/>
                  </a:lnTo>
                </a:path>
              </a:pathLst>
            </a:custGeom>
            <a:solidFill>
              <a:srgbClr val="0A081B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63373" y="3530473"/>
              <a:ext cx="988695" cy="1182370"/>
            </a:xfrm>
            <a:custGeom>
              <a:avLst/>
              <a:gdLst/>
              <a:ahLst/>
              <a:cxnLst/>
              <a:rect r="r" b="b" t="t" l="l"/>
              <a:pathLst>
                <a:path h="1182370" w="988695">
                  <a:moveTo>
                    <a:pt x="16637" y="965962"/>
                  </a:moveTo>
                  <a:lnTo>
                    <a:pt x="498856" y="1158875"/>
                  </a:lnTo>
                  <a:lnTo>
                    <a:pt x="494411" y="1170051"/>
                  </a:lnTo>
                  <a:lnTo>
                    <a:pt x="489966" y="1158875"/>
                  </a:lnTo>
                  <a:lnTo>
                    <a:pt x="972185" y="965962"/>
                  </a:lnTo>
                  <a:lnTo>
                    <a:pt x="976630" y="977138"/>
                  </a:lnTo>
                  <a:lnTo>
                    <a:pt x="964565" y="977138"/>
                  </a:lnTo>
                  <a:lnTo>
                    <a:pt x="964565" y="12827"/>
                  </a:lnTo>
                  <a:lnTo>
                    <a:pt x="976630" y="12827"/>
                  </a:lnTo>
                  <a:lnTo>
                    <a:pt x="981075" y="24003"/>
                  </a:lnTo>
                  <a:lnTo>
                    <a:pt x="498856" y="216916"/>
                  </a:lnTo>
                  <a:cubicBezTo>
                    <a:pt x="495935" y="218059"/>
                    <a:pt x="492760" y="218059"/>
                    <a:pt x="489839" y="216916"/>
                  </a:cubicBezTo>
                  <a:lnTo>
                    <a:pt x="7747" y="24003"/>
                  </a:lnTo>
                  <a:lnTo>
                    <a:pt x="12192" y="12827"/>
                  </a:lnTo>
                  <a:lnTo>
                    <a:pt x="24257" y="12827"/>
                  </a:lnTo>
                  <a:lnTo>
                    <a:pt x="24257" y="977265"/>
                  </a:lnTo>
                  <a:lnTo>
                    <a:pt x="12192" y="977265"/>
                  </a:lnTo>
                  <a:lnTo>
                    <a:pt x="16637" y="966089"/>
                  </a:lnTo>
                  <a:moveTo>
                    <a:pt x="7620" y="988441"/>
                  </a:moveTo>
                  <a:cubicBezTo>
                    <a:pt x="3048" y="986663"/>
                    <a:pt x="0" y="982218"/>
                    <a:pt x="0" y="977265"/>
                  </a:cubicBezTo>
                  <a:lnTo>
                    <a:pt x="0" y="12827"/>
                  </a:lnTo>
                  <a:cubicBezTo>
                    <a:pt x="0" y="8890"/>
                    <a:pt x="2032" y="5080"/>
                    <a:pt x="5334" y="2794"/>
                  </a:cubicBezTo>
                  <a:cubicBezTo>
                    <a:pt x="8636" y="508"/>
                    <a:pt x="12827" y="127"/>
                    <a:pt x="16510" y="1524"/>
                  </a:cubicBezTo>
                  <a:lnTo>
                    <a:pt x="498856" y="194437"/>
                  </a:lnTo>
                  <a:lnTo>
                    <a:pt x="494411" y="205613"/>
                  </a:lnTo>
                  <a:lnTo>
                    <a:pt x="489966" y="194437"/>
                  </a:lnTo>
                  <a:lnTo>
                    <a:pt x="972185" y="1524"/>
                  </a:lnTo>
                  <a:cubicBezTo>
                    <a:pt x="975868" y="0"/>
                    <a:pt x="980059" y="508"/>
                    <a:pt x="983361" y="2794"/>
                  </a:cubicBezTo>
                  <a:cubicBezTo>
                    <a:pt x="986663" y="5080"/>
                    <a:pt x="988695" y="8763"/>
                    <a:pt x="988695" y="12827"/>
                  </a:cubicBezTo>
                  <a:lnTo>
                    <a:pt x="988695" y="977265"/>
                  </a:lnTo>
                  <a:cubicBezTo>
                    <a:pt x="988695" y="982218"/>
                    <a:pt x="985647" y="986663"/>
                    <a:pt x="981075" y="988441"/>
                  </a:cubicBezTo>
                  <a:lnTo>
                    <a:pt x="498856" y="1181227"/>
                  </a:lnTo>
                  <a:cubicBezTo>
                    <a:pt x="495935" y="1182370"/>
                    <a:pt x="492760" y="1182370"/>
                    <a:pt x="489839" y="1181227"/>
                  </a:cubicBezTo>
                  <a:lnTo>
                    <a:pt x="7747" y="988441"/>
                  </a:lnTo>
                  <a:close/>
                </a:path>
              </a:pathLst>
            </a:custGeom>
            <a:solidFill>
              <a:srgbClr val="091231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4961334" y="546068"/>
            <a:ext cx="460371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b="true" sz="3375" spc="20">
                <a:solidFill>
                  <a:srgbClr val="F0FC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Conclusão e Próximos Passos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380873" y="2027653"/>
            <a:ext cx="127759" cy="623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94"/>
              </a:lnSpc>
            </a:pPr>
            <a:r>
              <a:rPr lang="en-US" b="true" sz="2277" spc="13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363023" y="3189703"/>
            <a:ext cx="164049" cy="623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94"/>
              </a:lnSpc>
            </a:pPr>
            <a:r>
              <a:rPr lang="en-US" b="true" sz="2277" spc="13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358851" y="4342228"/>
            <a:ext cx="172907" cy="623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94"/>
              </a:lnSpc>
            </a:pPr>
            <a:r>
              <a:rPr lang="en-US" b="true" sz="2277" spc="13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361537" y="5504278"/>
            <a:ext cx="166707" cy="623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94"/>
              </a:lnSpc>
            </a:pPr>
            <a:r>
              <a:rPr lang="en-US" b="true" sz="2277" spc="13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118612" y="2068497"/>
            <a:ext cx="2525935" cy="667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10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Piloto</a:t>
            </a:r>
          </a:p>
          <a:p>
            <a:pPr algn="l">
              <a:lnSpc>
                <a:spcPts val="212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Implementação em área teste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118622" y="4383072"/>
            <a:ext cx="3274133" cy="667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13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Expansão</a:t>
            </a:r>
          </a:p>
          <a:p>
            <a:pPr algn="l">
              <a:lnSpc>
                <a:spcPts val="212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Ampliação para outras áreas da cidade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118622" y="3221022"/>
            <a:ext cx="2610726" cy="67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10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Avaliação</a:t>
            </a:r>
          </a:p>
          <a:p>
            <a:pPr algn="l">
              <a:lnSpc>
                <a:spcPts val="212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Análise de resultados e ajustes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118612" y="5535597"/>
            <a:ext cx="3281210" cy="67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10">
                <a:solidFill>
                  <a:srgbClr val="E0E4E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Integração</a:t>
            </a:r>
          </a:p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Conexão com outros sistemas urbanos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961325" y="6590652"/>
            <a:ext cx="5903547" cy="1955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O Urban Sense representa um passo significativo em direção a </a:t>
            </a:r>
          </a:p>
          <a:p>
            <a:pPr algn="l">
              <a:lnSpc>
                <a:spcPts val="1152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cidades mais inteligentes e sustentáveis. Com a implementação bem-</a:t>
            </a:r>
          </a:p>
          <a:p>
            <a:pPr algn="l">
              <a:lnSpc>
                <a:spcPts val="364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sucedida deste sistema, podemos esperar uma transformação </a:t>
            </a:r>
          </a:p>
          <a:p>
            <a:pPr algn="l">
              <a:lnSpc>
                <a:spcPts val="1303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positiva na mobilidade urbana, melhorando a qualidade de vida dos </a:t>
            </a:r>
          </a:p>
          <a:p>
            <a:pPr algn="l">
              <a:lnSpc>
                <a:spcPts val="34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cidadãos e promovendo um desenvolvimento urbano mais eficiente e </a:t>
            </a:r>
          </a:p>
          <a:p>
            <a:pPr algn="l">
              <a:lnSpc>
                <a:spcPts val="1303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sustentável.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DAGqLmDf2ZY</dc:identifier>
  <dcterms:modified xsi:type="dcterms:W3CDTF">2011-08-01T06:04:30Z</dcterms:modified>
  <cp:revision>1</cp:revision>
  <dc:title>Urban-Sense-Monitoramento-e-Otimizacao-do-Trafego-Urbano-com-IoT.pdf</dc:title>
</cp:coreProperties>
</file>