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24C5C"/>
    <a:srgbClr val="CC706E"/>
    <a:srgbClr val="ACC777"/>
    <a:srgbClr val="C3D69B"/>
    <a:srgbClr val="CD7371"/>
    <a:srgbClr val="B9CDE5"/>
    <a:srgbClr val="CCCCCC"/>
    <a:srgbClr val="D99694"/>
    <a:srgbClr val="737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2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2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38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1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7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8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10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8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47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5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359C-D3D5-4388-99AC-D3D94621993A}" type="datetimeFigureOut">
              <a:rPr lang="pl-PL" smtClean="0"/>
              <a:t>2016-12-22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FD08-5E03-4B77-BDD1-15C354FD7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45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Elipsa 3"/>
          <p:cNvSpPr/>
          <p:nvPr/>
        </p:nvSpPr>
        <p:spPr>
          <a:xfrm>
            <a:off x="827584" y="692696"/>
            <a:ext cx="576064" cy="576064"/>
          </a:xfrm>
          <a:prstGeom prst="ellipse">
            <a:avLst/>
          </a:prstGeom>
          <a:solidFill>
            <a:srgbClr val="ACC77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2123728" y="717558"/>
            <a:ext cx="576064" cy="576064"/>
          </a:xfrm>
          <a:prstGeom prst="ellipse">
            <a:avLst/>
          </a:prstGeom>
          <a:solidFill>
            <a:srgbClr val="CCCC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1475656" y="692696"/>
            <a:ext cx="576064" cy="576064"/>
          </a:xfrm>
          <a:prstGeom prst="ellipse">
            <a:avLst/>
          </a:prstGeom>
          <a:solidFill>
            <a:srgbClr val="FF7D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2843808" y="717558"/>
            <a:ext cx="576064" cy="576064"/>
          </a:xfrm>
          <a:prstGeom prst="ellipse">
            <a:avLst/>
          </a:prstGeom>
          <a:solidFill>
            <a:srgbClr val="B9CDE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3491880" y="717558"/>
            <a:ext cx="576064" cy="576064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/>
          <p:nvPr/>
        </p:nvCxnSpPr>
        <p:spPr>
          <a:xfrm>
            <a:off x="905334" y="2060808"/>
            <a:ext cx="72008" cy="90000"/>
          </a:xfrm>
          <a:prstGeom prst="line">
            <a:avLst/>
          </a:prstGeom>
          <a:ln w="28575">
            <a:solidFill>
              <a:srgbClr val="ACC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/>
          <p:nvPr/>
        </p:nvCxnSpPr>
        <p:spPr>
          <a:xfrm flipV="1">
            <a:off x="971600" y="1970808"/>
            <a:ext cx="216024" cy="180000"/>
          </a:xfrm>
          <a:prstGeom prst="line">
            <a:avLst/>
          </a:prstGeom>
          <a:ln w="28575">
            <a:solidFill>
              <a:srgbClr val="ACC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a 26"/>
          <p:cNvSpPr/>
          <p:nvPr/>
        </p:nvSpPr>
        <p:spPr>
          <a:xfrm>
            <a:off x="827584" y="1844784"/>
            <a:ext cx="432048" cy="432048"/>
          </a:xfrm>
          <a:prstGeom prst="ellipse">
            <a:avLst/>
          </a:prstGeom>
          <a:noFill/>
          <a:ln w="28575">
            <a:solidFill>
              <a:srgbClr val="ACC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Elipsa 27"/>
          <p:cNvSpPr/>
          <p:nvPr/>
        </p:nvSpPr>
        <p:spPr>
          <a:xfrm>
            <a:off x="827584" y="1322736"/>
            <a:ext cx="432048" cy="432048"/>
          </a:xfrm>
          <a:prstGeom prst="ellipse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9" name="Łącznik prostoliniowy 28"/>
          <p:cNvCxnSpPr/>
          <p:nvPr/>
        </p:nvCxnSpPr>
        <p:spPr>
          <a:xfrm flipV="1">
            <a:off x="935596" y="1448760"/>
            <a:ext cx="216024" cy="180000"/>
          </a:xfrm>
          <a:prstGeom prst="line">
            <a:avLst/>
          </a:prstGeom>
          <a:ln w="28575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oliniowy 29"/>
          <p:cNvCxnSpPr/>
          <p:nvPr/>
        </p:nvCxnSpPr>
        <p:spPr>
          <a:xfrm>
            <a:off x="935596" y="1458331"/>
            <a:ext cx="216024" cy="170429"/>
          </a:xfrm>
          <a:prstGeom prst="line">
            <a:avLst/>
          </a:prstGeom>
          <a:ln w="28575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77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0</Words>
  <Application>Microsoft Office PowerPoint</Application>
  <PresentationFormat>Pokaz na ekranie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AleksandraG</dc:creator>
  <cp:lastModifiedBy>AleksandraG</cp:lastModifiedBy>
  <cp:revision>12</cp:revision>
  <dcterms:created xsi:type="dcterms:W3CDTF">2016-12-22T08:17:01Z</dcterms:created>
  <dcterms:modified xsi:type="dcterms:W3CDTF">2016-12-22T13:45:56Z</dcterms:modified>
</cp:coreProperties>
</file>