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erriweather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496683-8CBF-4480-A5F4-174D8AA3A6F1}">
  <a:tblStyle styleId="{B4496683-8CBF-4480-A5F4-174D8AA3A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Black-boldItalic.fntdata"/><Relationship Id="rId25" Type="http://schemas.openxmlformats.org/officeDocument/2006/relationships/font" Target="fonts/Merriweather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a7a52b6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a7a52b6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a7a52b6c9_0_2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a7a52b6c9_0_2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7a52b6c9_0_2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7a52b6c9_0_2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a7a52b6c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a7a52b6c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a7a52b6c9_0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a7a52b6c9_0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a7a52b6c9_0_2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a7a52b6c9_0_2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a7a52b6c9_0_2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a7a52b6c9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a7a52b6c9_0_2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a7a52b6c9_0_2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7a52b6c9_0_2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7a52b6c9_0_2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Pitch synchronous residual MFCC for language identification.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334100"/>
            <a:ext cx="85206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Team-17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Rhuthik - 2019112013</a:t>
            </a:r>
            <a:br>
              <a:rPr lang="en-GB"/>
            </a:br>
            <a:r>
              <a:rPr lang="en-GB"/>
              <a:t>Vaibhav - 2019112019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Sanjai Kumaran - 2019112012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821300" y="23878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2231900"/>
            <a:ext cx="7688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Language Identification is the problem of identifying the language given an audio clip of a speaker irrespective of their Physical attributes(gender,accent etc).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Generally we use fixed window length during framing but in Pitch synchronous analysis we extract the locations of pitch and get frames between the pitch cycles.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Residual is the error obtained between the predicted and the actual speech signal using LP analysis.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MFCC is used as the feature extraction step which is done by using mel frequency filters and cepstral analysis.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23413" y="862350"/>
            <a:ext cx="1616400" cy="1313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Data</a:t>
            </a:r>
            <a:endParaRPr sz="2200">
              <a:solidFill>
                <a:schemeClr val="dk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750338" y="862350"/>
            <a:ext cx="1616400" cy="1313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Voiced Region Extraction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777263" y="862350"/>
            <a:ext cx="1616400" cy="1313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GCI</a:t>
            </a:r>
            <a:endParaRPr sz="2100">
              <a:solidFill>
                <a:schemeClr val="dk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Extraction</a:t>
            </a:r>
            <a:endParaRPr sz="2100">
              <a:solidFill>
                <a:schemeClr val="dk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804188" y="862350"/>
            <a:ext cx="1616400" cy="1313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Framing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23400" y="3255850"/>
            <a:ext cx="1616400" cy="1313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2750325" y="3255850"/>
            <a:ext cx="1616400" cy="1313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Model</a:t>
            </a:r>
            <a:endParaRPr sz="2600">
              <a:solidFill>
                <a:schemeClr val="dk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(Gmm)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777250" y="3255850"/>
            <a:ext cx="1616400" cy="1313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MFCC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804175" y="3255850"/>
            <a:ext cx="1616400" cy="1313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Residual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06" name="Google Shape;106;p15"/>
          <p:cNvCxnSpPr>
            <a:stCxn id="98" idx="3"/>
            <a:endCxn id="99" idx="1"/>
          </p:cNvCxnSpPr>
          <p:nvPr/>
        </p:nvCxnSpPr>
        <p:spPr>
          <a:xfrm>
            <a:off x="2339813" y="1519050"/>
            <a:ext cx="4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366800" y="1519050"/>
            <a:ext cx="4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6393675" y="1519050"/>
            <a:ext cx="4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5" idx="1"/>
            <a:endCxn id="104" idx="3"/>
          </p:cNvCxnSpPr>
          <p:nvPr/>
        </p:nvCxnSpPr>
        <p:spPr>
          <a:xfrm rot="10800000">
            <a:off x="6393775" y="3912550"/>
            <a:ext cx="4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/>
          <p:nvPr/>
        </p:nvCxnSpPr>
        <p:spPr>
          <a:xfrm rot="10800000">
            <a:off x="4366788" y="3912550"/>
            <a:ext cx="4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 rot="10800000">
            <a:off x="2339825" y="3912550"/>
            <a:ext cx="4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01" idx="2"/>
            <a:endCxn id="105" idx="0"/>
          </p:cNvCxnSpPr>
          <p:nvPr/>
        </p:nvCxnSpPr>
        <p:spPr>
          <a:xfrm>
            <a:off x="7612388" y="2175750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/>
          <p:nvPr/>
        </p:nvSpPr>
        <p:spPr>
          <a:xfrm>
            <a:off x="2582050" y="504750"/>
            <a:ext cx="6190500" cy="20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572000" y="431700"/>
            <a:ext cx="251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Lato"/>
                <a:ea typeface="Lato"/>
                <a:cs typeface="Lato"/>
                <a:sym typeface="Lato"/>
              </a:rPr>
              <a:t>Preprocessing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727950" y="2213550"/>
            <a:ext cx="7688100" cy="29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There are 7 languages(Odia, Assamese, manipuri, etc..) which are divided randomly into 80:20 Train-Test ratio.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Voiced region carries most information in a speech signal.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We extract voiced regions from the data and apply preprocessing on it.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We find the Glottal closure instants(GCI) using ZFF.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Pitch cycles are identified and are extracted in the form of frames for each audio file.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0" name="Google Shape;120;p16"/>
          <p:cNvSpPr/>
          <p:nvPr/>
        </p:nvSpPr>
        <p:spPr>
          <a:xfrm>
            <a:off x="3473575" y="553825"/>
            <a:ext cx="2200200" cy="1194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Preprocessing</a:t>
            </a:r>
            <a:endParaRPr sz="1500">
              <a:solidFill>
                <a:schemeClr val="dk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(GCI and Framing)</a:t>
            </a:r>
            <a:endParaRPr sz="1500">
              <a:solidFill>
                <a:schemeClr val="dk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673775" y="880225"/>
            <a:ext cx="33984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75175" y="880225"/>
            <a:ext cx="33984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729625" y="2626850"/>
            <a:ext cx="76881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Residual is nothing but error obtained from the LP analysis equation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Residual = Original Speech Signal - Signal reconstructed from LP analysis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Residual is applied on each frame of the audio </a:t>
            </a:r>
            <a:r>
              <a:rPr lang="en-GB" sz="1900"/>
              <a:t>signal(pitch cycles)</a:t>
            </a:r>
            <a:endParaRPr sz="1900"/>
          </a:p>
        </p:txBody>
      </p:sp>
      <p:sp>
        <p:nvSpPr>
          <p:cNvPr id="128" name="Google Shape;128;p17"/>
          <p:cNvSpPr/>
          <p:nvPr/>
        </p:nvSpPr>
        <p:spPr>
          <a:xfrm>
            <a:off x="3473575" y="553825"/>
            <a:ext cx="2200200" cy="1194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Residual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673775" y="880225"/>
            <a:ext cx="33984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75175" y="880225"/>
            <a:ext cx="33984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729625" y="2672775"/>
            <a:ext cx="76881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To all the frames after applying Residual we apply MFCC.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get 13 features for each frame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concatenate all these frames of MFCC’s into a single file for training the models.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This final file is the Feature representation of the audio file.</a:t>
            </a:r>
            <a:endParaRPr sz="2000"/>
          </a:p>
        </p:txBody>
      </p:sp>
      <p:sp>
        <p:nvSpPr>
          <p:cNvPr id="136" name="Google Shape;136;p18"/>
          <p:cNvSpPr/>
          <p:nvPr/>
        </p:nvSpPr>
        <p:spPr>
          <a:xfrm>
            <a:off x="3473575" y="553825"/>
            <a:ext cx="2200200" cy="1194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MFCC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673775" y="880225"/>
            <a:ext cx="33984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75175" y="880225"/>
            <a:ext cx="33984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729625" y="2819750"/>
            <a:ext cx="76881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000"/>
              <a:t>All the Features files are combined form a single Vector for each language.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Gaussian Mixture Model for each language is trained using this feature representation of the corresponding language.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experimented with 8,16,32,64,128,256 Guassian components in the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Testing was done on each of these models.</a:t>
            </a:r>
            <a:endParaRPr sz="2000"/>
          </a:p>
        </p:txBody>
      </p:sp>
      <p:sp>
        <p:nvSpPr>
          <p:cNvPr id="144" name="Google Shape;144;p19"/>
          <p:cNvSpPr/>
          <p:nvPr/>
        </p:nvSpPr>
        <p:spPr>
          <a:xfrm>
            <a:off x="3473575" y="553825"/>
            <a:ext cx="2200200" cy="1194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Model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5673775" y="880225"/>
            <a:ext cx="33984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5175" y="880225"/>
            <a:ext cx="33984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3473575" y="553825"/>
            <a:ext cx="2200200" cy="1194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Results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75175" y="880225"/>
            <a:ext cx="33984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20"/>
          <p:cNvGraphicFramePr/>
          <p:nvPr/>
        </p:nvGraphicFramePr>
        <p:xfrm>
          <a:off x="552950" y="26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{B4496683-8CBF-4480-A5F4-174D8AA3A6F1}</a:tableStyleId>
              </a:tblPr>
              <a:tblGrid>
                <a:gridCol w="1176225"/>
                <a:gridCol w="1176225"/>
                <a:gridCol w="1176225"/>
                <a:gridCol w="1176225"/>
                <a:gridCol w="1176225"/>
                <a:gridCol w="1176225"/>
                <a:gridCol w="11762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Guassians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/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32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64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128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256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50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92.14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92.85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96.42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100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92.85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96.42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92.85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986538"/>
            <a:ext cx="77343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