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61111b1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61111b1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61111b1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61111b1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61111b1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61111b1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61111b1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61111b1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61111b1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61111b1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61111b1a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61111b1a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Pitch synchronous residual MFCC for language identification.</a:t>
            </a:r>
            <a:endParaRPr sz="4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262287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Team-17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Sanjai Kumaran - 2019112012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Rhuthik - 2019112013</a:t>
            </a:r>
            <a:br>
              <a:rPr lang="en-GB"/>
            </a:br>
            <a:r>
              <a:rPr lang="en-GB"/>
              <a:t>Vaibhav - 2019112019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Language Identification is the problem of identifying the language given an audio clip of a speaker irrespective of their Physical attributes(gender,accent etc).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primary Task is to prepare Individual GMM models for each given language and fine tune it to improve the accuracy score.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LP residual represents the excitation source due to its impulse like nature of voiced speech which carries most information.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MFCC is used for feature extraction which is then used by the model as features to recognise the language.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Spoken language has a wide variety of variation like accent, dialects, etc, hence language </a:t>
            </a:r>
            <a:r>
              <a:rPr lang="en-GB" sz="1700"/>
              <a:t>identification</a:t>
            </a:r>
            <a:r>
              <a:rPr lang="en-GB" sz="1700"/>
              <a:t> is one of the primary challenges in this domain.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Pitch synchronous frames defined by the glottal closure instants are used to extract speech parameters.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Mel-frequency analysis of speech os based on human perception experiments. MFCC features highlight vocal tract information.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Even with limited dataset GMM assured to give results with high accuracy as compared to Neural Networks. Hence GMM’s are employed in this task.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done so far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Removed Silence and unvoiced regions from the data.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Split the Data to Training and Testing</a:t>
            </a:r>
            <a:r>
              <a:rPr lang="en-GB" sz="2100"/>
              <a:t>(80:20)</a:t>
            </a:r>
            <a:r>
              <a:rPr lang="en-GB" sz="2100"/>
              <a:t>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Apply LP Residual on the Training Data.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Extract Epochs.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Find the pitch period.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Extracting MFCC feature.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Configuring MFCC for any given Pitch period as window size.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Building GMM models for each given language.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Training all the GMM models.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Fine tuning the hyperparameters(N</a:t>
            </a:r>
            <a:r>
              <a:rPr baseline="-25000" lang="en-GB" sz="2000"/>
              <a:t>GMM</a:t>
            </a:r>
            <a:r>
              <a:rPr lang="en-GB" sz="2000"/>
              <a:t>) based on observation.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Testing and building confusion matrix.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60750" y="1116150"/>
            <a:ext cx="7038900" cy="3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405"/>
              <a:t>Sanjai: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5"/>
              <a:buChar char="-"/>
            </a:pPr>
            <a:r>
              <a:rPr lang="en-GB" sz="1405"/>
              <a:t>Wrote script to remove </a:t>
            </a:r>
            <a:r>
              <a:rPr lang="en-GB" sz="1405"/>
              <a:t>Silence and unvoiced regions of the data.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-"/>
            </a:pPr>
            <a:r>
              <a:rPr lang="en-GB" sz="1405"/>
              <a:t>Splitting the data.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-"/>
            </a:pPr>
            <a:r>
              <a:rPr lang="en-GB" sz="1405"/>
              <a:t>Preparing slides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405"/>
              <a:t>Rhuthik: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5"/>
              <a:buChar char="-"/>
            </a:pPr>
            <a:r>
              <a:rPr lang="en-GB" sz="1405"/>
              <a:t>Finding</a:t>
            </a:r>
            <a:r>
              <a:rPr lang="en-GB" sz="1405"/>
              <a:t> LP residual.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-"/>
            </a:pPr>
            <a:r>
              <a:rPr lang="en-GB" sz="1405"/>
              <a:t>Epoch extraction.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-"/>
            </a:pPr>
            <a:r>
              <a:rPr lang="en-GB" sz="1405"/>
              <a:t>Preparing slides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405"/>
              <a:t>Vaibhav: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5"/>
              <a:buChar char="-"/>
            </a:pPr>
            <a:r>
              <a:rPr lang="en-GB" sz="1405"/>
              <a:t>MFCC feature extraction.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-"/>
            </a:pPr>
            <a:r>
              <a:rPr lang="en-GB" sz="1405"/>
              <a:t>Configuring MFCC for different pitch periods.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-"/>
            </a:pPr>
            <a:r>
              <a:rPr lang="en-GB" sz="1405"/>
              <a:t>Preparing slides</a:t>
            </a:r>
            <a:endParaRPr sz="140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052550" y="603125"/>
            <a:ext cx="7038900" cy="44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5000"/>
              <a:t>THANK YOU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