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62" r:id="rId2"/>
  </p:sldIdLst>
  <p:sldSz cx="43200638" cy="21599525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B56B"/>
    <a:srgbClr val="8496B0"/>
    <a:srgbClr val="00823B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9" autoAdjust="0"/>
    <p:restoredTop sz="94291" autoAdjust="0"/>
  </p:normalViewPr>
  <p:slideViewPr>
    <p:cSldViewPr snapToGrid="0">
      <p:cViewPr varScale="1">
        <p:scale>
          <a:sx n="25" d="100"/>
          <a:sy n="25" d="100"/>
        </p:scale>
        <p:origin x="2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B840B-3FB2-45DB-94E5-84FF1BE8A357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8425" y="1279525"/>
            <a:ext cx="69088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EEEE7-7A8C-45FD-80DC-73F6343290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034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43714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1pPr>
    <a:lvl2pPr marL="471858" algn="l" defTabSz="943714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2pPr>
    <a:lvl3pPr marL="943714" algn="l" defTabSz="943714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3pPr>
    <a:lvl4pPr marL="1415572" algn="l" defTabSz="943714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4pPr>
    <a:lvl5pPr marL="1887436" algn="l" defTabSz="943714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5pPr>
    <a:lvl6pPr marL="2359287" algn="l" defTabSz="943714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6pPr>
    <a:lvl7pPr marL="2831144" algn="l" defTabSz="943714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7pPr>
    <a:lvl8pPr marL="3303011" algn="l" defTabSz="943714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8pPr>
    <a:lvl9pPr marL="3774865" algn="l" defTabSz="943714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3534924"/>
            <a:ext cx="32400479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1344752"/>
            <a:ext cx="32400479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48C6-5A3E-4AC4-9A59-A434CF6CB580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C706-8499-4481-800C-76C82EB32C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226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48C6-5A3E-4AC4-9A59-A434CF6CB580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C706-8499-4481-800C-76C82EB32C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261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149975"/>
            <a:ext cx="9315138" cy="1830459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149975"/>
            <a:ext cx="27405405" cy="18304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48C6-5A3E-4AC4-9A59-A434CF6CB580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C706-8499-4481-800C-76C82EB32C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546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48C6-5A3E-4AC4-9A59-A434CF6CB580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C706-8499-4481-800C-76C82EB32C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559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5384885"/>
            <a:ext cx="37260550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4454685"/>
            <a:ext cx="37260550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48C6-5A3E-4AC4-9A59-A434CF6CB580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C706-8499-4481-800C-76C82EB32C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116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5749874"/>
            <a:ext cx="18360271" cy="137047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5749874"/>
            <a:ext cx="18360271" cy="137047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48C6-5A3E-4AC4-9A59-A434CF6CB580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C706-8499-4481-800C-76C82EB32C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263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149976"/>
            <a:ext cx="37260550" cy="417491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5294885"/>
            <a:ext cx="18275893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7889827"/>
            <a:ext cx="18275893" cy="1160474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5294885"/>
            <a:ext cx="18365898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7889827"/>
            <a:ext cx="18365898" cy="1160474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48C6-5A3E-4AC4-9A59-A434CF6CB580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C706-8499-4481-800C-76C82EB32C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582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48C6-5A3E-4AC4-9A59-A434CF6CB580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C706-8499-4481-800C-76C82EB32C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211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48C6-5A3E-4AC4-9A59-A434CF6CB580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C706-8499-4481-800C-76C82EB32C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858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439968"/>
            <a:ext cx="13933329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109933"/>
            <a:ext cx="21870323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6479857"/>
            <a:ext cx="13933329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48C6-5A3E-4AC4-9A59-A434CF6CB580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C706-8499-4481-800C-76C82EB32C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21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439968"/>
            <a:ext cx="13933329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109933"/>
            <a:ext cx="21870323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6479857"/>
            <a:ext cx="13933329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48C6-5A3E-4AC4-9A59-A434CF6CB580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C706-8499-4481-800C-76C82EB32C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722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149976"/>
            <a:ext cx="3726055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5749874"/>
            <a:ext cx="3726055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0019561"/>
            <a:ext cx="9720144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648C6-5A3E-4AC4-9A59-A434CF6CB580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0019561"/>
            <a:ext cx="14580215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0019561"/>
            <a:ext cx="9720144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3C706-8499-4481-800C-76C82EB32C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494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879903" rtl="0" eaLnBrk="1" latinLnBrk="0" hangingPunct="1">
        <a:lnSpc>
          <a:spcPct val="90000"/>
        </a:lnSpc>
        <a:spcBef>
          <a:spcPct val="0"/>
        </a:spcBef>
        <a:buNone/>
        <a:defRPr sz="13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54;p1">
            <a:extLst>
              <a:ext uri="{FF2B5EF4-FFF2-40B4-BE49-F238E27FC236}">
                <a16:creationId xmlns:a16="http://schemas.microsoft.com/office/drawing/2014/main" id="{990AAC4E-37BC-4CFB-A0FD-4AB2DB19C2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5069504"/>
              </p:ext>
            </p:extLst>
          </p:nvPr>
        </p:nvGraphicFramePr>
        <p:xfrm>
          <a:off x="966684" y="774994"/>
          <a:ext cx="41267269" cy="2490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74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68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60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8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37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85110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1000" b="1" u="none" strike="noStrike" cap="none" dirty="0">
                        <a:latin typeface="Arial" panose="020B0604020202020204" pitchFamily="34" charset="0"/>
                        <a:ea typeface="Helvetica Neue"/>
                        <a:cs typeface="Arial" panose="020B0604020202020204" pitchFamily="34" charset="0"/>
                        <a:sym typeface="Helvetica Neue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1000" b="1" u="none" strike="noStrike" cap="none" dirty="0">
                        <a:latin typeface="Arial" panose="020B0604020202020204" pitchFamily="34" charset="0"/>
                        <a:ea typeface="Helvetica Neue"/>
                        <a:cs typeface="Arial" panose="020B0604020202020204" pitchFamily="34" charset="0"/>
                        <a:sym typeface="Helvetica Neue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1000" b="1" u="none" strike="noStrike" cap="none" dirty="0">
                        <a:latin typeface="Arial" panose="020B0604020202020204" pitchFamily="34" charset="0"/>
                        <a:ea typeface="Helvetica Neue"/>
                        <a:cs typeface="Arial" panose="020B0604020202020204" pitchFamily="34" charset="0"/>
                        <a:sym typeface="Helvetica Neue"/>
                      </a:endParaRPr>
                    </a:p>
                  </a:txBody>
                  <a:tcPr marL="16120" marR="16120" marT="50400" marB="504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MX" sz="3000" b="1" u="none" strike="noStrike" cap="none" dirty="0">
                          <a:latin typeface="Arial" panose="020B0604020202020204" pitchFamily="34" charset="0"/>
                          <a:ea typeface="Helvetica Neue"/>
                          <a:cs typeface="Arial" panose="020B0604020202020204" pitchFamily="34" charset="0"/>
                          <a:sym typeface="Helvetica Neue"/>
                        </a:rPr>
                        <a:t>SISTEMA INTEGRADO DE GESTIÓN</a:t>
                      </a:r>
                      <a:endParaRPr sz="3000" b="1" u="none" strike="noStrike" cap="none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Helvetica Neue"/>
                        <a:cs typeface="Arial" panose="020B0604020202020204" pitchFamily="34" charset="0"/>
                        <a:sym typeface="Helvetica Neue"/>
                      </a:endParaRPr>
                    </a:p>
                  </a:txBody>
                  <a:tcPr marL="16120" marR="16120" marT="50400" marB="50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419" sz="3000" b="0" u="none" strike="noStrike" cap="none" dirty="0">
                          <a:latin typeface="Arial" panose="020B0604020202020204" pitchFamily="34" charset="0"/>
                          <a:ea typeface="Helvetica Neue"/>
                          <a:cs typeface="Arial" panose="020B0604020202020204" pitchFamily="34" charset="0"/>
                          <a:sym typeface="Helvetica Neue"/>
                        </a:rPr>
                        <a:t>Revisado: Administración</a:t>
                      </a:r>
                      <a:endParaRPr sz="3000" b="0" u="none" strike="noStrike" cap="none" dirty="0">
                        <a:latin typeface="Arial" panose="020B0604020202020204" pitchFamily="34" charset="0"/>
                        <a:ea typeface="Helvetica Neue"/>
                        <a:cs typeface="Arial" panose="020B0604020202020204" pitchFamily="34" charset="0"/>
                        <a:sym typeface="Helvetica Neue"/>
                      </a:endParaRPr>
                    </a:p>
                  </a:txBody>
                  <a:tcPr marL="16120" marR="16120" marT="50400" marB="50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PE" sz="3000" b="1" u="none" strike="noStrike" cap="none" dirty="0">
                          <a:latin typeface="Arial" panose="020B0604020202020204" pitchFamily="34" charset="0"/>
                          <a:ea typeface="Helvetica Neue"/>
                          <a:cs typeface="Arial" panose="020B0604020202020204" pitchFamily="34" charset="0"/>
                          <a:sym typeface="Helvetica Neue"/>
                        </a:rPr>
                        <a:t>SP-SIG-M-01-F-11</a:t>
                      </a:r>
                      <a:endParaRPr sz="3000" b="1" u="none" strike="noStrike" cap="none" dirty="0">
                        <a:latin typeface="Arial" panose="020B0604020202020204" pitchFamily="34" charset="0"/>
                        <a:ea typeface="Helvetica Neue"/>
                        <a:cs typeface="Arial" panose="020B0604020202020204" pitchFamily="34" charset="0"/>
                        <a:sym typeface="Helvetica Neue"/>
                      </a:endParaRPr>
                    </a:p>
                  </a:txBody>
                  <a:tcPr marL="16120" marR="16120" marT="50400" marB="50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85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419" sz="4000" b="1" dirty="0">
                          <a:latin typeface="Arial" panose="020B0604020202020204" pitchFamily="34" charset="0"/>
                          <a:ea typeface="Helvetica Neue"/>
                          <a:cs typeface="Arial" panose="020B0604020202020204" pitchFamily="34" charset="0"/>
                          <a:sym typeface="Helvetica Neue"/>
                        </a:rPr>
                        <a:t>ORGANIGRAMA</a:t>
                      </a:r>
                      <a:endParaRPr sz="4000" b="1" u="none" strike="noStrike" cap="none" dirty="0">
                        <a:latin typeface="Arial" panose="020B0604020202020204" pitchFamily="34" charset="0"/>
                        <a:ea typeface="Helvetica Neue"/>
                        <a:cs typeface="Arial" panose="020B0604020202020204" pitchFamily="34" charset="0"/>
                        <a:sym typeface="Helvetica Neue"/>
                      </a:endParaRPr>
                    </a:p>
                  </a:txBody>
                  <a:tcPr marL="16120" marR="16120" marT="50400" marB="50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419" sz="3000" b="0" u="none" strike="noStrike" cap="none" dirty="0">
                          <a:latin typeface="Arial" panose="020B0604020202020204" pitchFamily="34" charset="0"/>
                          <a:ea typeface="Helvetica Neue"/>
                          <a:cs typeface="Arial" panose="020B0604020202020204" pitchFamily="34" charset="0"/>
                          <a:sym typeface="Helvetica Neue"/>
                        </a:rPr>
                        <a:t>Aprobado: G. General</a:t>
                      </a:r>
                      <a:endParaRPr sz="3000" b="0" u="none" strike="noStrike" cap="none" dirty="0">
                        <a:latin typeface="Arial" panose="020B0604020202020204" pitchFamily="34" charset="0"/>
                        <a:ea typeface="Helvetica Neue"/>
                        <a:cs typeface="Arial" panose="020B0604020202020204" pitchFamily="34" charset="0"/>
                        <a:sym typeface="Helvetica Neue"/>
                      </a:endParaRPr>
                    </a:p>
                  </a:txBody>
                  <a:tcPr marL="16120" marR="16120" marT="50400" marB="50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419" sz="3000" b="0" u="none" strike="noStrike" cap="none" dirty="0">
                          <a:latin typeface="Arial" panose="020B0604020202020204" pitchFamily="34" charset="0"/>
                          <a:ea typeface="Helvetica Neue"/>
                          <a:cs typeface="Arial" panose="020B0604020202020204" pitchFamily="34" charset="0"/>
                          <a:sym typeface="Helvetica Neue"/>
                        </a:rPr>
                        <a:t>Versión</a:t>
                      </a:r>
                      <a:endParaRPr sz="3000" b="0" u="none" strike="noStrike" cap="none" dirty="0">
                        <a:latin typeface="Arial" panose="020B0604020202020204" pitchFamily="34" charset="0"/>
                        <a:ea typeface="Helvetica Neue"/>
                        <a:cs typeface="Arial" panose="020B0604020202020204" pitchFamily="34" charset="0"/>
                        <a:sym typeface="Helvetica Neue"/>
                      </a:endParaRPr>
                    </a:p>
                  </a:txBody>
                  <a:tcPr marL="16120" marR="16120" marT="50400" marB="50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PE" sz="3000" b="0" u="none" strike="noStrike" cap="none" dirty="0">
                          <a:latin typeface="Arial" panose="020B0604020202020204" pitchFamily="34" charset="0"/>
                          <a:ea typeface="Helvetica Neue"/>
                          <a:cs typeface="Arial" panose="020B0604020202020204" pitchFamily="34" charset="0"/>
                          <a:sym typeface="Helvetica Neue"/>
                        </a:rPr>
                        <a:t>03</a:t>
                      </a:r>
                      <a:endParaRPr sz="3000" b="0" u="none" strike="noStrike" cap="none" dirty="0">
                        <a:latin typeface="Arial" panose="020B0604020202020204" pitchFamily="34" charset="0"/>
                        <a:ea typeface="Helvetica Neue"/>
                        <a:cs typeface="Arial" panose="020B0604020202020204" pitchFamily="34" charset="0"/>
                        <a:sym typeface="Helvetica Neue"/>
                      </a:endParaRPr>
                    </a:p>
                  </a:txBody>
                  <a:tcPr marL="16120" marR="16120" marT="50400" marB="50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85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419" sz="3000" b="0" u="none" strike="noStrike" cap="none" dirty="0">
                          <a:latin typeface="Arial" panose="020B0604020202020204" pitchFamily="34" charset="0"/>
                          <a:ea typeface="Helvetica Neue"/>
                          <a:cs typeface="Arial" panose="020B0604020202020204" pitchFamily="34" charset="0"/>
                          <a:sym typeface="Helvetica Neue"/>
                        </a:rPr>
                        <a:t>Fecha</a:t>
                      </a:r>
                      <a:endParaRPr sz="3000" b="0" u="none" strike="noStrike" cap="none" dirty="0">
                        <a:latin typeface="Arial" panose="020B0604020202020204" pitchFamily="34" charset="0"/>
                        <a:ea typeface="Helvetica Neue"/>
                        <a:cs typeface="Arial" panose="020B0604020202020204" pitchFamily="34" charset="0"/>
                        <a:sym typeface="Helvetica Neue"/>
                      </a:endParaRPr>
                    </a:p>
                  </a:txBody>
                  <a:tcPr marL="16120" marR="16120" marT="50400" marB="50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PE" sz="3000" b="0" u="none" strike="noStrike" cap="none" dirty="0">
                          <a:latin typeface="Arial" panose="020B0604020202020204" pitchFamily="34" charset="0"/>
                          <a:ea typeface="Helvetica Neue"/>
                          <a:cs typeface="Arial" panose="020B0604020202020204" pitchFamily="34" charset="0"/>
                          <a:sym typeface="Helvetica Neue"/>
                        </a:rPr>
                        <a:t>10/08/2023</a:t>
                      </a:r>
                      <a:endParaRPr sz="3000" b="0" u="none" strike="noStrike" cap="none" dirty="0">
                        <a:latin typeface="Arial" panose="020B0604020202020204" pitchFamily="34" charset="0"/>
                        <a:ea typeface="Helvetica Neue"/>
                        <a:cs typeface="Arial" panose="020B0604020202020204" pitchFamily="34" charset="0"/>
                        <a:sym typeface="Helvetica Neue"/>
                      </a:endParaRPr>
                    </a:p>
                  </a:txBody>
                  <a:tcPr marL="16120" marR="16120" marT="50400" marB="50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66" name="Imagen 165" descr="C:\Users\hp\Downloads\LOGOTIPO sumac paqari EMPRESA DE GESTION AMBIENTAL.png">
            <a:extLst>
              <a:ext uri="{FF2B5EF4-FFF2-40B4-BE49-F238E27FC236}">
                <a16:creationId xmlns:a16="http://schemas.microsoft.com/office/drawing/2014/main" id="{DB502F29-B9D7-40EA-920A-DC1EE25E259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022" y="975647"/>
            <a:ext cx="3420000" cy="1929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574313D-8626-49D7-6463-59834AF68A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63" r="5057" b="8311"/>
          <a:stretch/>
        </p:blipFill>
        <p:spPr>
          <a:xfrm>
            <a:off x="33310948" y="14624930"/>
            <a:ext cx="7039790" cy="490247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A64E5C1-BAC0-922E-F947-85161594B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341" y="3965641"/>
            <a:ext cx="37624106" cy="168588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AFAE3FB-191A-486E-74CB-FD30451F8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06740" y="10799762"/>
            <a:ext cx="4922707" cy="254075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E8A174C-3C18-0B53-855E-BEC638A844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00709" y="12111967"/>
            <a:ext cx="1015324" cy="56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55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5488</TotalTime>
  <Words>18</Words>
  <Application>Microsoft Office PowerPoint</Application>
  <PresentationFormat>Personalizado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Torres Estrella</dc:creator>
  <cp:lastModifiedBy>MAX EDUARDO MOSCOSO ZEVALLOS 2014104842</cp:lastModifiedBy>
  <cp:revision>123</cp:revision>
  <dcterms:created xsi:type="dcterms:W3CDTF">2021-02-09T21:14:18Z</dcterms:created>
  <dcterms:modified xsi:type="dcterms:W3CDTF">2023-08-25T14:45:48Z</dcterms:modified>
</cp:coreProperties>
</file>