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654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Prikupljanje podataka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61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AliExpress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48" y="1350447"/>
            <a:ext cx="8535852" cy="51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Komentari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2" y="1332950"/>
            <a:ext cx="6434724" cy="53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Linkoi</a:t>
            </a:r>
            <a:r>
              <a:rPr lang="hr-HR" dirty="0" smtClean="0"/>
              <a:t> na proizvode-Web </a:t>
            </a:r>
            <a:r>
              <a:rPr lang="hr-HR" dirty="0" err="1" smtClean="0"/>
              <a:t>Scraper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87" y="2147961"/>
            <a:ext cx="11617625" cy="40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ID za proizvode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354" y="1853248"/>
            <a:ext cx="5880477" cy="444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Komentari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04" y="1336037"/>
            <a:ext cx="8820618" cy="53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Komentari prevedeni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65359"/>
            <a:ext cx="9860524" cy="48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Prikupljanje podataka</vt:lpstr>
      <vt:lpstr>AliExpress</vt:lpstr>
      <vt:lpstr>Komentari</vt:lpstr>
      <vt:lpstr>Linkoi na proizvode-Web Scraper</vt:lpstr>
      <vt:lpstr>ID za proizvode</vt:lpstr>
      <vt:lpstr>Komentari</vt:lpstr>
      <vt:lpstr>Komentari prevedeni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Prikupljanje podataka</dc:title>
  <dc:creator>Zendra</dc:creator>
  <cp:lastModifiedBy>Zendra</cp:lastModifiedBy>
  <cp:revision>3</cp:revision>
  <dcterms:created xsi:type="dcterms:W3CDTF">2021-06-28T04:04:51Z</dcterms:created>
  <dcterms:modified xsi:type="dcterms:W3CDTF">2021-06-28T04:30:52Z</dcterms:modified>
</cp:coreProperties>
</file>