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6" r:id="rId2"/>
  </p:sldMasterIdLst>
  <p:notesMasterIdLst>
    <p:notesMasterId r:id="rId13"/>
  </p:notesMasterIdLst>
  <p:sldIdLst>
    <p:sldId id="8353" r:id="rId3"/>
    <p:sldId id="262" r:id="rId4"/>
    <p:sldId id="263" r:id="rId5"/>
    <p:sldId id="8371" r:id="rId6"/>
    <p:sldId id="8372" r:id="rId7"/>
    <p:sldId id="8374" r:id="rId8"/>
    <p:sldId id="8375" r:id="rId9"/>
    <p:sldId id="8376" r:id="rId10"/>
    <p:sldId id="8352" r:id="rId11"/>
    <p:sldId id="8349"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FEE"/>
    <a:srgbClr val="011E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p:restoredTop sz="81857"/>
  </p:normalViewPr>
  <p:slideViewPr>
    <p:cSldViewPr snapToGrid="0" snapToObjects="1">
      <p:cViewPr varScale="1">
        <p:scale>
          <a:sx n="64" d="100"/>
          <a:sy n="64" d="100"/>
        </p:scale>
        <p:origin x="11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6067-D1A4-894E-8FEF-F822FEA32D71}" type="datetimeFigureOut">
              <a:rPr lang="fi-FI" smtClean="0"/>
              <a:t>8.4.2019</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B667C-9AA9-C841-8097-7C8019AAA4F8}" type="slidenum">
              <a:rPr lang="fi-FI" smtClean="0"/>
              <a:t>‹#›</a:t>
            </a:fld>
            <a:endParaRPr lang="fi-FI"/>
          </a:p>
        </p:txBody>
      </p:sp>
    </p:spTree>
    <p:extLst>
      <p:ext uri="{BB962C8B-B14F-4D97-AF65-F5344CB8AC3E}">
        <p14:creationId xmlns:p14="http://schemas.microsoft.com/office/powerpoint/2010/main" val="44990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EEA9-4896-374B-9139-04CFBBACC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E48D9972-5ECB-6947-88F7-7F6C76C61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DCF112F6-A3E1-A047-9E38-B678ADF7C871}"/>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5" name="Footer Placeholder 4">
            <a:extLst>
              <a:ext uri="{FF2B5EF4-FFF2-40B4-BE49-F238E27FC236}">
                <a16:creationId xmlns:a16="http://schemas.microsoft.com/office/drawing/2014/main" id="{360E288A-75E4-FB4E-9F1B-08C4A330A8FF}"/>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41DDFC1F-9767-9C43-89E3-D51B8E81F070}"/>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205943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683-AD9A-4B4B-A3EF-67DA9A890812}"/>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FF658ADA-ED47-6A49-9023-F89D205888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E8E2C5E2-B83A-CC43-A9BC-E9360FDAB760}"/>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5" name="Footer Placeholder 4">
            <a:extLst>
              <a:ext uri="{FF2B5EF4-FFF2-40B4-BE49-F238E27FC236}">
                <a16:creationId xmlns:a16="http://schemas.microsoft.com/office/drawing/2014/main" id="{096A2683-D6F0-0E4E-B614-3F3FCDBD8212}"/>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2A4116DF-883C-E044-BC06-C959965A823D}"/>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72655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50CB9-30E9-3E42-BF89-D8718D4000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E99F504F-9CE3-9940-97EB-1A0B8F6B09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3B5CC45-CB4F-144F-A78B-ED6B34BA8FB6}"/>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5" name="Footer Placeholder 4">
            <a:extLst>
              <a:ext uri="{FF2B5EF4-FFF2-40B4-BE49-F238E27FC236}">
                <a16:creationId xmlns:a16="http://schemas.microsoft.com/office/drawing/2014/main" id="{0F898ADF-3971-5849-99A3-82A239014969}"/>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9729F450-522C-8B44-894B-A5A39D0080CD}"/>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298472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1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78A5D13A-4A2E-49E9-842B-13EDBE62E860}"/>
              </a:ext>
            </a:extLst>
          </p:cNvPr>
          <p:cNvPicPr>
            <a:picLocks noChangeAspect="1"/>
          </p:cNvPicPr>
          <p:nvPr userDrawn="1"/>
        </p:nvPicPr>
        <p:blipFill rotWithShape="1">
          <a:blip r:embed="rId3"/>
          <a:srcRect l="65760" t="11271" b="-2"/>
          <a:stretch/>
        </p:blipFill>
        <p:spPr>
          <a:xfrm>
            <a:off x="7093230" y="0"/>
            <a:ext cx="5098770" cy="6858000"/>
          </a:xfrm>
          <a:prstGeom prst="rect">
            <a:avLst/>
          </a:prstGeom>
        </p:spPr>
      </p:pic>
    </p:spTree>
    <p:extLst>
      <p:ext uri="{BB962C8B-B14F-4D97-AF65-F5344CB8AC3E}">
        <p14:creationId xmlns:p14="http://schemas.microsoft.com/office/powerpoint/2010/main" val="24011655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
        <p:nvSpPr>
          <p:cNvPr id="9" name="Title 1"/>
          <p:cNvSpPr>
            <a:spLocks noGrp="1"/>
          </p:cNvSpPr>
          <p:nvPr>
            <p:ph type="title" hasCustomPrompt="1"/>
          </p:nvPr>
        </p:nvSpPr>
        <p:spPr>
          <a:xfrm>
            <a:off x="584201" y="2979778"/>
            <a:ext cx="9144000" cy="553998"/>
          </a:xfrm>
          <a:noFill/>
        </p:spPr>
        <p:txBody>
          <a:bodyPr lIns="0" tIns="0" rIns="0" bIns="0" anchor="b" anchorCtr="0">
            <a:spAutoFit/>
          </a:bodyPr>
          <a:lstStyle>
            <a:lvl1pPr>
              <a:defRPr sz="3599"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0"/>
            <a:ext cx="9144000" cy="338554"/>
          </a:xfrm>
          <a:noFill/>
        </p:spPr>
        <p:txBody>
          <a:bodyPr wrap="square" lIns="0" tIns="0" rIns="0" bIns="0">
            <a:spAutoFit/>
          </a:bodyPr>
          <a:lstStyle>
            <a:lvl1pPr marL="0" indent="0">
              <a:spcBef>
                <a:spcPts val="0"/>
              </a:spcBef>
              <a:buNone/>
              <a:defRPr sz="21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02176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1" y="2979778"/>
            <a:ext cx="9144000"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0"/>
            <a:ext cx="9144000" cy="338554"/>
          </a:xfrm>
          <a:noFill/>
        </p:spPr>
        <p:txBody>
          <a:bodyPr wrap="square" lIns="0" tIns="0" rIns="0" bIns="0">
            <a:spAutoFit/>
          </a:bodyPr>
          <a:lstStyle>
            <a:lvl1pPr marL="0" indent="0">
              <a:spcBef>
                <a:spcPts val="0"/>
              </a:spcBef>
              <a:buNone/>
              <a:defRPr sz="21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91484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1"/>
            <a:ext cx="11018520" cy="1612493"/>
          </a:xfrm>
        </p:spPr>
        <p:txBody>
          <a:bodyPr wrap="square">
            <a:spAutoFit/>
          </a:bodyPr>
          <a:lstStyle>
            <a:lvl1pPr marL="0" indent="0">
              <a:buNone/>
              <a:defRPr/>
            </a:lvl1pPr>
            <a:lvl2pPr marL="228531" indent="0">
              <a:buNone/>
              <a:defRPr/>
            </a:lvl2pPr>
            <a:lvl3pPr marL="457063" indent="0">
              <a:buNone/>
              <a:defRPr/>
            </a:lvl3pPr>
            <a:lvl4pPr marL="685594" indent="0">
              <a:buNone/>
              <a:defRPr/>
            </a:lvl4pPr>
            <a:lvl5pPr marL="91412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0693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1"/>
            <a:ext cx="11018838" cy="1612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92841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4"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panose="020B0502040204020203" pitchFamily="34" charset="0"/>
                <a:cs typeface="Segoe UI" panose="020B05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panose="020B0502040204020203" pitchFamily="34" charset="0"/>
                <a:cs typeface="Segoe UI" panose="020B05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01569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1"/>
            <a:ext cx="5211763" cy="1612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1"/>
            <a:ext cx="5219700" cy="1612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8634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p>
        </p:txBody>
      </p:sp>
    </p:spTree>
    <p:extLst>
      <p:ext uri="{BB962C8B-B14F-4D97-AF65-F5344CB8AC3E}">
        <p14:creationId xmlns:p14="http://schemas.microsoft.com/office/powerpoint/2010/main" val="58503660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A08-0153-194E-B3E5-2427D363B9ED}"/>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C8AF1937-3186-3242-8237-99B66A7494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8E013C13-0FEE-AA41-9CD3-00A706F0C198}"/>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5" name="Footer Placeholder 4">
            <a:extLst>
              <a:ext uri="{FF2B5EF4-FFF2-40B4-BE49-F238E27FC236}">
                <a16:creationId xmlns:a16="http://schemas.microsoft.com/office/drawing/2014/main" id="{C482D3E0-510D-3845-A8A1-AA8E56CE2AD7}"/>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DB279899-B8AB-4645-AB51-CB37144D4BFC}"/>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1366820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249082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0"/>
            <a:ext cx="4161981" cy="1107996"/>
          </a:xfrm>
        </p:spPr>
        <p:txBody>
          <a:bodyPr wrap="square" rIns="0" anchor="b">
            <a:spAutoFit/>
          </a:bodyPr>
          <a:lstStyle>
            <a:lvl1pPr>
              <a:lnSpc>
                <a:spcPct val="100000"/>
              </a:lnSpc>
              <a:defRPr sz="3599"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4162425" cy="338554"/>
          </a:xfrm>
        </p:spPr>
        <p:txBody>
          <a:bodyPr/>
          <a:lstStyle>
            <a:lvl1pPr marL="0" indent="0">
              <a:buNone/>
              <a:defRPr sz="2199">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991025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3152001"/>
            <a:ext cx="4161981" cy="553998"/>
          </a:xfrm>
        </p:spPr>
        <p:txBody>
          <a:bodyPr wrap="square" rIns="0" anchor="ctr" anchorCtr="0">
            <a:spAutoFit/>
          </a:bodyPr>
          <a:lstStyle>
            <a:lvl1pPr>
              <a:lnSpc>
                <a:spcPct val="100000"/>
              </a:lnSpc>
              <a:defRPr sz="3599"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756061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981637"/>
            <a:ext cx="4160520" cy="861774"/>
          </a:xfrm>
        </p:spPr>
        <p:txBody>
          <a:bodyPr wrap="square" anchor="t">
            <a:spAutoFit/>
          </a:bodyPr>
          <a:lstStyle>
            <a:lvl1pPr>
              <a:lnSpc>
                <a:spcPct val="100000"/>
              </a:lnSpc>
              <a:defRPr sz="2799"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4999713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4"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31" lvl="0" indent="-22853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0490605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4"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31" lvl="0" indent="-22853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2334475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2"/>
            <a:ext cx="5367528" cy="307777"/>
          </a:xfrm>
        </p:spPr>
        <p:txBody>
          <a:bodyPr/>
          <a:lstStyle>
            <a:lvl1pPr marL="0" indent="0" algn="ctr">
              <a:spcBef>
                <a:spcPts val="0"/>
              </a:spcBef>
              <a:buNone/>
              <a:defRPr sz="1999"/>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31" lvl="0" indent="-228531"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2"/>
            <a:ext cx="5367528" cy="307777"/>
          </a:xfrm>
        </p:spPr>
        <p:txBody>
          <a:bodyPr/>
          <a:lstStyle>
            <a:lvl1pPr marL="0" indent="0" algn="ctr">
              <a:spcBef>
                <a:spcPts val="0"/>
              </a:spcBef>
              <a:buNone/>
              <a:defRPr sz="1999"/>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31" lvl="0" indent="-22853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673036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2"/>
            <a:ext cx="3475037" cy="307777"/>
          </a:xfrm>
        </p:spPr>
        <p:txBody>
          <a:bodyPr/>
          <a:lstStyle>
            <a:lvl1pPr marL="0" indent="0" algn="ctr">
              <a:spcBef>
                <a:spcPts val="0"/>
              </a:spcBef>
              <a:buNone/>
              <a:defRPr sz="1999"/>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2"/>
            <a:ext cx="3475037" cy="307777"/>
          </a:xfrm>
        </p:spPr>
        <p:txBody>
          <a:bodyPr/>
          <a:lstStyle>
            <a:lvl1pPr marL="0" indent="0" algn="ctr">
              <a:spcBef>
                <a:spcPts val="0"/>
              </a:spcBef>
              <a:buNone/>
              <a:defRPr sz="1999"/>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1"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2"/>
            <a:ext cx="3475037" cy="307777"/>
          </a:xfrm>
        </p:spPr>
        <p:txBody>
          <a:bodyPr/>
          <a:lstStyle>
            <a:lvl1pPr marL="0" indent="0" algn="ctr">
              <a:spcBef>
                <a:spcPts val="0"/>
              </a:spcBef>
              <a:buNone/>
              <a:defRPr sz="1999"/>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5456623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0"/>
            <a:ext cx="2532888" cy="615297"/>
          </a:xfrm>
        </p:spPr>
        <p:txBody>
          <a:bodyPr/>
          <a:lstStyle>
            <a:lvl1pPr marL="0" indent="0" algn="ctr">
              <a:spcBef>
                <a:spcPts val="0"/>
              </a:spcBef>
              <a:buNone/>
              <a:defRPr sz="1999"/>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297"/>
          </a:xfrm>
        </p:spPr>
        <p:txBody>
          <a:bodyPr/>
          <a:lstStyle>
            <a:lvl1pPr marL="0" indent="0" algn="ctr">
              <a:spcBef>
                <a:spcPts val="0"/>
              </a:spcBef>
              <a:buNone/>
              <a:defRPr sz="1999"/>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297"/>
          </a:xfrm>
        </p:spPr>
        <p:txBody>
          <a:bodyPr/>
          <a:lstStyle>
            <a:lvl1pPr marL="0" indent="0" algn="ctr">
              <a:spcBef>
                <a:spcPts val="0"/>
              </a:spcBef>
              <a:buNone/>
              <a:defRPr sz="1999"/>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297"/>
          </a:xfrm>
        </p:spPr>
        <p:txBody>
          <a:bodyPr/>
          <a:lstStyle>
            <a:lvl1pPr marL="0" indent="0" algn="ctr">
              <a:spcBef>
                <a:spcPts val="0"/>
              </a:spcBef>
              <a:buNone/>
              <a:defRPr sz="1999"/>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650558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1" y="2017715"/>
            <a:ext cx="3481388" cy="307777"/>
          </a:xfrm>
        </p:spPr>
        <p:txBody>
          <a:bodyPr wrap="square">
            <a:spAutoFit/>
          </a:bodyPr>
          <a:lstStyle>
            <a:lvl1pPr marL="0" indent="0">
              <a:buNone/>
              <a:defRPr sz="1999">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a:t>Drag &amp; drop your screen shot here </a:t>
            </a:r>
            <a:br>
              <a:rPr lang="en-US"/>
            </a:br>
            <a:r>
              <a:rPr lang="en-US"/>
              <a:t>or click or tap icon below to insert </a:t>
            </a:r>
          </a:p>
        </p:txBody>
      </p:sp>
    </p:spTree>
    <p:extLst>
      <p:ext uri="{BB962C8B-B14F-4D97-AF65-F5344CB8AC3E}">
        <p14:creationId xmlns:p14="http://schemas.microsoft.com/office/powerpoint/2010/main" val="22217252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16B8-4B14-9747-89D7-461A35168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A4A27014-C9D4-CC4A-B355-422678BC3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6FE68-2C07-5F41-AD47-93D5D7A234BB}"/>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5" name="Footer Placeholder 4">
            <a:extLst>
              <a:ext uri="{FF2B5EF4-FFF2-40B4-BE49-F238E27FC236}">
                <a16:creationId xmlns:a16="http://schemas.microsoft.com/office/drawing/2014/main" id="{D594CC50-53EA-CD45-A2DB-DF87A0340A6F}"/>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56883E0C-22AF-C74A-AA6A-9167824FCE06}"/>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2049357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1"/>
            <a:ext cx="3468956" cy="1107996"/>
          </a:xfrm>
        </p:spPr>
        <p:txBody>
          <a:bodyPr/>
          <a:lstStyle>
            <a:lvl1pPr>
              <a:defRPr sz="3599">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399"/>
            </a:lvl1pPr>
            <a:lvl2pPr marL="228531"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1"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5086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l" defTabSz="932192" rtl="0" eaLnBrk="1" fontAlgn="base" latinLnBrk="0" hangingPunct="1">
              <a:lnSpc>
                <a:spcPct val="100000"/>
              </a:lnSpc>
              <a:spcBef>
                <a:spcPct val="0"/>
              </a:spcBef>
              <a:spcAft>
                <a:spcPct val="0"/>
              </a:spcAft>
              <a:buClrTx/>
              <a:buSzTx/>
              <a:buFontTx/>
              <a:buNone/>
              <a:tabLst/>
              <a:defRPr/>
            </a:pPr>
            <a:endParaRPr kumimoji="0" lang="en-US" sz="1999"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9"/>
            <a:ext cx="6599409" cy="430887"/>
          </a:xfrm>
        </p:spPr>
        <p:txBody>
          <a:bodyPr anchor="ctr" anchorCtr="0"/>
          <a:lstStyle>
            <a:lvl1pPr marL="0" indent="0">
              <a:spcAft>
                <a:spcPts val="1200"/>
              </a:spcAft>
              <a:buNone/>
              <a:defRPr sz="2799"/>
            </a:lvl1pPr>
            <a:lvl2pPr marL="228531" indent="0">
              <a:buNone/>
              <a:defRPr/>
            </a:lvl2pPr>
          </a:lstStyle>
          <a:p>
            <a:pPr lvl="0"/>
            <a:r>
              <a:rPr lang="en-US"/>
              <a:t>Click to edit Master text styles</a:t>
            </a:r>
          </a:p>
        </p:txBody>
      </p:sp>
    </p:spTree>
    <p:extLst>
      <p:ext uri="{BB962C8B-B14F-4D97-AF65-F5344CB8AC3E}">
        <p14:creationId xmlns:p14="http://schemas.microsoft.com/office/powerpoint/2010/main" val="30271717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9"/>
            <a:ext cx="6599409" cy="430887"/>
          </a:xfrm>
        </p:spPr>
        <p:txBody>
          <a:bodyPr anchor="ctr" anchorCtr="0">
            <a:spAutoFit/>
          </a:bodyPr>
          <a:lstStyle>
            <a:lvl1pPr marL="0" indent="0">
              <a:spcAft>
                <a:spcPts val="1200"/>
              </a:spcAft>
              <a:buNone/>
              <a:defRPr sz="2799"/>
            </a:lvl1pPr>
            <a:lvl2pPr marL="228531"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8681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1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21087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1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698106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05783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508005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9695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142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90"/>
            <a:ext cx="11018520" cy="1908215"/>
          </a:xfrm>
        </p:spPr>
        <p:txBody>
          <a:bodyPr/>
          <a:lstStyle>
            <a:lvl1pPr marL="0" indent="0">
              <a:buNone/>
              <a:defRPr sz="2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58104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58FA-32AF-544A-8700-CC2A6A17DA3E}"/>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BAEBD0BB-C39B-304A-9AF4-29BFC113E8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78A667F6-623E-2C4E-BD07-7627F3E5DF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F71105EF-D4F2-CB49-93DB-F35CAAAD0564}"/>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6" name="Footer Placeholder 5">
            <a:extLst>
              <a:ext uri="{FF2B5EF4-FFF2-40B4-BE49-F238E27FC236}">
                <a16:creationId xmlns:a16="http://schemas.microsoft.com/office/drawing/2014/main" id="{9FAA4C80-F38D-E845-8E50-0C388846F57D}"/>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A662BB1C-46BB-1B4E-99C4-727815073D50}"/>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5589360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1"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01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559802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8" cy="2215991"/>
          </a:xfrm>
        </p:spPr>
        <p:txBody>
          <a:bodyPr>
            <a:spAutoFit/>
          </a:bodyPr>
          <a:lstStyle>
            <a:lvl1pPr>
              <a:defRPr sz="3599">
                <a:latin typeface="+mn-lt"/>
              </a:defRPr>
            </a:lvl1pPr>
            <a:lvl2pPr>
              <a:defRPr sz="2799">
                <a:latin typeface="+mn-lt"/>
              </a:defRPr>
            </a:lvl2pPr>
            <a:lvl3pPr>
              <a:defRPr sz="2399">
                <a:latin typeface="+mn-lt"/>
              </a:defRPr>
            </a:lvl3pPr>
            <a:lvl4pPr>
              <a:defRPr sz="1999">
                <a:latin typeface="+mn-lt"/>
              </a:defRPr>
            </a:lvl4pPr>
            <a:lvl5pPr>
              <a:defRPr sz="1799">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755770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2983-0559-854E-B3C4-0D1653B350EC}"/>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CA134E75-D31E-8749-A513-75760C20E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E774DF-7F56-C647-9967-CB8A6A5E86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56783797-480C-6E4C-8450-46717B854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D5F0AA-6907-574A-8B95-DE3877BC98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B1FD94B2-663E-684C-8F69-CA6A278BAA24}"/>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8" name="Footer Placeholder 7">
            <a:extLst>
              <a:ext uri="{FF2B5EF4-FFF2-40B4-BE49-F238E27FC236}">
                <a16:creationId xmlns:a16="http://schemas.microsoft.com/office/drawing/2014/main" id="{72497A81-CC13-3342-999C-C379C9D49DDE}"/>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D9A34155-A166-9944-B6DC-CEC543CFD656}"/>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220922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539D-146C-0241-ADE5-D59FE3B846B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C80F883E-53C6-F642-BACD-7F36C2222ECB}"/>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4" name="Footer Placeholder 3">
            <a:extLst>
              <a:ext uri="{FF2B5EF4-FFF2-40B4-BE49-F238E27FC236}">
                <a16:creationId xmlns:a16="http://schemas.microsoft.com/office/drawing/2014/main" id="{CEB51800-D6AA-5A4C-AF17-D365C31694DA}"/>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5908450B-F03F-9F44-917C-2B87D170FDDD}"/>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328028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87802A-FB3A-B940-961F-FF1482055BCF}"/>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3" name="Footer Placeholder 2">
            <a:extLst>
              <a:ext uri="{FF2B5EF4-FFF2-40B4-BE49-F238E27FC236}">
                <a16:creationId xmlns:a16="http://schemas.microsoft.com/office/drawing/2014/main" id="{F393B8D5-E66B-5042-AE55-9DDF925A43FC}"/>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BD8BBB27-B604-B24E-9283-152928FF5568}"/>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241968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39C4-9025-5D4A-B923-F1C5C0224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0F203E32-B12E-2140-AA17-6A8174366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C5689A5D-7C59-7147-927C-9D1B9B55B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E02632-A268-3140-9EAA-8F1A45A1EDB7}"/>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6" name="Footer Placeholder 5">
            <a:extLst>
              <a:ext uri="{FF2B5EF4-FFF2-40B4-BE49-F238E27FC236}">
                <a16:creationId xmlns:a16="http://schemas.microsoft.com/office/drawing/2014/main" id="{49B4A524-7E57-9E4B-BF08-6B0738B17273}"/>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B11C01DC-15AE-6A48-8699-51518458F159}"/>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385947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BDAA-5C7D-CC47-9B0F-41BD9B5AB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3150C7EE-F8A9-F947-82EA-45F79DAF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647F8AA5-8E22-5C4A-A96F-2B00EA8F7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C5360-D0DF-7945-B3E9-E77B5EE88275}"/>
              </a:ext>
            </a:extLst>
          </p:cNvPr>
          <p:cNvSpPr>
            <a:spLocks noGrp="1"/>
          </p:cNvSpPr>
          <p:nvPr>
            <p:ph type="dt" sz="half" idx="10"/>
          </p:nvPr>
        </p:nvSpPr>
        <p:spPr/>
        <p:txBody>
          <a:bodyPr/>
          <a:lstStyle/>
          <a:p>
            <a:fld id="{59C7EED6-5C44-8D4B-9AF9-0B39BBC8F875}" type="datetimeFigureOut">
              <a:rPr lang="fi-FI" smtClean="0"/>
              <a:t>8.4.2019</a:t>
            </a:fld>
            <a:endParaRPr lang="fi-FI"/>
          </a:p>
        </p:txBody>
      </p:sp>
      <p:sp>
        <p:nvSpPr>
          <p:cNvPr id="6" name="Footer Placeholder 5">
            <a:extLst>
              <a:ext uri="{FF2B5EF4-FFF2-40B4-BE49-F238E27FC236}">
                <a16:creationId xmlns:a16="http://schemas.microsoft.com/office/drawing/2014/main" id="{F73D2E06-5029-7241-8476-7E6792164E88}"/>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0B0420CE-1628-8043-A2BC-6E439ACFEC35}"/>
              </a:ext>
            </a:extLst>
          </p:cNvPr>
          <p:cNvSpPr>
            <a:spLocks noGrp="1"/>
          </p:cNvSpPr>
          <p:nvPr>
            <p:ph type="sldNum" sz="quarter" idx="12"/>
          </p:nvPr>
        </p:nvSpPr>
        <p:spPr/>
        <p:txBody>
          <a:bodyPr/>
          <a:lstStyle/>
          <a:p>
            <a:fld id="{95DF5134-9A07-5248-BE8E-9A981AB5CCD5}" type="slidenum">
              <a:rPr lang="fi-FI" smtClean="0"/>
              <a:t>‹#›</a:t>
            </a:fld>
            <a:endParaRPr lang="fi-FI"/>
          </a:p>
        </p:txBody>
      </p:sp>
    </p:spTree>
    <p:extLst>
      <p:ext uri="{BB962C8B-B14F-4D97-AF65-F5344CB8AC3E}">
        <p14:creationId xmlns:p14="http://schemas.microsoft.com/office/powerpoint/2010/main" val="9333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33F56-6D9C-3441-AA5D-093C5A7690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577F2D1E-3381-664B-BAB6-91859C0D0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6AF899B9-C4F9-1843-A089-02F0EFF7B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7EED6-5C44-8D4B-9AF9-0B39BBC8F875}" type="datetimeFigureOut">
              <a:rPr lang="fi-FI" smtClean="0"/>
              <a:t>8.4.2019</a:t>
            </a:fld>
            <a:endParaRPr lang="fi-FI"/>
          </a:p>
        </p:txBody>
      </p:sp>
      <p:sp>
        <p:nvSpPr>
          <p:cNvPr id="5" name="Footer Placeholder 4">
            <a:extLst>
              <a:ext uri="{FF2B5EF4-FFF2-40B4-BE49-F238E27FC236}">
                <a16:creationId xmlns:a16="http://schemas.microsoft.com/office/drawing/2014/main" id="{976CC819-71B8-EF40-9C47-1E27D4F01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FD1CD93F-304C-9946-992A-0DFBF84D6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F5134-9A07-5248-BE8E-9A981AB5CCD5}" type="slidenum">
              <a:rPr lang="fi-FI" smtClean="0"/>
              <a:t>‹#›</a:t>
            </a:fld>
            <a:endParaRPr lang="fi-FI"/>
          </a:p>
        </p:txBody>
      </p:sp>
    </p:spTree>
    <p:extLst>
      <p:ext uri="{BB962C8B-B14F-4D97-AF65-F5344CB8AC3E}">
        <p14:creationId xmlns:p14="http://schemas.microsoft.com/office/powerpoint/2010/main" val="307435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4"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1" y="1435505"/>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312877894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 id="2147483746" r:id="rId30"/>
  </p:sldLayoutIdLst>
  <p:transition>
    <p:fade/>
  </p:transition>
  <p:hf sldNum="0" hdr="0" ftr="0" dt="0"/>
  <p:txStyles>
    <p:titleStyle>
      <a:lvl1pPr algn="l" defTabSz="932462" rtl="0" eaLnBrk="1" latinLnBrk="0" hangingPunct="1">
        <a:lnSpc>
          <a:spcPct val="100000"/>
        </a:lnSpc>
        <a:spcBef>
          <a:spcPct val="0"/>
        </a:spcBef>
        <a:buNone/>
        <a:defRPr lang="en-US" sz="3599"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462" rtl="0" eaLnBrk="1" latinLnBrk="0" hangingPunct="1">
        <a:defRPr sz="1799" kern="1200">
          <a:solidFill>
            <a:schemeClr val="tx1"/>
          </a:solidFill>
          <a:latin typeface="+mn-lt"/>
          <a:ea typeface="+mn-ea"/>
          <a:cs typeface="+mn-cs"/>
        </a:defRPr>
      </a:lvl1pPr>
      <a:lvl2pPr marL="466231" algn="l" defTabSz="932462" rtl="0" eaLnBrk="1" latinLnBrk="0" hangingPunct="1">
        <a:defRPr sz="1799" kern="1200">
          <a:solidFill>
            <a:schemeClr val="tx1"/>
          </a:solidFill>
          <a:latin typeface="+mn-lt"/>
          <a:ea typeface="+mn-ea"/>
          <a:cs typeface="+mn-cs"/>
        </a:defRPr>
      </a:lvl2pPr>
      <a:lvl3pPr marL="932462" algn="l" defTabSz="932462" rtl="0" eaLnBrk="1" latinLnBrk="0" hangingPunct="1">
        <a:defRPr sz="1799" kern="1200">
          <a:solidFill>
            <a:schemeClr val="tx1"/>
          </a:solidFill>
          <a:latin typeface="+mn-lt"/>
          <a:ea typeface="+mn-ea"/>
          <a:cs typeface="+mn-cs"/>
        </a:defRPr>
      </a:lvl3pPr>
      <a:lvl4pPr marL="1398693" algn="l" defTabSz="932462" rtl="0" eaLnBrk="1" latinLnBrk="0" hangingPunct="1">
        <a:defRPr sz="1799" kern="1200">
          <a:solidFill>
            <a:schemeClr val="tx1"/>
          </a:solidFill>
          <a:latin typeface="+mn-lt"/>
          <a:ea typeface="+mn-ea"/>
          <a:cs typeface="+mn-cs"/>
        </a:defRPr>
      </a:lvl4pPr>
      <a:lvl5pPr marL="1864924" algn="l" defTabSz="932462" rtl="0" eaLnBrk="1" latinLnBrk="0" hangingPunct="1">
        <a:defRPr sz="1799" kern="1200">
          <a:solidFill>
            <a:schemeClr val="tx1"/>
          </a:solidFill>
          <a:latin typeface="+mn-lt"/>
          <a:ea typeface="+mn-ea"/>
          <a:cs typeface="+mn-cs"/>
        </a:defRPr>
      </a:lvl5pPr>
      <a:lvl6pPr marL="2331156" algn="l" defTabSz="932462" rtl="0" eaLnBrk="1" latinLnBrk="0" hangingPunct="1">
        <a:defRPr sz="1799" kern="1200">
          <a:solidFill>
            <a:schemeClr val="tx1"/>
          </a:solidFill>
          <a:latin typeface="+mn-lt"/>
          <a:ea typeface="+mn-ea"/>
          <a:cs typeface="+mn-cs"/>
        </a:defRPr>
      </a:lvl6pPr>
      <a:lvl7pPr marL="2797387" algn="l" defTabSz="932462" rtl="0" eaLnBrk="1" latinLnBrk="0" hangingPunct="1">
        <a:defRPr sz="1799" kern="1200">
          <a:solidFill>
            <a:schemeClr val="tx1"/>
          </a:solidFill>
          <a:latin typeface="+mn-lt"/>
          <a:ea typeface="+mn-ea"/>
          <a:cs typeface="+mn-cs"/>
        </a:defRPr>
      </a:lvl7pPr>
      <a:lvl8pPr marL="3263618" algn="l" defTabSz="932462" rtl="0" eaLnBrk="1" latinLnBrk="0" hangingPunct="1">
        <a:defRPr sz="1799" kern="1200">
          <a:solidFill>
            <a:schemeClr val="tx1"/>
          </a:solidFill>
          <a:latin typeface="+mn-lt"/>
          <a:ea typeface="+mn-ea"/>
          <a:cs typeface="+mn-cs"/>
        </a:defRPr>
      </a:lvl8pPr>
      <a:lvl9pPr marL="3729850" algn="l" defTabSz="932462"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evops/pipelines/get-started-yaml?view=azure-devops" TargetMode="External"/><Relationship Id="rId2" Type="http://schemas.openxmlformats.org/officeDocument/2006/relationships/hyperlink" Target="https://docs.microsoft.com/en-us/azure/devops/pipelines/get-started/what-is-azure-pipelines?toc=/azure/devops/pipelines/toc.json&amp;bc=/azure/devops/boards/pipelines/breadcrumb/toc.json&amp;view=azure-devops" TargetMode="External"/><Relationship Id="rId1" Type="http://schemas.openxmlformats.org/officeDocument/2006/relationships/slideLayout" Target="../slideLayouts/slideLayout2.xml"/><Relationship Id="rId4" Type="http://schemas.openxmlformats.org/officeDocument/2006/relationships/hyperlink" Target="https://docs.microsoft.com/en-us/learn/modules/load-test-web-app-azure-devo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learn/modules/identify-faces-with-computer-vision/" TargetMode="External"/><Relationship Id="rId2" Type="http://schemas.openxmlformats.org/officeDocument/2006/relationships/hyperlink" Target="https://docs.microsoft.com/en-us/learn/modules/build-azure-vm-templa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02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7B454-4467-EF4B-BBB1-39F76F2A3EF2}"/>
              </a:ext>
            </a:extLst>
          </p:cNvPr>
          <p:cNvSpPr txBox="1"/>
          <p:nvPr/>
        </p:nvSpPr>
        <p:spPr>
          <a:xfrm>
            <a:off x="1453019" y="1068508"/>
            <a:ext cx="215636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Next </a:t>
            </a:r>
            <a:r>
              <a:rPr kumimoji="0" lang="fi-FI" sz="2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Steps</a:t>
            </a:r>
            <a:endPar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6" name="Rectangle 5">
            <a:extLst>
              <a:ext uri="{FF2B5EF4-FFF2-40B4-BE49-F238E27FC236}">
                <a16:creationId xmlns:a16="http://schemas.microsoft.com/office/drawing/2014/main" id="{F57F5C14-AF3C-8349-BFA9-4778F4ED0929}"/>
              </a:ext>
            </a:extLst>
          </p:cNvPr>
          <p:cNvSpPr/>
          <p:nvPr/>
        </p:nvSpPr>
        <p:spPr>
          <a:xfrm>
            <a:off x="1453019" y="2073064"/>
            <a:ext cx="8300582" cy="1938992"/>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Read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through</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hlinkClick r:id="rId2"/>
              </a:rPr>
              <a:t>What is Azure Pipelines? </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And </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hlinkClick r:id="rId3"/>
              </a:rPr>
              <a:t>create your first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hlinkClick r:id="rId3"/>
              </a:rPr>
              <a:t>pipelin</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e</a:t>
            </a:r>
            <a:r>
              <a:rPr lang="fi-FI" sz="2000" dirty="0">
                <a:solidFill>
                  <a:prstClr val="black">
                    <a:lumMod val="75000"/>
                    <a:lumOff val="25000"/>
                  </a:prstClr>
                </a:solidFill>
                <a:latin typeface="Consolas" panose="020B0609020204030204" pitchFamily="49" charset="0"/>
                <a:cs typeface="Consolas" panose="020B0609020204030204" pitchFamily="49" charset="0"/>
              </a:rPr>
              <a:t> </a:t>
            </a:r>
            <a:r>
              <a:rPr lang="fi-FI" sz="2000" dirty="0" err="1">
                <a:solidFill>
                  <a:prstClr val="black">
                    <a:lumMod val="75000"/>
                    <a:lumOff val="25000"/>
                  </a:prstClr>
                </a:solidFill>
                <a:latin typeface="Consolas" panose="020B0609020204030204" pitchFamily="49" charset="0"/>
                <a:cs typeface="Consolas" panose="020B0609020204030204" pitchFamily="49" charset="0"/>
              </a:rPr>
              <a:t>with</a:t>
            </a:r>
            <a:r>
              <a:rPr lang="fi-FI" sz="2000" dirty="0">
                <a:solidFill>
                  <a:prstClr val="black">
                    <a:lumMod val="75000"/>
                    <a:lumOff val="25000"/>
                  </a:prstClr>
                </a:solidFill>
                <a:latin typeface="Consolas" panose="020B0609020204030204" pitchFamily="49" charset="0"/>
                <a:cs typeface="Consolas" panose="020B0609020204030204" pitchFamily="49" charset="0"/>
              </a:rPr>
              <a:t> a </a:t>
            </a:r>
            <a:r>
              <a:rPr lang="fi-FI" sz="2000" dirty="0" err="1">
                <a:solidFill>
                  <a:prstClr val="black">
                    <a:lumMod val="75000"/>
                    <a:lumOff val="25000"/>
                  </a:prstClr>
                </a:solidFill>
                <a:latin typeface="Consolas" panose="020B0609020204030204" pitchFamily="49" charset="0"/>
                <a:cs typeface="Consolas" panose="020B0609020204030204" pitchFamily="49" charset="0"/>
              </a:rPr>
              <a:t>sample</a:t>
            </a:r>
            <a:r>
              <a:rPr lang="fi-FI" sz="2000" dirty="0">
                <a:solidFill>
                  <a:prstClr val="black">
                    <a:lumMod val="75000"/>
                    <a:lumOff val="25000"/>
                  </a:prstClr>
                </a:solidFill>
                <a:latin typeface="Consolas" panose="020B0609020204030204" pitchFamily="49" charset="0"/>
                <a:cs typeface="Consolas" panose="020B0609020204030204" pitchFamily="49" charset="0"/>
              </a:rPr>
              <a:t> repo</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hlinkClick r:id="rId4"/>
              </a:rPr>
              <a:t>Load test Azure web apps by using Azure DevOps</a:t>
            </a:r>
            <a:endPar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Complete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the</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Azure</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Fundamentals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practise</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exam</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from</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Future</a:t>
            </a:r>
            <a:r>
              <a:rPr lang="fi-FI" sz="2000" dirty="0">
                <a:solidFill>
                  <a:prstClr val="black">
                    <a:lumMod val="75000"/>
                    <a:lumOff val="25000"/>
                  </a:prstClr>
                </a:solidFill>
                <a:latin typeface="Consolas" panose="020B0609020204030204" pitchFamily="49" charset="0"/>
                <a:cs typeface="Consolas" panose="020B0609020204030204" pitchFamily="49" charset="0"/>
              </a:rPr>
              <a:t>-</a:t>
            </a:r>
            <a:r>
              <a:rPr lang="fi-FI" sz="2000" dirty="0" err="1">
                <a:solidFill>
                  <a:prstClr val="black">
                    <a:lumMod val="75000"/>
                    <a:lumOff val="25000"/>
                  </a:prstClr>
                </a:solidFill>
                <a:latin typeface="Consolas" panose="020B0609020204030204" pitchFamily="49" charset="0"/>
                <a:cs typeface="Consolas" panose="020B0609020204030204" pitchFamily="49" charset="0"/>
              </a:rPr>
              <a:t>Proof</a:t>
            </a:r>
            <a:endPar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9690704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6FEF4-BBAD-1F4F-8EFF-1475BD11079A}"/>
              </a:ext>
            </a:extLst>
          </p:cNvPr>
          <p:cNvSpPr txBox="1"/>
          <p:nvPr/>
        </p:nvSpPr>
        <p:spPr>
          <a:xfrm>
            <a:off x="3030096" y="2967335"/>
            <a:ext cx="6131807" cy="461665"/>
          </a:xfrm>
          <a:prstGeom prst="rect">
            <a:avLst/>
          </a:prstGeom>
          <a:noFill/>
        </p:spPr>
        <p:txBody>
          <a:bodyPr wrap="none" rtlCol="0">
            <a:spAutoFit/>
          </a:bodyPr>
          <a:lstStyle/>
          <a:p>
            <a:r>
              <a:rPr lang="fi-FI" sz="2400" dirty="0" err="1">
                <a:solidFill>
                  <a:schemeClr val="tx1">
                    <a:lumMod val="75000"/>
                    <a:lumOff val="25000"/>
                  </a:schemeClr>
                </a:solidFill>
                <a:latin typeface="Consolas" panose="020B0609020204030204" pitchFamily="49" charset="0"/>
                <a:cs typeface="Consolas" panose="020B0609020204030204" pitchFamily="49" charset="0"/>
              </a:rPr>
              <a:t>Get</a:t>
            </a:r>
            <a:r>
              <a:rPr lang="fi-FI" sz="2400" dirty="0">
                <a:solidFill>
                  <a:schemeClr val="tx1">
                    <a:lumMod val="75000"/>
                    <a:lumOff val="25000"/>
                  </a:schemeClr>
                </a:solidFill>
                <a:latin typeface="Consolas" panose="020B0609020204030204" pitchFamily="49" charset="0"/>
                <a:cs typeface="Consolas" panose="020B0609020204030204" pitchFamily="49" charset="0"/>
              </a:rPr>
              <a:t> </a:t>
            </a:r>
            <a:r>
              <a:rPr lang="fi-FI" sz="2400" dirty="0" err="1">
                <a:solidFill>
                  <a:schemeClr val="tx1">
                    <a:lumMod val="75000"/>
                    <a:lumOff val="25000"/>
                  </a:schemeClr>
                </a:solidFill>
                <a:latin typeface="Consolas" panose="020B0609020204030204" pitchFamily="49" charset="0"/>
                <a:cs typeface="Consolas" panose="020B0609020204030204" pitchFamily="49" charset="0"/>
              </a:rPr>
              <a:t>Certified</a:t>
            </a:r>
            <a:r>
              <a:rPr lang="fi-FI" sz="2400" dirty="0">
                <a:solidFill>
                  <a:schemeClr val="tx1">
                    <a:lumMod val="75000"/>
                    <a:lumOff val="25000"/>
                  </a:schemeClr>
                </a:solidFill>
                <a:latin typeface="Consolas" panose="020B0609020204030204" pitchFamily="49" charset="0"/>
                <a:cs typeface="Consolas" panose="020B0609020204030204" pitchFamily="49" charset="0"/>
              </a:rPr>
              <a:t> in Azure Fundamentals</a:t>
            </a:r>
          </a:p>
        </p:txBody>
      </p:sp>
    </p:spTree>
    <p:extLst>
      <p:ext uri="{BB962C8B-B14F-4D97-AF65-F5344CB8AC3E}">
        <p14:creationId xmlns:p14="http://schemas.microsoft.com/office/powerpoint/2010/main" val="106041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kiResorts_EB45" title="Icon of mountains">
            <a:extLst>
              <a:ext uri="{FF2B5EF4-FFF2-40B4-BE49-F238E27FC236}">
                <a16:creationId xmlns:a16="http://schemas.microsoft.com/office/drawing/2014/main" id="{98955972-B717-2C4D-9F44-B5C5A3ECE221}"/>
              </a:ext>
            </a:extLst>
          </p:cNvPr>
          <p:cNvSpPr>
            <a:spLocks noChangeAspect="1" noEditPoints="1"/>
          </p:cNvSpPr>
          <p:nvPr/>
        </p:nvSpPr>
        <p:spPr bwMode="auto">
          <a:xfrm>
            <a:off x="1301027" y="3500623"/>
            <a:ext cx="3141260" cy="2258946"/>
          </a:xfrm>
          <a:custGeom>
            <a:avLst/>
            <a:gdLst>
              <a:gd name="T0" fmla="*/ 0 w 5319"/>
              <a:gd name="T1" fmla="*/ 3825 h 3825"/>
              <a:gd name="T2" fmla="*/ 1913 w 5319"/>
              <a:gd name="T3" fmla="*/ 0 h 3825"/>
              <a:gd name="T4" fmla="*/ 3819 w 5319"/>
              <a:gd name="T5" fmla="*/ 3825 h 3825"/>
              <a:gd name="T6" fmla="*/ 0 w 5319"/>
              <a:gd name="T7" fmla="*/ 3825 h 3825"/>
              <a:gd name="T8" fmla="*/ 3754 w 5319"/>
              <a:gd name="T9" fmla="*/ 3825 h 3825"/>
              <a:gd name="T10" fmla="*/ 5319 w 5319"/>
              <a:gd name="T11" fmla="*/ 3825 h 3825"/>
              <a:gd name="T12" fmla="*/ 3938 w 5319"/>
              <a:gd name="T13" fmla="*/ 1153 h 3825"/>
              <a:gd name="T14" fmla="*/ 3200 w 5319"/>
              <a:gd name="T15" fmla="*/ 2535 h 3825"/>
              <a:gd name="T16" fmla="*/ 1313 w 5319"/>
              <a:gd name="T17" fmla="*/ 1199 h 3825"/>
              <a:gd name="T18" fmla="*/ 1913 w 5319"/>
              <a:gd name="T19" fmla="*/ 1798 h 3825"/>
              <a:gd name="T20" fmla="*/ 2510 w 5319"/>
              <a:gd name="T21" fmla="*/ 1200 h 3825"/>
              <a:gd name="T22" fmla="*/ 4747 w 5319"/>
              <a:gd name="T23" fmla="*/ 2719 h 3825"/>
              <a:gd name="T24" fmla="*/ 3938 w 5319"/>
              <a:gd name="T25" fmla="*/ 2719 h 3825"/>
              <a:gd name="T26" fmla="*/ 3490 w 5319"/>
              <a:gd name="T27" fmla="*/ 3167 h 3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19" h="3825">
                <a:moveTo>
                  <a:pt x="0" y="3825"/>
                </a:moveTo>
                <a:lnTo>
                  <a:pt x="1913" y="0"/>
                </a:lnTo>
                <a:lnTo>
                  <a:pt x="3819" y="3825"/>
                </a:lnTo>
                <a:lnTo>
                  <a:pt x="0" y="3825"/>
                </a:lnTo>
                <a:moveTo>
                  <a:pt x="3754" y="3825"/>
                </a:moveTo>
                <a:lnTo>
                  <a:pt x="5319" y="3825"/>
                </a:lnTo>
                <a:lnTo>
                  <a:pt x="3938" y="1153"/>
                </a:lnTo>
                <a:lnTo>
                  <a:pt x="3200" y="2535"/>
                </a:lnTo>
                <a:moveTo>
                  <a:pt x="1313" y="1199"/>
                </a:moveTo>
                <a:lnTo>
                  <a:pt x="1913" y="1798"/>
                </a:lnTo>
                <a:lnTo>
                  <a:pt x="2510" y="1200"/>
                </a:lnTo>
                <a:moveTo>
                  <a:pt x="4747" y="2719"/>
                </a:moveTo>
                <a:lnTo>
                  <a:pt x="3938" y="2719"/>
                </a:lnTo>
                <a:lnTo>
                  <a:pt x="3490" y="31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EC494D2-4AC6-FA43-ACC8-A673358E246F}"/>
              </a:ext>
            </a:extLst>
          </p:cNvPr>
          <p:cNvCxnSpPr>
            <a:cxnSpLocks/>
          </p:cNvCxnSpPr>
          <p:nvPr/>
        </p:nvCxnSpPr>
        <p:spPr>
          <a:xfrm>
            <a:off x="0" y="5759078"/>
            <a:ext cx="12192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B93028B-1A0A-5F48-99DA-F95F72CF0982}"/>
              </a:ext>
            </a:extLst>
          </p:cNvPr>
          <p:cNvSpPr txBox="1"/>
          <p:nvPr/>
        </p:nvSpPr>
        <p:spPr>
          <a:xfrm>
            <a:off x="6096000" y="2824295"/>
            <a:ext cx="39133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Hi, </a:t>
            </a:r>
            <a:r>
              <a:rPr kumimoji="0" lang="fi-FI"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I’m</a:t>
            </a:r>
            <a:r>
              <a:rPr kumimoji="0" lang="fi-FI"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Drazen</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and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here</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to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talk</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to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you</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about</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our</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lord</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and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savior</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Lets</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talk</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about</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a:t>
            </a:r>
            <a:r>
              <a:rPr kumimoji="0" lang="fi-FI" sz="1400" b="0" i="0" u="none" strike="noStrike" kern="1200" cap="none" spc="0" normalizeH="0" baseline="0" noProof="0" dirty="0" err="1">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the</a:t>
            </a:r>
            <a:r>
              <a:rPr kumimoji="0" lang="fi-FI" sz="1400" b="0" i="0" u="none" strike="noStrike" kern="1200" cap="none" spc="0" normalizeH="0" baseline="0" noProof="0" dirty="0">
                <a:ln>
                  <a:noFill/>
                </a:ln>
                <a:solidFill>
                  <a:prstClr val="black">
                    <a:lumMod val="50000"/>
                    <a:lumOff val="50000"/>
                  </a:prstClr>
                </a:solidFill>
                <a:effectLst/>
                <a:uLnTx/>
                <a:uFillTx/>
                <a:latin typeface="Consolas" panose="020B0609020204030204" pitchFamily="49" charset="0"/>
                <a:ea typeface="+mn-ea"/>
                <a:cs typeface="Consolas" panose="020B0609020204030204" pitchFamily="49" charset="0"/>
              </a:rPr>
              <a:t> cloud.</a:t>
            </a:r>
          </a:p>
        </p:txBody>
      </p:sp>
      <p:sp>
        <p:nvSpPr>
          <p:cNvPr id="13" name="cloud" title="Icon of a cloud">
            <a:extLst>
              <a:ext uri="{FF2B5EF4-FFF2-40B4-BE49-F238E27FC236}">
                <a16:creationId xmlns:a16="http://schemas.microsoft.com/office/drawing/2014/main" id="{EBD36A77-518A-B14B-BDA5-1A94AD233433}"/>
              </a:ext>
            </a:extLst>
          </p:cNvPr>
          <p:cNvSpPr>
            <a:spLocks noChangeAspect="1"/>
          </p:cNvSpPr>
          <p:nvPr/>
        </p:nvSpPr>
        <p:spPr bwMode="auto">
          <a:xfrm>
            <a:off x="4040542" y="3535108"/>
            <a:ext cx="654196" cy="413966"/>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loud" title="Icon of a cloud">
            <a:extLst>
              <a:ext uri="{FF2B5EF4-FFF2-40B4-BE49-F238E27FC236}">
                <a16:creationId xmlns:a16="http://schemas.microsoft.com/office/drawing/2014/main" id="{A30F1156-3F93-B645-81C8-27017C1C2EAE}"/>
              </a:ext>
            </a:extLst>
          </p:cNvPr>
          <p:cNvSpPr>
            <a:spLocks noChangeAspect="1"/>
          </p:cNvSpPr>
          <p:nvPr/>
        </p:nvSpPr>
        <p:spPr bwMode="auto">
          <a:xfrm>
            <a:off x="1301027" y="4225233"/>
            <a:ext cx="487715" cy="30861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E5E9031-4C3A-334F-82A7-E90CB1B46198}"/>
              </a:ext>
            </a:extLst>
          </p:cNvPr>
          <p:cNvSpPr txBox="1"/>
          <p:nvPr/>
        </p:nvSpPr>
        <p:spPr>
          <a:xfrm>
            <a:off x="8294282" y="6113491"/>
            <a:ext cx="2927404"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i-FI" sz="1000" b="0" i="0" u="none" strike="noStrike" kern="1200" cap="none" spc="0" normalizeH="0" baseline="0" noProof="0" dirty="0">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Drazen Dodik | </a:t>
            </a:r>
            <a:r>
              <a:rPr kumimoji="0" lang="fi-FI" sz="1000" b="0" i="0" u="none" strike="noStrike" kern="1200" cap="none" spc="0" normalizeH="0" baseline="0" noProof="0" dirty="0" err="1">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Developer</a:t>
            </a:r>
            <a:r>
              <a:rPr kumimoji="0" lang="fi-FI" sz="1000" b="0" i="0" u="none" strike="noStrike" kern="1200" cap="none" spc="0" normalizeH="0" baseline="0" noProof="0" dirty="0">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 </a:t>
            </a:r>
            <a:r>
              <a:rPr kumimoji="0" lang="fi-FI" sz="1000" b="0" i="0" u="none" strike="noStrike" kern="1200" cap="none" spc="0" normalizeH="0" baseline="0" noProof="0" dirty="0" err="1">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Buddy</a:t>
            </a:r>
            <a:r>
              <a:rPr kumimoji="0" lang="fi-FI" sz="1000" b="0" i="0" u="none" strike="noStrike" kern="1200" cap="none" spc="0" normalizeH="0" baseline="0" noProof="0" dirty="0">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 at Microsoft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fi-FI" sz="1000" b="0" i="0" u="none" strike="noStrike" kern="1200" cap="none" spc="0" normalizeH="0" baseline="0" noProof="0" dirty="0">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a:t>
            </a:r>
            <a:r>
              <a:rPr kumimoji="0" lang="fi-FI" sz="1000" b="0" i="0" u="none" strike="noStrike" kern="1200" cap="none" spc="0" normalizeH="0" baseline="0" noProof="0" dirty="0" err="1">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diggthedrazen</a:t>
            </a:r>
            <a:r>
              <a:rPr kumimoji="0" lang="fi-FI" sz="1000" b="0" i="0" u="none" strike="noStrike" kern="1200" cap="none" spc="0" normalizeH="0" baseline="0" noProof="0" dirty="0">
                <a:ln>
                  <a:noFill/>
                </a:ln>
                <a:solidFill>
                  <a:prstClr val="black">
                    <a:lumMod val="50000"/>
                    <a:lumOff val="50000"/>
                  </a:prstClr>
                </a:solidFill>
                <a:effectLst/>
                <a:uLnTx/>
                <a:uFillTx/>
                <a:latin typeface="Comic Sans MS" panose="030F0902030302020204" pitchFamily="66" charset="0"/>
                <a:ea typeface="+mn-ea"/>
                <a:cs typeface="Segoe UI" panose="020B0502040204020203" pitchFamily="34" charset="0"/>
              </a:rPr>
              <a:t> </a:t>
            </a:r>
          </a:p>
        </p:txBody>
      </p:sp>
      <p:grpSp>
        <p:nvGrpSpPr>
          <p:cNvPr id="21" name="Group 20">
            <a:extLst>
              <a:ext uri="{FF2B5EF4-FFF2-40B4-BE49-F238E27FC236}">
                <a16:creationId xmlns:a16="http://schemas.microsoft.com/office/drawing/2014/main" id="{F52A3BA6-4F88-AE43-9231-AF2EAEFF5392}"/>
              </a:ext>
            </a:extLst>
          </p:cNvPr>
          <p:cNvGrpSpPr/>
          <p:nvPr/>
        </p:nvGrpSpPr>
        <p:grpSpPr>
          <a:xfrm>
            <a:off x="12192000" y="5244798"/>
            <a:ext cx="493842" cy="514280"/>
            <a:chOff x="9280353" y="5244798"/>
            <a:chExt cx="493842" cy="514280"/>
          </a:xfrm>
        </p:grpSpPr>
        <p:pic>
          <p:nvPicPr>
            <p:cNvPr id="18" name="Graphic 17" descr="Paperclip">
              <a:extLst>
                <a:ext uri="{FF2B5EF4-FFF2-40B4-BE49-F238E27FC236}">
                  <a16:creationId xmlns:a16="http://schemas.microsoft.com/office/drawing/2014/main" id="{F301C1ED-25CC-0F4E-8B89-45E3BA65AF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0353" y="5265236"/>
              <a:ext cx="493842" cy="493842"/>
            </a:xfrm>
            <a:prstGeom prst="rect">
              <a:avLst/>
            </a:prstGeom>
          </p:spPr>
        </p:pic>
        <p:pic>
          <p:nvPicPr>
            <p:cNvPr id="20" name="Graphic 19" descr="Eyes">
              <a:extLst>
                <a:ext uri="{FF2B5EF4-FFF2-40B4-BE49-F238E27FC236}">
                  <a16:creationId xmlns:a16="http://schemas.microsoft.com/office/drawing/2014/main" id="{F31D9F87-FD91-4F48-A225-E779BC61DF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31554" y="5244798"/>
              <a:ext cx="351092" cy="351092"/>
            </a:xfrm>
            <a:prstGeom prst="rect">
              <a:avLst/>
            </a:prstGeom>
          </p:spPr>
        </p:pic>
      </p:grpSp>
    </p:spTree>
    <p:extLst>
      <p:ext uri="{BB962C8B-B14F-4D97-AF65-F5344CB8AC3E}">
        <p14:creationId xmlns:p14="http://schemas.microsoft.com/office/powerpoint/2010/main" val="16846413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250" fill="hold"/>
                                        <p:tgtEl>
                                          <p:spTgt spid="13"/>
                                        </p:tgtEl>
                                        <p:attrNameLst>
                                          <p:attrName>ppt_w</p:attrName>
                                        </p:attrNameLst>
                                      </p:cBhvr>
                                      <p:tavLst>
                                        <p:tav tm="0">
                                          <p:val>
                                            <p:fltVal val="0"/>
                                          </p:val>
                                        </p:tav>
                                        <p:tav tm="100000">
                                          <p:val>
                                            <p:strVal val="#ppt_w"/>
                                          </p:val>
                                        </p:tav>
                                      </p:tavLst>
                                    </p:anim>
                                    <p:anim calcmode="lin" valueType="num">
                                      <p:cBhvr>
                                        <p:cTn id="16" dur="25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25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250" fill="hold"/>
                                        <p:tgtEl>
                                          <p:spTgt spid="14"/>
                                        </p:tgtEl>
                                        <p:attrNameLst>
                                          <p:attrName>ppt_w</p:attrName>
                                        </p:attrNameLst>
                                      </p:cBhvr>
                                      <p:tavLst>
                                        <p:tav tm="0">
                                          <p:val>
                                            <p:fltVal val="0"/>
                                          </p:val>
                                        </p:tav>
                                        <p:tav tm="100000">
                                          <p:val>
                                            <p:strVal val="#ppt_w"/>
                                          </p:val>
                                        </p:tav>
                                      </p:tavLst>
                                    </p:anim>
                                    <p:anim calcmode="lin" valueType="num">
                                      <p:cBhvr>
                                        <p:cTn id="21" dur="25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right)">
                                      <p:cBhvr>
                                        <p:cTn id="25" dur="500"/>
                                        <p:tgtEl>
                                          <p:spTgt spid="15"/>
                                        </p:tgtEl>
                                      </p:cBhvr>
                                    </p:animEffect>
                                  </p:childTnLst>
                                </p:cTn>
                              </p:par>
                            </p:childTnLst>
                          </p:cTn>
                        </p:par>
                        <p:par>
                          <p:cTn id="26" fill="hold">
                            <p:stCondLst>
                              <p:cond delay="2000"/>
                            </p:stCondLst>
                            <p:childTnLst>
                              <p:par>
                                <p:cTn id="27" presetID="0" presetClass="path" presetSubtype="0" accel="50000" decel="50000" fill="hold" nodeType="afterEffect">
                                  <p:stCondLst>
                                    <p:cond delay="2000"/>
                                  </p:stCondLst>
                                  <p:childTnLst>
                                    <p:animMotion origin="layout" path="M 0.00104 0.00556 C -0.00143 0.00487 -0.00377 0.00463 -0.00612 0.00371 C -0.0082 0.00278 -0.01015 0.00093 -0.01224 -4.81481E-6 L -0.01627 -0.00185 C -0.01927 -0.00115 -0.02239 -0.00092 -0.02539 -4.81481E-6 C -0.02747 0.0007 -0.02929 0.00325 -0.03151 0.00371 L -0.03958 0.00556 C -0.04531 0.00487 -0.05104 0.0051 -0.05677 0.00371 C -0.05885 0.00325 -0.0608 0.00116 -0.06289 -4.81481E-6 C -0.06393 -0.00046 -0.06484 -0.00162 -0.06588 -0.00185 L -0.08711 -0.00347 C -0.09192 -0.00925 -0.08906 -0.00648 -0.09635 -0.01087 L -0.09935 -0.0125 L -0.10547 -0.00902 C -0.10638 -0.00833 -0.10755 -0.00833 -0.10846 -0.00717 L -0.11458 -4.81481E-6 C -0.11549 0.00116 -0.1164 0.00301 -0.11758 0.00371 L -0.12669 0.00903 C -0.12773 0.00973 -0.12864 0.01042 -0.12969 0.01088 L -0.13372 0.01274 C -0.14609 0.01042 -0.14062 0.01274 -0.15 0.00718 L -0.15299 0.00556 L -0.15612 0.00371 C -0.16041 0.00417 -0.16497 0.00348 -0.16927 0.00556 C -0.17161 0.00649 -0.1733 0.01019 -0.17526 0.01274 L -0.17838 0.01644 C -0.1806 0.01598 -0.19101 0.0169 -0.19557 0.01274 C -0.19661 0.01181 -0.19752 0.00996 -0.19857 0.00903 C -0.20052 0.00764 -0.20273 0.00672 -0.20469 0.00556 L -0.20768 0.00371 C -0.20924 0.00186 -0.21172 -0.00185 -0.2138 -0.00185 C -0.21549 -0.00185 -0.21719 -0.00069 -0.21888 -4.81481E-6 C -0.22669 0.00394 -0.22265 0.00371 -0.22591 0.00371 " pathEditMode="relative" rAng="0" ptsTypes="AAAAAAAAAAAAAAAAAAAAAAAAAAAAAAAAA">
                                      <p:cBhvr>
                                        <p:cTn id="28" dur="2000" fill="hold"/>
                                        <p:tgtEl>
                                          <p:spTgt spid="21"/>
                                        </p:tgtEl>
                                        <p:attrNameLst>
                                          <p:attrName>ppt_x</p:attrName>
                                          <p:attrName>ppt_y</p:attrName>
                                        </p:attrNameLst>
                                      </p:cBhvr>
                                      <p:rCtr x="-11354"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D42EB7-33FC-B34D-8E64-3FC2A284F50D}"/>
              </a:ext>
            </a:extLst>
          </p:cNvPr>
          <p:cNvSpPr/>
          <p:nvPr/>
        </p:nvSpPr>
        <p:spPr>
          <a:xfrm>
            <a:off x="928671" y="1340552"/>
            <a:ext cx="6746632" cy="2246769"/>
          </a:xfrm>
          <a:prstGeom prst="rect">
            <a:avLst/>
          </a:prstGeom>
        </p:spPr>
        <p:txBody>
          <a:bodyPr wrap="square">
            <a:spAutoFit/>
          </a:bodyPr>
          <a:lstStyle/>
          <a:p>
            <a:r>
              <a:rPr lang="fi-FI" sz="2800" dirty="0">
                <a:solidFill>
                  <a:srgbClr val="48AFEE"/>
                </a:solidFill>
                <a:latin typeface="Consolas" panose="020B0609020204030204" pitchFamily="49" charset="0"/>
                <a:cs typeface="Consolas" panose="020B0609020204030204" pitchFamily="49" charset="0"/>
              </a:rPr>
              <a:t>Agenda of </a:t>
            </a:r>
            <a:r>
              <a:rPr lang="fi-FI" sz="2800" dirty="0" err="1">
                <a:solidFill>
                  <a:srgbClr val="48AFEE"/>
                </a:solidFill>
                <a:latin typeface="Consolas" panose="020B0609020204030204" pitchFamily="49" charset="0"/>
                <a:cs typeface="Consolas" panose="020B0609020204030204" pitchFamily="49" charset="0"/>
              </a:rPr>
              <a:t>the</a:t>
            </a:r>
            <a:r>
              <a:rPr lang="fi-FI" sz="2800" dirty="0">
                <a:solidFill>
                  <a:srgbClr val="48AFEE"/>
                </a:solidFill>
                <a:latin typeface="Consolas" panose="020B0609020204030204" pitchFamily="49" charset="0"/>
                <a:cs typeface="Consolas" panose="020B0609020204030204" pitchFamily="49" charset="0"/>
              </a:rPr>
              <a:t> </a:t>
            </a:r>
            <a:r>
              <a:rPr lang="fi-FI" sz="2800" dirty="0" err="1">
                <a:solidFill>
                  <a:srgbClr val="48AFEE"/>
                </a:solidFill>
                <a:latin typeface="Consolas" panose="020B0609020204030204" pitchFamily="49" charset="0"/>
                <a:cs typeface="Consolas" panose="020B0609020204030204" pitchFamily="49" charset="0"/>
              </a:rPr>
              <a:t>day</a:t>
            </a:r>
            <a:endParaRPr lang="fi-FI" sz="2800" dirty="0">
              <a:solidFill>
                <a:schemeClr val="bg1">
                  <a:lumMod val="50000"/>
                </a:schemeClr>
              </a:solidFill>
              <a:latin typeface="Consolas" panose="020B0609020204030204" pitchFamily="49" charset="0"/>
              <a:cs typeface="Consolas" panose="020B0609020204030204" pitchFamily="49" charset="0"/>
            </a:endParaRPr>
          </a:p>
          <a:p>
            <a:endParaRPr lang="fi-FI" sz="2800" dirty="0">
              <a:solidFill>
                <a:schemeClr val="bg1">
                  <a:lumMod val="50000"/>
                </a:schemeClr>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fi-FI" sz="2800" dirty="0" err="1">
                <a:solidFill>
                  <a:schemeClr val="bg1">
                    <a:lumMod val="50000"/>
                  </a:schemeClr>
                </a:solidFill>
                <a:latin typeface="Consolas" panose="020B0609020204030204" pitchFamily="49" charset="0"/>
                <a:cs typeface="Consolas" panose="020B0609020204030204" pitchFamily="49" charset="0"/>
              </a:rPr>
              <a:t>Azure</a:t>
            </a:r>
            <a:r>
              <a:rPr lang="fi-FI" sz="2800" dirty="0">
                <a:solidFill>
                  <a:schemeClr val="bg1">
                    <a:lumMod val="50000"/>
                  </a:schemeClr>
                </a:solidFill>
                <a:latin typeface="Consolas" panose="020B0609020204030204" pitchFamily="49" charset="0"/>
                <a:cs typeface="Consolas" panose="020B0609020204030204" pitchFamily="49" charset="0"/>
              </a:rPr>
              <a:t> Resource </a:t>
            </a:r>
            <a:r>
              <a:rPr lang="fi-FI" sz="2800" dirty="0" err="1">
                <a:solidFill>
                  <a:schemeClr val="bg1">
                    <a:lumMod val="50000"/>
                  </a:schemeClr>
                </a:solidFill>
                <a:latin typeface="Consolas" panose="020B0609020204030204" pitchFamily="49" charset="0"/>
                <a:cs typeface="Consolas" panose="020B0609020204030204" pitchFamily="49" charset="0"/>
              </a:rPr>
              <a:t>Manager</a:t>
            </a:r>
            <a:r>
              <a:rPr lang="fi-FI" sz="2800" dirty="0">
                <a:solidFill>
                  <a:schemeClr val="bg1">
                    <a:lumMod val="50000"/>
                  </a:schemeClr>
                </a:solidFill>
                <a:latin typeface="Consolas" panose="020B0609020204030204" pitchFamily="49" charset="0"/>
                <a:cs typeface="Consolas" panose="020B0609020204030204" pitchFamily="49" charset="0"/>
              </a:rPr>
              <a:t> </a:t>
            </a:r>
            <a:r>
              <a:rPr lang="fi-FI" sz="2800" dirty="0" err="1">
                <a:solidFill>
                  <a:schemeClr val="bg1">
                    <a:lumMod val="50000"/>
                  </a:schemeClr>
                </a:solidFill>
                <a:latin typeface="Consolas" panose="020B0609020204030204" pitchFamily="49" charset="0"/>
                <a:cs typeface="Consolas" panose="020B0609020204030204" pitchFamily="49" charset="0"/>
              </a:rPr>
              <a:t>templates</a:t>
            </a:r>
            <a:endParaRPr lang="fi-FI" sz="2800" dirty="0">
              <a:solidFill>
                <a:schemeClr val="bg1">
                  <a:lumMod val="50000"/>
                </a:schemeClr>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fi-FI" sz="2800" dirty="0" err="1">
                <a:solidFill>
                  <a:schemeClr val="bg1">
                    <a:lumMod val="50000"/>
                  </a:schemeClr>
                </a:solidFill>
                <a:latin typeface="Consolas" panose="020B0609020204030204" pitchFamily="49" charset="0"/>
                <a:cs typeface="Consolas" panose="020B0609020204030204" pitchFamily="49" charset="0"/>
              </a:rPr>
              <a:t>Azure</a:t>
            </a:r>
            <a:r>
              <a:rPr lang="fi-FI" sz="2800" dirty="0">
                <a:solidFill>
                  <a:schemeClr val="bg1">
                    <a:lumMod val="50000"/>
                  </a:schemeClr>
                </a:solidFill>
                <a:latin typeface="Consolas" panose="020B0609020204030204" pitchFamily="49" charset="0"/>
                <a:cs typeface="Consolas" panose="020B0609020204030204" pitchFamily="49" charset="0"/>
              </a:rPr>
              <a:t> </a:t>
            </a:r>
            <a:r>
              <a:rPr lang="fi-FI" sz="2800" dirty="0" err="1">
                <a:solidFill>
                  <a:schemeClr val="bg1">
                    <a:lumMod val="50000"/>
                  </a:schemeClr>
                </a:solidFill>
                <a:latin typeface="Consolas" panose="020B0609020204030204" pitchFamily="49" charset="0"/>
                <a:cs typeface="Consolas" panose="020B0609020204030204" pitchFamily="49" charset="0"/>
              </a:rPr>
              <a:t>Pipelines</a:t>
            </a:r>
            <a:endParaRPr lang="fi-FI" sz="2800" dirty="0">
              <a:solidFill>
                <a:schemeClr val="bg1">
                  <a:lumMod val="50000"/>
                </a:schemeClr>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fi-FI" sz="2800" dirty="0" err="1">
                <a:solidFill>
                  <a:schemeClr val="bg1">
                    <a:lumMod val="50000"/>
                  </a:schemeClr>
                </a:solidFill>
                <a:latin typeface="Consolas" panose="020B0609020204030204" pitchFamily="49" charset="0"/>
                <a:cs typeface="Consolas" panose="020B0609020204030204" pitchFamily="49" charset="0"/>
              </a:rPr>
              <a:t>Cognitive</a:t>
            </a:r>
            <a:r>
              <a:rPr lang="fi-FI" sz="2800" dirty="0">
                <a:solidFill>
                  <a:schemeClr val="bg1">
                    <a:lumMod val="50000"/>
                  </a:schemeClr>
                </a:solidFill>
                <a:latin typeface="Consolas" panose="020B0609020204030204" pitchFamily="49" charset="0"/>
                <a:cs typeface="Consolas" panose="020B0609020204030204" pitchFamily="49" charset="0"/>
              </a:rPr>
              <a:t> Services</a:t>
            </a:r>
          </a:p>
        </p:txBody>
      </p:sp>
    </p:spTree>
    <p:extLst>
      <p:ext uri="{BB962C8B-B14F-4D97-AF65-F5344CB8AC3E}">
        <p14:creationId xmlns:p14="http://schemas.microsoft.com/office/powerpoint/2010/main" val="19747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C2745-9451-FD43-A657-B4894C217179}"/>
              </a:ext>
            </a:extLst>
          </p:cNvPr>
          <p:cNvPicPr>
            <a:picLocks noChangeAspect="1"/>
          </p:cNvPicPr>
          <p:nvPr/>
        </p:nvPicPr>
        <p:blipFill>
          <a:blip r:embed="rId2"/>
          <a:stretch>
            <a:fillRect/>
          </a:stretch>
        </p:blipFill>
        <p:spPr>
          <a:xfrm>
            <a:off x="1256748" y="1435928"/>
            <a:ext cx="949739" cy="831022"/>
          </a:xfrm>
          <a:prstGeom prst="rect">
            <a:avLst/>
          </a:prstGeom>
        </p:spPr>
      </p:pic>
      <p:sp>
        <p:nvSpPr>
          <p:cNvPr id="5" name="Rectangle 4">
            <a:extLst>
              <a:ext uri="{FF2B5EF4-FFF2-40B4-BE49-F238E27FC236}">
                <a16:creationId xmlns:a16="http://schemas.microsoft.com/office/drawing/2014/main" id="{971E48D1-F079-2B43-AB96-B2F4EF8EC11C}"/>
              </a:ext>
            </a:extLst>
          </p:cNvPr>
          <p:cNvSpPr/>
          <p:nvPr/>
        </p:nvSpPr>
        <p:spPr>
          <a:xfrm>
            <a:off x="2722684" y="1343620"/>
            <a:ext cx="6746632" cy="1477328"/>
          </a:xfrm>
          <a:prstGeom prst="rect">
            <a:avLst/>
          </a:prstGeom>
        </p:spPr>
        <p:txBody>
          <a:bodyPr wrap="square">
            <a:spAutoFit/>
          </a:bodyPr>
          <a:lstStyle/>
          <a:p>
            <a:r>
              <a:rPr lang="fi-FI" dirty="0" err="1">
                <a:solidFill>
                  <a:srgbClr val="48AFEE"/>
                </a:solidFill>
                <a:latin typeface="Consolas" panose="020B0609020204030204" pitchFamily="49" charset="0"/>
                <a:cs typeface="Consolas" panose="020B0609020204030204" pitchFamily="49" charset="0"/>
              </a:rPr>
              <a:t>Azure</a:t>
            </a:r>
            <a:r>
              <a:rPr lang="fi-FI" dirty="0">
                <a:solidFill>
                  <a:srgbClr val="48AFEE"/>
                </a:solidFill>
                <a:latin typeface="Consolas" panose="020B0609020204030204" pitchFamily="49" charset="0"/>
                <a:cs typeface="Consolas" panose="020B0609020204030204" pitchFamily="49" charset="0"/>
              </a:rPr>
              <a:t> Resource </a:t>
            </a:r>
            <a:r>
              <a:rPr lang="fi-FI" dirty="0" err="1">
                <a:solidFill>
                  <a:srgbClr val="48AFEE"/>
                </a:solidFill>
                <a:latin typeface="Consolas" panose="020B0609020204030204" pitchFamily="49" charset="0"/>
                <a:cs typeface="Consolas" panose="020B0609020204030204" pitchFamily="49" charset="0"/>
              </a:rPr>
              <a:t>Manager</a:t>
            </a:r>
            <a:r>
              <a:rPr lang="fi-FI" dirty="0">
                <a:solidFill>
                  <a:srgbClr val="48AFEE"/>
                </a:solidFill>
                <a:latin typeface="Consolas" panose="020B0609020204030204" pitchFamily="49" charset="0"/>
                <a:cs typeface="Consolas" panose="020B0609020204030204" pitchFamily="49" charset="0"/>
              </a:rPr>
              <a:t> </a:t>
            </a:r>
            <a:r>
              <a:rPr lang="fi-FI" dirty="0" err="1">
                <a:solidFill>
                  <a:srgbClr val="48AFEE"/>
                </a:solidFill>
                <a:latin typeface="Consolas" panose="020B0609020204030204" pitchFamily="49" charset="0"/>
                <a:cs typeface="Consolas" panose="020B0609020204030204" pitchFamily="49" charset="0"/>
              </a:rPr>
              <a:t>templates</a:t>
            </a:r>
            <a:r>
              <a:rPr lang="fi-FI" dirty="0">
                <a:solidFill>
                  <a:srgbClr val="48AFEE"/>
                </a:solidFill>
                <a:latin typeface="Consolas" panose="020B0609020204030204" pitchFamily="49" charset="0"/>
                <a:cs typeface="Consolas" panose="020B0609020204030204" pitchFamily="49" charset="0"/>
              </a:rPr>
              <a:t> </a:t>
            </a:r>
            <a:r>
              <a:rPr lang="fi-FI" dirty="0">
                <a:solidFill>
                  <a:schemeClr val="bg1">
                    <a:lumMod val="50000"/>
                  </a:schemeClr>
                </a:solidFill>
                <a:latin typeface="Consolas" panose="020B0609020204030204" pitchFamily="49" charset="0"/>
                <a:cs typeface="Consolas" panose="020B0609020204030204" pitchFamily="49" charset="0"/>
              </a:rPr>
              <a:t>= JSON-</a:t>
            </a:r>
            <a:r>
              <a:rPr lang="fi-FI" dirty="0" err="1">
                <a:solidFill>
                  <a:schemeClr val="bg1">
                    <a:lumMod val="50000"/>
                  </a:schemeClr>
                </a:solidFill>
                <a:latin typeface="Consolas" panose="020B0609020204030204" pitchFamily="49" charset="0"/>
                <a:cs typeface="Consolas" panose="020B0609020204030204" pitchFamily="49" charset="0"/>
              </a:rPr>
              <a:t>templates</a:t>
            </a:r>
            <a:r>
              <a:rPr lang="fi-FI" dirty="0">
                <a:solidFill>
                  <a:schemeClr val="bg1">
                    <a:lumMod val="50000"/>
                  </a:schemeClr>
                </a:solidFill>
                <a:latin typeface="Consolas" panose="020B0609020204030204" pitchFamily="49" charset="0"/>
                <a:cs typeface="Consolas" panose="020B0609020204030204" pitchFamily="49" charset="0"/>
              </a:rPr>
              <a:t> to </a:t>
            </a:r>
            <a:r>
              <a:rPr lang="fi-FI" dirty="0" err="1">
                <a:solidFill>
                  <a:schemeClr val="bg1">
                    <a:lumMod val="50000"/>
                  </a:schemeClr>
                </a:solidFill>
                <a:latin typeface="Consolas" panose="020B0609020204030204" pitchFamily="49" charset="0"/>
                <a:cs typeface="Consolas" panose="020B0609020204030204" pitchFamily="49" charset="0"/>
              </a:rPr>
              <a:t>automate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your</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deployments</a:t>
            </a:r>
            <a:r>
              <a:rPr lang="fi-FI" dirty="0">
                <a:solidFill>
                  <a:schemeClr val="bg1">
                    <a:lumMod val="50000"/>
                  </a:schemeClr>
                </a:solidFill>
                <a:latin typeface="Consolas" panose="020B0609020204030204" pitchFamily="49" charset="0"/>
                <a:cs typeface="Consolas" panose="020B0609020204030204" pitchFamily="49" charset="0"/>
              </a:rPr>
              <a:t> of </a:t>
            </a:r>
            <a:r>
              <a:rPr lang="fi-FI" dirty="0" err="1">
                <a:solidFill>
                  <a:schemeClr val="bg1">
                    <a:lumMod val="50000"/>
                  </a:schemeClr>
                </a:solidFill>
                <a:latin typeface="Consolas" panose="020B0609020204030204" pitchFamily="49" charset="0"/>
                <a:cs typeface="Consolas" panose="020B0609020204030204" pitchFamily="49" charset="0"/>
              </a:rPr>
              <a:t>Azure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resources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by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defining</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what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you</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want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created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by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the</a:t>
            </a:r>
            <a:r>
              <a:rPr lang="fi-FI" dirty="0">
                <a:solidFill>
                  <a:schemeClr val="bg1">
                    <a:lumMod val="50000"/>
                  </a:schemeClr>
                </a:solidFill>
                <a:latin typeface="Consolas" panose="020B0609020204030204" pitchFamily="49" charset="0"/>
                <a:cs typeface="Consolas" panose="020B0609020204030204" pitchFamily="49" charset="0"/>
              </a:rPr>
              <a:t> Resource </a:t>
            </a:r>
            <a:r>
              <a:rPr lang="fi-FI" dirty="0" err="1">
                <a:solidFill>
                  <a:schemeClr val="bg1">
                    <a:lumMod val="50000"/>
                  </a:schemeClr>
                </a:solidFill>
                <a:latin typeface="Consolas" panose="020B0609020204030204" pitchFamily="49" charset="0"/>
                <a:cs typeface="Consolas" panose="020B0609020204030204" pitchFamily="49" charset="0"/>
              </a:rPr>
              <a:t>Manager</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Improve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consistency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reduce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manua</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error-prone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tasks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promote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re-use</a:t>
            </a:r>
            <a:r>
              <a:rPr lang="fi-FI" dirty="0">
                <a:solidFill>
                  <a:schemeClr val="bg1">
                    <a:lumMod val="50000"/>
                  </a:schemeClr>
                </a:solidFill>
                <a:latin typeface="Consolas" panose="020B0609020204030204" pitchFamily="49" charset="0"/>
                <a:cs typeface="Consolas" panose="020B0609020204030204" pitchFamily="49" charset="0"/>
              </a:rPr>
              <a:t> etc.</a:t>
            </a:r>
          </a:p>
        </p:txBody>
      </p:sp>
      <p:sp>
        <p:nvSpPr>
          <p:cNvPr id="6" name="Rectangle 5">
            <a:extLst>
              <a:ext uri="{FF2B5EF4-FFF2-40B4-BE49-F238E27FC236}">
                <a16:creationId xmlns:a16="http://schemas.microsoft.com/office/drawing/2014/main" id="{33A54C87-385B-694B-8390-DDAA5FAB50F6}"/>
              </a:ext>
            </a:extLst>
          </p:cNvPr>
          <p:cNvSpPr/>
          <p:nvPr/>
        </p:nvSpPr>
        <p:spPr>
          <a:xfrm>
            <a:off x="2722684" y="3436888"/>
            <a:ext cx="6746632" cy="1200329"/>
          </a:xfrm>
          <a:prstGeom prst="rect">
            <a:avLst/>
          </a:prstGeom>
        </p:spPr>
        <p:txBody>
          <a:bodyPr wrap="square">
            <a:spAutoFit/>
          </a:bodyPr>
          <a:lstStyle/>
          <a:p>
            <a:r>
              <a:rPr lang="fi-FI" dirty="0" err="1">
                <a:solidFill>
                  <a:srgbClr val="48AFEE"/>
                </a:solidFill>
                <a:latin typeface="Consolas" panose="020B0609020204030204" pitchFamily="49" charset="0"/>
                <a:cs typeface="Consolas" panose="020B0609020204030204" pitchFamily="49" charset="0"/>
              </a:rPr>
              <a:t>Azure</a:t>
            </a:r>
            <a:r>
              <a:rPr lang="fi-FI" dirty="0">
                <a:solidFill>
                  <a:srgbClr val="48AFEE"/>
                </a:solidFill>
                <a:latin typeface="Consolas" panose="020B0609020204030204" pitchFamily="49" charset="0"/>
                <a:cs typeface="Consolas" panose="020B0609020204030204" pitchFamily="49" charset="0"/>
              </a:rPr>
              <a:t> </a:t>
            </a:r>
            <a:r>
              <a:rPr lang="fi-FI" dirty="0" err="1">
                <a:solidFill>
                  <a:srgbClr val="48AFEE"/>
                </a:solidFill>
                <a:latin typeface="Consolas" panose="020B0609020204030204" pitchFamily="49" charset="0"/>
                <a:cs typeface="Consolas" panose="020B0609020204030204" pitchFamily="49" charset="0"/>
              </a:rPr>
              <a:t>Quickstart</a:t>
            </a:r>
            <a:r>
              <a:rPr lang="fi-FI" dirty="0">
                <a:solidFill>
                  <a:srgbClr val="48AFEE"/>
                </a:solidFill>
                <a:latin typeface="Consolas" panose="020B0609020204030204" pitchFamily="49" charset="0"/>
                <a:cs typeface="Consolas" panose="020B0609020204030204" pitchFamily="49" charset="0"/>
              </a:rPr>
              <a:t> </a:t>
            </a:r>
            <a:r>
              <a:rPr lang="fi-FI" dirty="0" err="1">
                <a:solidFill>
                  <a:srgbClr val="48AFEE"/>
                </a:solidFill>
                <a:latin typeface="Consolas" panose="020B0609020204030204" pitchFamily="49" charset="0"/>
                <a:cs typeface="Consolas" panose="020B0609020204030204" pitchFamily="49" charset="0"/>
              </a:rPr>
              <a:t>templates</a:t>
            </a:r>
            <a:r>
              <a:rPr lang="fi-FI" dirty="0">
                <a:solidFill>
                  <a:srgbClr val="48AFEE"/>
                </a:solidFill>
                <a:latin typeface="Consolas" panose="020B0609020204030204" pitchFamily="49" charset="0"/>
                <a:cs typeface="Consolas" panose="020B0609020204030204" pitchFamily="49" charset="0"/>
              </a:rPr>
              <a:t> </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ready</a:t>
            </a:r>
            <a:r>
              <a:rPr lang="fi-FI" dirty="0">
                <a:solidFill>
                  <a:schemeClr val="bg1">
                    <a:lumMod val="50000"/>
                  </a:schemeClr>
                </a:solidFill>
                <a:latin typeface="Consolas" panose="020B0609020204030204" pitchFamily="49" charset="0"/>
                <a:cs typeface="Consolas" panose="020B0609020204030204" pitchFamily="49" charset="0"/>
              </a:rPr>
              <a:t>-made </a:t>
            </a:r>
            <a:r>
              <a:rPr lang="fi-FI" dirty="0" err="1">
                <a:solidFill>
                  <a:schemeClr val="bg1">
                    <a:lumMod val="50000"/>
                  </a:schemeClr>
                </a:solidFill>
                <a:latin typeface="Consolas" panose="020B0609020204030204" pitchFamily="49" charset="0"/>
                <a:cs typeface="Consolas" panose="020B0609020204030204" pitchFamily="49" charset="0"/>
              </a:rPr>
              <a:t>templates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provided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by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the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community</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hosted</a:t>
            </a:r>
            <a:r>
              <a:rPr lang="fi-FI" dirty="0">
                <a:solidFill>
                  <a:schemeClr val="bg1">
                    <a:lumMod val="50000"/>
                  </a:schemeClr>
                </a:solidFill>
                <a:latin typeface="Consolas" panose="020B0609020204030204" pitchFamily="49" charset="0"/>
                <a:cs typeface="Consolas" panose="020B0609020204030204" pitchFamily="49" charset="0"/>
              </a:rPr>
              <a:t> on GitHub. </a:t>
            </a:r>
            <a:r>
              <a:rPr lang="fi-FI" dirty="0" err="1">
                <a:solidFill>
                  <a:schemeClr val="bg1">
                    <a:lumMod val="50000"/>
                  </a:schemeClr>
                </a:solidFill>
                <a:latin typeface="Consolas" panose="020B0609020204030204" pitchFamily="49" charset="0"/>
                <a:cs typeface="Consolas" panose="020B0609020204030204" pitchFamily="49" charset="0"/>
              </a:rPr>
              <a:t>Some</a:t>
            </a:r>
            <a:r>
              <a:rPr lang="fi-FI" dirty="0">
                <a:solidFill>
                  <a:schemeClr val="bg1">
                    <a:lumMod val="50000"/>
                  </a:schemeClr>
                </a:solidFill>
                <a:latin typeface="Consolas" panose="020B0609020204030204" pitchFamily="49" charset="0"/>
                <a:cs typeface="Consolas" panose="020B0609020204030204" pitchFamily="49" charset="0"/>
              </a:rPr>
              <a:t> of </a:t>
            </a:r>
            <a:r>
              <a:rPr lang="fi-FI" dirty="0" err="1">
                <a:solidFill>
                  <a:schemeClr val="bg1">
                    <a:lumMod val="50000"/>
                  </a:schemeClr>
                </a:solidFill>
                <a:latin typeface="Consolas" panose="020B0609020204030204" pitchFamily="49" charset="0"/>
                <a:cs typeface="Consolas" panose="020B0609020204030204" pitchFamily="49" charset="0"/>
              </a:rPr>
              <a:t>them</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work</a:t>
            </a:r>
            <a:r>
              <a:rPr lang="fi-FI" dirty="0">
                <a:solidFill>
                  <a:schemeClr val="bg1">
                    <a:lumMod val="50000"/>
                  </a:schemeClr>
                </a:solidFill>
                <a:latin typeface="Consolas" panose="020B0609020204030204" pitchFamily="49" charset="0"/>
                <a:cs typeface="Consolas" panose="020B0609020204030204" pitchFamily="49" charset="0"/>
              </a:rPr>
              <a:t> as in and </a:t>
            </a:r>
            <a:r>
              <a:rPr lang="fi-FI" dirty="0" err="1">
                <a:solidFill>
                  <a:schemeClr val="bg1">
                    <a:lumMod val="50000"/>
                  </a:schemeClr>
                </a:solidFill>
                <a:latin typeface="Consolas" panose="020B0609020204030204" pitchFamily="49" charset="0"/>
                <a:cs typeface="Consolas" panose="020B0609020204030204" pitchFamily="49" charset="0"/>
              </a:rPr>
              <a:t>some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might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need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extra</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definitions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from</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you</a:t>
            </a:r>
            <a:r>
              <a:rPr lang="fi-FI" dirty="0">
                <a:solidFill>
                  <a:schemeClr val="bg1">
                    <a:lumMod val="50000"/>
                  </a:scheme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5460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1E48D1-F079-2B43-AB96-B2F4EF8EC11C}"/>
              </a:ext>
            </a:extLst>
          </p:cNvPr>
          <p:cNvSpPr/>
          <p:nvPr/>
        </p:nvSpPr>
        <p:spPr>
          <a:xfrm>
            <a:off x="2722684" y="1343620"/>
            <a:ext cx="6746632" cy="1754326"/>
          </a:xfrm>
          <a:prstGeom prst="rect">
            <a:avLst/>
          </a:prstGeom>
        </p:spPr>
        <p:txBody>
          <a:bodyPr wrap="square">
            <a:spAutoFit/>
          </a:bodyPr>
          <a:lstStyle/>
          <a:p>
            <a:r>
              <a:rPr lang="fi-FI" dirty="0" err="1">
                <a:solidFill>
                  <a:srgbClr val="48AFEE"/>
                </a:solidFill>
                <a:latin typeface="Consolas" panose="020B0609020204030204" pitchFamily="49" charset="0"/>
                <a:cs typeface="Consolas" panose="020B0609020204030204" pitchFamily="49" charset="0"/>
              </a:rPr>
              <a:t>Azure</a:t>
            </a:r>
            <a:r>
              <a:rPr lang="fi-FI" dirty="0">
                <a:solidFill>
                  <a:srgbClr val="48AFEE"/>
                </a:solidFill>
                <a:latin typeface="Consolas" panose="020B0609020204030204" pitchFamily="49" charset="0"/>
                <a:cs typeface="Consolas" panose="020B0609020204030204" pitchFamily="49" charset="0"/>
              </a:rPr>
              <a:t> </a:t>
            </a:r>
            <a:r>
              <a:rPr lang="fi-FI" dirty="0" err="1">
                <a:solidFill>
                  <a:srgbClr val="48AFEE"/>
                </a:solidFill>
                <a:latin typeface="Consolas" panose="020B0609020204030204" pitchFamily="49" charset="0"/>
                <a:cs typeface="Consolas" panose="020B0609020204030204" pitchFamily="49" charset="0"/>
              </a:rPr>
              <a:t>Pipelines</a:t>
            </a:r>
            <a:r>
              <a:rPr lang="fi-FI" dirty="0">
                <a:solidFill>
                  <a:srgbClr val="48AFEE"/>
                </a:solidFill>
                <a:latin typeface="Consolas" panose="020B0609020204030204" pitchFamily="49" charset="0"/>
                <a:cs typeface="Consolas" panose="020B0609020204030204" pitchFamily="49" charset="0"/>
              </a:rPr>
              <a:t> </a:t>
            </a:r>
            <a:r>
              <a:rPr lang="fi-FI" dirty="0">
                <a:solidFill>
                  <a:schemeClr val="bg1">
                    <a:lumMod val="50000"/>
                  </a:schemeClr>
                </a:solidFill>
                <a:latin typeface="Consolas" panose="020B0609020204030204" pitchFamily="49" charset="0"/>
                <a:cs typeface="Consolas" panose="020B0609020204030204" pitchFamily="49" charset="0"/>
              </a:rPr>
              <a:t>= a </a:t>
            </a:r>
            <a:r>
              <a:rPr lang="fi-FI" dirty="0" err="1">
                <a:solidFill>
                  <a:schemeClr val="bg1">
                    <a:lumMod val="50000"/>
                  </a:schemeClr>
                </a:solidFill>
                <a:latin typeface="Consolas" panose="020B0609020204030204" pitchFamily="49" charset="0"/>
                <a:cs typeface="Consolas" panose="020B0609020204030204" pitchFamily="49" charset="0"/>
              </a:rPr>
              <a:t>cloud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service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you</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can</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use</a:t>
            </a:r>
            <a:r>
              <a:rPr lang="fi-FI" dirty="0">
                <a:solidFill>
                  <a:schemeClr val="bg1">
                    <a:lumMod val="50000"/>
                  </a:schemeClr>
                </a:solidFill>
                <a:latin typeface="Consolas" panose="020B0609020204030204" pitchFamily="49" charset="0"/>
                <a:cs typeface="Consolas" panose="020B0609020204030204" pitchFamily="49" charset="0"/>
              </a:rPr>
              <a:t> to </a:t>
            </a:r>
            <a:r>
              <a:rPr lang="fi-FI" dirty="0" err="1">
                <a:solidFill>
                  <a:schemeClr val="bg1">
                    <a:lumMod val="50000"/>
                  </a:schemeClr>
                </a:solidFill>
                <a:latin typeface="Consolas" panose="020B0609020204030204" pitchFamily="49" charset="0"/>
                <a:cs typeface="Consolas" panose="020B0609020204030204" pitchFamily="49" charset="0"/>
              </a:rPr>
              <a:t>automatically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build</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test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your</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code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project</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make</a:t>
            </a:r>
            <a:r>
              <a:rPr lang="fi-FI" dirty="0">
                <a:solidFill>
                  <a:schemeClr val="bg1">
                    <a:lumMod val="50000"/>
                  </a:schemeClr>
                </a:solidFill>
                <a:latin typeface="Consolas" panose="020B0609020204030204" pitchFamily="49" charset="0"/>
                <a:cs typeface="Consolas" panose="020B0609020204030204" pitchFamily="49" charset="0"/>
              </a:rPr>
              <a:t> it </a:t>
            </a:r>
            <a:r>
              <a:rPr lang="fi-FI" dirty="0" err="1">
                <a:solidFill>
                  <a:schemeClr val="bg1">
                    <a:lumMod val="50000"/>
                  </a:schemeClr>
                </a:solidFill>
                <a:latin typeface="Consolas" panose="020B0609020204030204" pitchFamily="49" charset="0"/>
                <a:cs typeface="Consolas" panose="020B0609020204030204" pitchFamily="49" charset="0"/>
              </a:rPr>
              <a:t>available</a:t>
            </a:r>
            <a:r>
              <a:rPr lang="fi-FI" dirty="0">
                <a:solidFill>
                  <a:schemeClr val="bg1">
                    <a:lumMod val="50000"/>
                  </a:schemeClr>
                </a:solidFill>
                <a:latin typeface="Consolas" panose="020B0609020204030204" pitchFamily="49" charset="0"/>
                <a:cs typeface="Consolas" panose="020B0609020204030204" pitchFamily="49" charset="0"/>
              </a:rPr>
              <a:t> to </a:t>
            </a:r>
            <a:r>
              <a:rPr lang="fi-FI" dirty="0" err="1">
                <a:solidFill>
                  <a:schemeClr val="bg1">
                    <a:lumMod val="50000"/>
                  </a:schemeClr>
                </a:solidFill>
                <a:latin typeface="Consolas" panose="020B0609020204030204" pitchFamily="49" charset="0"/>
                <a:cs typeface="Consolas" panose="020B0609020204030204" pitchFamily="49" charset="0"/>
              </a:rPr>
              <a:t>others</a:t>
            </a:r>
            <a:r>
              <a:rPr lang="fi-FI" dirty="0">
                <a:solidFill>
                  <a:schemeClr val="bg1">
                    <a:lumMod val="50000"/>
                  </a:schemeClr>
                </a:solidFill>
                <a:latin typeface="Consolas" panose="020B0609020204030204" pitchFamily="49" charset="0"/>
                <a:cs typeface="Consolas" panose="020B0609020204030204" pitchFamily="49" charset="0"/>
              </a:rPr>
              <a:t>.</a:t>
            </a:r>
          </a:p>
          <a:p>
            <a:endParaRPr lang="fi-FI" dirty="0">
              <a:solidFill>
                <a:schemeClr val="bg1">
                  <a:lumMod val="50000"/>
                </a:schemeClr>
              </a:solidFill>
              <a:latin typeface="Consolas" panose="020B0609020204030204" pitchFamily="49" charset="0"/>
              <a:cs typeface="Consolas" panose="020B0609020204030204" pitchFamily="49" charset="0"/>
            </a:endParaRPr>
          </a:p>
          <a:p>
            <a:r>
              <a:rPr lang="fi-FI" dirty="0" err="1">
                <a:solidFill>
                  <a:schemeClr val="bg1">
                    <a:lumMod val="50000"/>
                  </a:schemeClr>
                </a:solidFill>
                <a:latin typeface="Consolas" panose="020B0609020204030204" pitchFamily="49" charset="0"/>
                <a:cs typeface="Consolas" panose="020B0609020204030204" pitchFamily="49" charset="0"/>
              </a:rPr>
              <a:t>Take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your</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code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from</a:t>
            </a:r>
            <a:r>
              <a:rPr lang="fi-FI" dirty="0">
                <a:solidFill>
                  <a:schemeClr val="bg1">
                    <a:lumMod val="50000"/>
                  </a:schemeClr>
                </a:solidFill>
                <a:latin typeface="Consolas" panose="020B0609020204030204" pitchFamily="49" charset="0"/>
                <a:cs typeface="Consolas" panose="020B0609020204030204" pitchFamily="49" charset="0"/>
              </a:rPr>
              <a:t> GitHub and </a:t>
            </a:r>
            <a:r>
              <a:rPr lang="fi-FI" dirty="0" err="1">
                <a:solidFill>
                  <a:schemeClr val="bg1">
                    <a:lumMod val="50000"/>
                  </a:schemeClr>
                </a:solidFill>
                <a:latin typeface="Consolas" panose="020B0609020204030204" pitchFamily="49" charset="0"/>
                <a:cs typeface="Consolas" panose="020B0609020204030204" pitchFamily="49" charset="0"/>
              </a:rPr>
              <a:t>automate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the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build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testing</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deployment</a:t>
            </a:r>
            <a:r>
              <a:rPr lang="fi-FI" dirty="0">
                <a:solidFill>
                  <a:schemeClr val="bg1">
                    <a:lumMod val="50000"/>
                  </a:schemeClr>
                </a:solidFill>
                <a:latin typeface="Consolas" panose="020B0609020204030204" pitchFamily="49" charset="0"/>
                <a:cs typeface="Consolas" panose="020B0609020204030204" pitchFamily="49" charset="0"/>
              </a:rPr>
              <a:t> of </a:t>
            </a:r>
            <a:r>
              <a:rPr lang="fi-FI" dirty="0" err="1">
                <a:solidFill>
                  <a:schemeClr val="bg1">
                    <a:lumMod val="50000"/>
                  </a:schemeClr>
                </a:solidFill>
                <a:latin typeface="Consolas" panose="020B0609020204030204" pitchFamily="49" charset="0"/>
                <a:cs typeface="Consolas" panose="020B0609020204030204" pitchFamily="49" charset="0"/>
              </a:rPr>
              <a:t>your</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code</a:t>
            </a:r>
            <a:r>
              <a:rPr lang="fi-FI" dirty="0">
                <a:solidFill>
                  <a:schemeClr val="bg1">
                    <a:lumMod val="50000"/>
                  </a:schemeClr>
                </a:solidFill>
                <a:latin typeface="Consolas" panose="020B0609020204030204" pitchFamily="49" charset="0"/>
                <a:cs typeface="Consolas" panose="020B0609020204030204" pitchFamily="49" charset="0"/>
              </a:rPr>
              <a:t> to </a:t>
            </a:r>
            <a:r>
              <a:rPr lang="fi-FI" dirty="0" err="1">
                <a:solidFill>
                  <a:schemeClr val="bg1">
                    <a:lumMod val="50000"/>
                  </a:schemeClr>
                </a:solidFill>
                <a:latin typeface="Consolas" panose="020B0609020204030204" pitchFamily="49" charset="0"/>
                <a:cs typeface="Consolas" panose="020B0609020204030204" pitchFamily="49" charset="0"/>
              </a:rPr>
              <a:t>Azure</a:t>
            </a:r>
            <a:r>
              <a:rPr lang="fi-FI" dirty="0">
                <a:solidFill>
                  <a:schemeClr val="bg1">
                    <a:lumMod val="50000"/>
                  </a:schemeClr>
                </a:solidFill>
                <a:latin typeface="Consolas" panose="020B0609020204030204" pitchFamily="49" charset="0"/>
                <a:cs typeface="Consolas" panose="020B0609020204030204" pitchFamily="49" charset="0"/>
              </a:rPr>
              <a:t>.</a:t>
            </a:r>
          </a:p>
        </p:txBody>
      </p:sp>
      <p:pic>
        <p:nvPicPr>
          <p:cNvPr id="3" name="Picture 2">
            <a:extLst>
              <a:ext uri="{FF2B5EF4-FFF2-40B4-BE49-F238E27FC236}">
                <a16:creationId xmlns:a16="http://schemas.microsoft.com/office/drawing/2014/main" id="{1DE731CE-155D-F74E-8CEB-6EEAA9050AC0}"/>
              </a:ext>
            </a:extLst>
          </p:cNvPr>
          <p:cNvPicPr>
            <a:picLocks noChangeAspect="1"/>
          </p:cNvPicPr>
          <p:nvPr/>
        </p:nvPicPr>
        <p:blipFill>
          <a:blip r:embed="rId2"/>
          <a:stretch>
            <a:fillRect/>
          </a:stretch>
        </p:blipFill>
        <p:spPr>
          <a:xfrm>
            <a:off x="1437309" y="1472829"/>
            <a:ext cx="889000" cy="889000"/>
          </a:xfrm>
          <a:prstGeom prst="rect">
            <a:avLst/>
          </a:prstGeom>
        </p:spPr>
      </p:pic>
    </p:spTree>
    <p:extLst>
      <p:ext uri="{BB962C8B-B14F-4D97-AF65-F5344CB8AC3E}">
        <p14:creationId xmlns:p14="http://schemas.microsoft.com/office/powerpoint/2010/main" val="239448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1E48D1-F079-2B43-AB96-B2F4EF8EC11C}"/>
              </a:ext>
            </a:extLst>
          </p:cNvPr>
          <p:cNvSpPr/>
          <p:nvPr/>
        </p:nvSpPr>
        <p:spPr>
          <a:xfrm>
            <a:off x="2722684" y="1343620"/>
            <a:ext cx="6746632" cy="1477328"/>
          </a:xfrm>
          <a:prstGeom prst="rect">
            <a:avLst/>
          </a:prstGeom>
        </p:spPr>
        <p:txBody>
          <a:bodyPr wrap="square">
            <a:spAutoFit/>
          </a:bodyPr>
          <a:lstStyle/>
          <a:p>
            <a:r>
              <a:rPr lang="fi-FI" dirty="0" err="1">
                <a:solidFill>
                  <a:srgbClr val="48AFEE"/>
                </a:solidFill>
                <a:latin typeface="Consolas" panose="020B0609020204030204" pitchFamily="49" charset="0"/>
                <a:cs typeface="Consolas" panose="020B0609020204030204" pitchFamily="49" charset="0"/>
              </a:rPr>
              <a:t>Cognitive</a:t>
            </a:r>
            <a:r>
              <a:rPr lang="fi-FI" dirty="0">
                <a:solidFill>
                  <a:srgbClr val="48AFEE"/>
                </a:solidFill>
                <a:latin typeface="Consolas" panose="020B0609020204030204" pitchFamily="49" charset="0"/>
                <a:cs typeface="Consolas" panose="020B0609020204030204" pitchFamily="49" charset="0"/>
              </a:rPr>
              <a:t> Services </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APIs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SDKs</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services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available</a:t>
            </a:r>
            <a:r>
              <a:rPr lang="fi-FI" dirty="0">
                <a:solidFill>
                  <a:schemeClr val="bg1">
                    <a:lumMod val="50000"/>
                  </a:schemeClr>
                </a:solidFill>
                <a:latin typeface="Consolas" panose="020B0609020204030204" pitchFamily="49" charset="0"/>
                <a:cs typeface="Consolas" panose="020B0609020204030204" pitchFamily="49" charset="0"/>
              </a:rPr>
              <a:t> to help </a:t>
            </a:r>
            <a:r>
              <a:rPr lang="fi-FI" dirty="0" err="1">
                <a:solidFill>
                  <a:schemeClr val="bg1">
                    <a:lumMod val="50000"/>
                  </a:schemeClr>
                </a:solidFill>
                <a:latin typeface="Consolas" panose="020B0609020204030204" pitchFamily="49" charset="0"/>
                <a:cs typeface="Consolas" panose="020B0609020204030204" pitchFamily="49" charset="0"/>
              </a:rPr>
              <a:t>devs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build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intelligent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apps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without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having</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direct</a:t>
            </a:r>
            <a:r>
              <a:rPr lang="fi-FI" dirty="0">
                <a:solidFill>
                  <a:schemeClr val="bg1">
                    <a:lumMod val="50000"/>
                  </a:schemeClr>
                </a:solidFill>
                <a:latin typeface="Consolas" panose="020B0609020204030204" pitchFamily="49" charset="0"/>
                <a:cs typeface="Consolas" panose="020B0609020204030204" pitchFamily="49" charset="0"/>
              </a:rPr>
              <a:t> AI </a:t>
            </a:r>
            <a:r>
              <a:rPr lang="fi-FI" dirty="0" err="1">
                <a:solidFill>
                  <a:schemeClr val="bg1">
                    <a:lumMod val="50000"/>
                  </a:schemeClr>
                </a:solidFill>
                <a:latin typeface="Consolas" panose="020B0609020204030204" pitchFamily="49" charset="0"/>
                <a:cs typeface="Consolas" panose="020B0609020204030204" pitchFamily="49" charset="0"/>
              </a:rPr>
              <a:t>or</a:t>
            </a:r>
            <a:r>
              <a:rPr lang="fi-FI" dirty="0">
                <a:solidFill>
                  <a:schemeClr val="bg1">
                    <a:lumMod val="50000"/>
                  </a:schemeClr>
                </a:solidFill>
                <a:latin typeface="Consolas" panose="020B0609020204030204" pitchFamily="49" charset="0"/>
                <a:cs typeface="Consolas" panose="020B0609020204030204" pitchFamily="49" charset="0"/>
              </a:rPr>
              <a:t> data science </a:t>
            </a:r>
            <a:r>
              <a:rPr lang="fi-FI" dirty="0" err="1">
                <a:solidFill>
                  <a:schemeClr val="bg1">
                    <a:lumMod val="50000"/>
                  </a:schemeClr>
                </a:solidFill>
                <a:latin typeface="Consolas" panose="020B0609020204030204" pitchFamily="49" charset="0"/>
                <a:cs typeface="Consolas" panose="020B0609020204030204" pitchFamily="49" charset="0"/>
              </a:rPr>
              <a:t>skills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or</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knowledge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There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are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APIs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across</a:t>
            </a:r>
            <a:r>
              <a:rPr lang="fi-FI" dirty="0">
                <a:solidFill>
                  <a:schemeClr val="bg1">
                    <a:lumMod val="50000"/>
                  </a:schemeClr>
                </a:solidFill>
                <a:latin typeface="Consolas" panose="020B0609020204030204" pitchFamily="49" charset="0"/>
                <a:cs typeface="Consolas" panose="020B0609020204030204" pitchFamily="49" charset="0"/>
              </a:rPr>
              <a:t> vision, </a:t>
            </a:r>
            <a:r>
              <a:rPr lang="fi-FI" dirty="0" err="1">
                <a:solidFill>
                  <a:schemeClr val="bg1">
                    <a:lumMod val="50000"/>
                  </a:schemeClr>
                </a:solidFill>
                <a:latin typeface="Consolas" panose="020B0609020204030204" pitchFamily="49" charset="0"/>
                <a:cs typeface="Consolas" panose="020B0609020204030204" pitchFamily="49" charset="0"/>
              </a:rPr>
              <a:t>speech</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language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search</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knoweldge</a:t>
            </a:r>
            <a:r>
              <a:rPr lang="fi-FI" dirty="0">
                <a:solidFill>
                  <a:schemeClr val="bg1">
                    <a:lumMod val="50000"/>
                  </a:schemeClr>
                </a:solidFill>
                <a:latin typeface="Consolas" panose="020B0609020204030204" pitchFamily="49" charset="0"/>
                <a:cs typeface="Consolas" panose="020B0609020204030204" pitchFamily="49" charset="0"/>
              </a:rPr>
              <a:t>. </a:t>
            </a:r>
          </a:p>
        </p:txBody>
      </p:sp>
      <p:sp>
        <p:nvSpPr>
          <p:cNvPr id="6" name="Rectangle 5">
            <a:extLst>
              <a:ext uri="{FF2B5EF4-FFF2-40B4-BE49-F238E27FC236}">
                <a16:creationId xmlns:a16="http://schemas.microsoft.com/office/drawing/2014/main" id="{33A54C87-385B-694B-8390-DDAA5FAB50F6}"/>
              </a:ext>
            </a:extLst>
          </p:cNvPr>
          <p:cNvSpPr/>
          <p:nvPr/>
        </p:nvSpPr>
        <p:spPr>
          <a:xfrm>
            <a:off x="2722684" y="3436888"/>
            <a:ext cx="6746632" cy="1200329"/>
          </a:xfrm>
          <a:prstGeom prst="rect">
            <a:avLst/>
          </a:prstGeom>
        </p:spPr>
        <p:txBody>
          <a:bodyPr wrap="square">
            <a:spAutoFit/>
          </a:bodyPr>
          <a:lstStyle/>
          <a:p>
            <a:r>
              <a:rPr lang="fi-FI" dirty="0" err="1">
                <a:solidFill>
                  <a:srgbClr val="48AFEE"/>
                </a:solidFill>
                <a:latin typeface="Consolas" panose="020B0609020204030204" pitchFamily="49" charset="0"/>
                <a:cs typeface="Consolas" panose="020B0609020204030204" pitchFamily="49" charset="0"/>
              </a:rPr>
              <a:t>Face</a:t>
            </a:r>
            <a:r>
              <a:rPr lang="fi-FI" dirty="0">
                <a:solidFill>
                  <a:srgbClr val="48AFEE"/>
                </a:solidFill>
                <a:latin typeface="Consolas" panose="020B0609020204030204" pitchFamily="49" charset="0"/>
                <a:cs typeface="Consolas" panose="020B0609020204030204" pitchFamily="49" charset="0"/>
              </a:rPr>
              <a:t> API </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exposed</a:t>
            </a:r>
            <a:r>
              <a:rPr lang="fi-FI" dirty="0">
                <a:solidFill>
                  <a:schemeClr val="bg1">
                    <a:lumMod val="50000"/>
                  </a:schemeClr>
                </a:solidFill>
                <a:latin typeface="Consolas" panose="020B0609020204030204" pitchFamily="49" charset="0"/>
                <a:cs typeface="Consolas" panose="020B0609020204030204" pitchFamily="49" charset="0"/>
              </a:rPr>
              <a:t> as REST-</a:t>
            </a:r>
            <a:r>
              <a:rPr lang="fi-FI" dirty="0" err="1">
                <a:solidFill>
                  <a:schemeClr val="bg1">
                    <a:lumMod val="50000"/>
                  </a:schemeClr>
                </a:solidFill>
                <a:latin typeface="Consolas" panose="020B0609020204030204" pitchFamily="49" charset="0"/>
                <a:cs typeface="Consolas" panose="020B0609020204030204" pitchFamily="49" charset="0"/>
              </a:rPr>
              <a:t>based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web</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services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calls</a:t>
            </a:r>
            <a:r>
              <a:rPr lang="fi-FI" dirty="0">
                <a:solidFill>
                  <a:schemeClr val="bg1">
                    <a:lumMod val="50000"/>
                  </a:schemeClr>
                </a:solidFill>
                <a:latin typeface="Consolas" panose="020B0609020204030204" pitchFamily="49" charset="0"/>
                <a:cs typeface="Consolas" panose="020B0609020204030204" pitchFamily="49" charset="0"/>
              </a:rPr>
              <a:t>, to </a:t>
            </a:r>
            <a:r>
              <a:rPr lang="fi-FI" dirty="0" err="1">
                <a:solidFill>
                  <a:schemeClr val="bg1">
                    <a:lumMod val="50000"/>
                  </a:schemeClr>
                </a:solidFill>
                <a:latin typeface="Consolas" panose="020B0609020204030204" pitchFamily="49" charset="0"/>
                <a:cs typeface="Consolas" panose="020B0609020204030204" pitchFamily="49" charset="0"/>
              </a:rPr>
              <a:t>detect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verify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identify</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analyze</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faces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The</a:t>
            </a:r>
            <a:r>
              <a:rPr lang="fi-FI" dirty="0">
                <a:solidFill>
                  <a:schemeClr val="bg1">
                    <a:lumMod val="50000"/>
                  </a:schemeClr>
                </a:solidFill>
                <a:latin typeface="Consolas" panose="020B0609020204030204" pitchFamily="49" charset="0"/>
                <a:cs typeface="Consolas" panose="020B0609020204030204" pitchFamily="49" charset="0"/>
              </a:rPr>
              <a:t> API </a:t>
            </a:r>
            <a:r>
              <a:rPr lang="fi-FI" dirty="0" err="1">
                <a:solidFill>
                  <a:schemeClr val="bg1">
                    <a:lumMod val="50000"/>
                  </a:schemeClr>
                </a:solidFill>
                <a:latin typeface="Consolas" panose="020B0609020204030204" pitchFamily="49" charset="0"/>
                <a:cs typeface="Consolas" panose="020B0609020204030204" pitchFamily="49" charset="0"/>
              </a:rPr>
              <a:t>can</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verify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detect</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identify</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find</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similiarity</a:t>
            </a:r>
            <a:r>
              <a:rPr lang="fi-FI" dirty="0">
                <a:solidFill>
                  <a:schemeClr val="bg1">
                    <a:lumMod val="50000"/>
                  </a:schemeClr>
                </a:solidFill>
                <a:latin typeface="Consolas" panose="020B0609020204030204" pitchFamily="49" charset="0"/>
                <a:cs typeface="Consolas" panose="020B0609020204030204" pitchFamily="49" charset="0"/>
              </a:rPr>
              <a:t> and </a:t>
            </a:r>
            <a:r>
              <a:rPr lang="fi-FI" dirty="0" err="1">
                <a:solidFill>
                  <a:schemeClr val="bg1">
                    <a:lumMod val="50000"/>
                  </a:schemeClr>
                </a:solidFill>
                <a:latin typeface="Consolas" panose="020B0609020204030204" pitchFamily="49" charset="0"/>
                <a:cs typeface="Consolas" panose="020B0609020204030204" pitchFamily="49" charset="0"/>
              </a:rPr>
              <a:t>group</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photos</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with</a:t>
            </a:r>
            <a:r>
              <a:rPr lang="fi-FI" dirty="0">
                <a:solidFill>
                  <a:schemeClr val="bg1">
                    <a:lumMod val="50000"/>
                  </a:schemeClr>
                </a:solidFill>
                <a:latin typeface="Consolas" panose="020B0609020204030204" pitchFamily="49" charset="0"/>
                <a:cs typeface="Consolas" panose="020B0609020204030204" pitchFamily="49" charset="0"/>
              </a:rPr>
              <a:t> </a:t>
            </a:r>
            <a:r>
              <a:rPr lang="fi-FI" dirty="0" err="1">
                <a:solidFill>
                  <a:schemeClr val="bg1">
                    <a:lumMod val="50000"/>
                  </a:schemeClr>
                </a:solidFill>
                <a:latin typeface="Consolas" panose="020B0609020204030204" pitchFamily="49" charset="0"/>
                <a:cs typeface="Consolas" panose="020B0609020204030204" pitchFamily="49" charset="0"/>
              </a:rPr>
              <a:t>faces</a:t>
            </a:r>
            <a:r>
              <a:rPr lang="fi-FI" dirty="0">
                <a:solidFill>
                  <a:schemeClr val="bg1">
                    <a:lumMod val="50000"/>
                  </a:schemeClr>
                </a:solidFill>
                <a:latin typeface="Consolas" panose="020B0609020204030204" pitchFamily="49" charset="0"/>
                <a:cs typeface="Consolas" panose="020B0609020204030204" pitchFamily="49" charset="0"/>
              </a:rPr>
              <a:t>.</a:t>
            </a:r>
          </a:p>
        </p:txBody>
      </p:sp>
      <p:pic>
        <p:nvPicPr>
          <p:cNvPr id="7" name="Picture 6">
            <a:extLst>
              <a:ext uri="{FF2B5EF4-FFF2-40B4-BE49-F238E27FC236}">
                <a16:creationId xmlns:a16="http://schemas.microsoft.com/office/drawing/2014/main" id="{F0652A05-0F66-DD49-BF2A-87D74232F46A}"/>
              </a:ext>
            </a:extLst>
          </p:cNvPr>
          <p:cNvPicPr>
            <a:picLocks noChangeAspect="1"/>
          </p:cNvPicPr>
          <p:nvPr/>
        </p:nvPicPr>
        <p:blipFill>
          <a:blip r:embed="rId2"/>
          <a:stretch>
            <a:fillRect/>
          </a:stretch>
        </p:blipFill>
        <p:spPr>
          <a:xfrm>
            <a:off x="1262279" y="3436888"/>
            <a:ext cx="745435" cy="745435"/>
          </a:xfrm>
          <a:prstGeom prst="rect">
            <a:avLst/>
          </a:prstGeom>
        </p:spPr>
      </p:pic>
      <p:pic>
        <p:nvPicPr>
          <p:cNvPr id="8" name="Picture 7">
            <a:extLst>
              <a:ext uri="{FF2B5EF4-FFF2-40B4-BE49-F238E27FC236}">
                <a16:creationId xmlns:a16="http://schemas.microsoft.com/office/drawing/2014/main" id="{1C3EA243-CACE-A94C-91C4-11C23ABBDF0E}"/>
              </a:ext>
            </a:extLst>
          </p:cNvPr>
          <p:cNvPicPr>
            <a:picLocks noChangeAspect="1"/>
          </p:cNvPicPr>
          <p:nvPr/>
        </p:nvPicPr>
        <p:blipFill>
          <a:blip r:embed="rId3"/>
          <a:stretch>
            <a:fillRect/>
          </a:stretch>
        </p:blipFill>
        <p:spPr>
          <a:xfrm>
            <a:off x="1103253" y="1343620"/>
            <a:ext cx="1083356" cy="1083356"/>
          </a:xfrm>
          <a:prstGeom prst="rect">
            <a:avLst/>
          </a:prstGeom>
        </p:spPr>
      </p:pic>
    </p:spTree>
    <p:extLst>
      <p:ext uri="{BB962C8B-B14F-4D97-AF65-F5344CB8AC3E}">
        <p14:creationId xmlns:p14="http://schemas.microsoft.com/office/powerpoint/2010/main" val="347730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6E057-9AF0-224B-BBBF-E307640D1D00}"/>
              </a:ext>
            </a:extLst>
          </p:cNvPr>
          <p:cNvPicPr>
            <a:picLocks noChangeAspect="1"/>
          </p:cNvPicPr>
          <p:nvPr/>
        </p:nvPicPr>
        <p:blipFill>
          <a:blip r:embed="rId2"/>
          <a:stretch>
            <a:fillRect/>
          </a:stretch>
        </p:blipFill>
        <p:spPr>
          <a:xfrm>
            <a:off x="0" y="0"/>
            <a:ext cx="10913165" cy="13942032"/>
          </a:xfrm>
          <a:prstGeom prst="rect">
            <a:avLst/>
          </a:prstGeom>
        </p:spPr>
      </p:pic>
    </p:spTree>
    <p:extLst>
      <p:ext uri="{BB962C8B-B14F-4D97-AF65-F5344CB8AC3E}">
        <p14:creationId xmlns:p14="http://schemas.microsoft.com/office/powerpoint/2010/main" val="144760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4500"/>
                                  </p:stCondLst>
                                  <p:childTnLst>
                                    <p:animMotion origin="layout" path="M 3.95833E-6 4.81481E-6 L -0.00079 -1.01644 " pathEditMode="relative" rAng="0" ptsTypes="AA">
                                      <p:cBhvr>
                                        <p:cTn id="6" dur="2000" fill="hold"/>
                                        <p:tgtEl>
                                          <p:spTgt spid="4"/>
                                        </p:tgtEl>
                                        <p:attrNameLst>
                                          <p:attrName>ppt_x</p:attrName>
                                          <p:attrName>ppt_y</p:attrName>
                                        </p:attrNameLst>
                                      </p:cBhvr>
                                      <p:rCtr x="-39" y="-50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7B454-4467-EF4B-BBB1-39F76F2A3EF2}"/>
              </a:ext>
            </a:extLst>
          </p:cNvPr>
          <p:cNvSpPr txBox="1"/>
          <p:nvPr/>
        </p:nvSpPr>
        <p:spPr>
          <a:xfrm>
            <a:off x="1453019" y="1068508"/>
            <a:ext cx="74799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Go </a:t>
            </a:r>
            <a:r>
              <a:rPr kumimoji="0" lang="fi-FI" sz="2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deep</a:t>
            </a:r>
            <a:r>
              <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fi-FI" sz="2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with</a:t>
            </a:r>
            <a:r>
              <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fi-FI" sz="2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creating</a:t>
            </a:r>
            <a:r>
              <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fi-FI" sz="2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VMs</a:t>
            </a:r>
            <a:r>
              <a:rPr kumimoji="0" lang="fi-FI"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and Storage</a:t>
            </a:r>
          </a:p>
        </p:txBody>
      </p:sp>
      <p:sp>
        <p:nvSpPr>
          <p:cNvPr id="6" name="Rectangle 5">
            <a:extLst>
              <a:ext uri="{FF2B5EF4-FFF2-40B4-BE49-F238E27FC236}">
                <a16:creationId xmlns:a16="http://schemas.microsoft.com/office/drawing/2014/main" id="{F57F5C14-AF3C-8349-BFA9-4778F4ED0929}"/>
              </a:ext>
            </a:extLst>
          </p:cNvPr>
          <p:cNvSpPr/>
          <p:nvPr/>
        </p:nvSpPr>
        <p:spPr>
          <a:xfrm>
            <a:off x="1453019" y="1920664"/>
            <a:ext cx="8688508" cy="1015663"/>
          </a:xfrm>
          <a:prstGeom prst="rect">
            <a:avLst/>
          </a:prstGeom>
        </p:spPr>
        <p:txBody>
          <a:bodyPr wrap="square">
            <a:spAutoFit/>
          </a:bodyPr>
          <a:lstStyle/>
          <a:p>
            <a:pPr marL="457200" indent="-457200">
              <a:buFont typeface="Arial" panose="020B0604020202020204" pitchFamily="34" charset="0"/>
              <a:buChar char="•"/>
              <a:defRPr/>
            </a:pP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Complete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the</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lang="en" sz="2000" dirty="0">
                <a:solidFill>
                  <a:prstClr val="black">
                    <a:lumMod val="75000"/>
                    <a:lumOff val="25000"/>
                  </a:prstClr>
                </a:solidFill>
                <a:latin typeface="Consolas" panose="020B0609020204030204" pitchFamily="49" charset="0"/>
                <a:cs typeface="Consolas" panose="020B0609020204030204" pitchFamily="49" charset="0"/>
                <a:hlinkClick r:id="rId2"/>
              </a:rPr>
              <a:t>Build Azure Resource Manager templates</a:t>
            </a:r>
            <a:endPar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endParaRPr>
          </a:p>
          <a:p>
            <a:pPr marL="457200" indent="-457200">
              <a:buFont typeface="Arial" panose="020B0604020202020204" pitchFamily="34" charset="0"/>
              <a:buChar char="•"/>
              <a:defRPr/>
            </a:pP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Start</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on </a:t>
            </a:r>
            <a:r>
              <a:rPr kumimoji="0" lang="fi-FI" sz="2000" b="0" i="0" u="none" strike="noStrike" kern="1200" cap="none" spc="0" normalizeH="0" baseline="0" noProof="0" dirty="0" err="1">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the</a:t>
            </a:r>
            <a:r>
              <a:rPr kumimoji="0" lang="fi-FI" sz="2000" b="0" i="0" u="none" strike="noStrike" kern="1200" cap="none" spc="0" normalizeH="0" baseline="0" noProof="0" dirty="0">
                <a:ln>
                  <a:noFill/>
                </a:ln>
                <a:solidFill>
                  <a:prstClr val="black">
                    <a:lumMod val="75000"/>
                    <a:lumOff val="25000"/>
                  </a:prstClr>
                </a:solidFill>
                <a:effectLst/>
                <a:uLnTx/>
                <a:uFillTx/>
                <a:latin typeface="Consolas" panose="020B0609020204030204" pitchFamily="49" charset="0"/>
                <a:ea typeface="+mn-ea"/>
                <a:cs typeface="Consolas" panose="020B0609020204030204" pitchFamily="49" charset="0"/>
              </a:rPr>
              <a:t> </a:t>
            </a:r>
            <a:r>
              <a:rPr lang="en" sz="2000" dirty="0">
                <a:solidFill>
                  <a:prstClr val="black">
                    <a:lumMod val="75000"/>
                    <a:lumOff val="25000"/>
                  </a:prstClr>
                </a:solidFill>
                <a:latin typeface="Consolas" panose="020B0609020204030204" pitchFamily="49" charset="0"/>
                <a:cs typeface="Consolas" panose="020B0609020204030204" pitchFamily="49" charset="0"/>
                <a:hlinkClick r:id="rId3"/>
              </a:rPr>
              <a:t>Identify faces and expressions by using the Computer Vision API in Azure Cognitive Services</a:t>
            </a:r>
            <a:endParaRPr lang="en" sz="2000" dirty="0">
              <a:solidFill>
                <a:prstClr val="black">
                  <a:lumMod val="75000"/>
                  <a:lumOff val="25000"/>
                </a:prst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81244662"/>
      </p:ext>
    </p:extLst>
  </p:cSld>
  <p:clrMapOvr>
    <a:masterClrMapping/>
  </p:clrMapOvr>
  <p:transition spd="med">
    <p:pull/>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164A080E-0CA4-4411-B7D3-58E2EAA142CB}" vid="{99A8F926-7D70-481C-8571-3C86D5522C9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304</Words>
  <Application>Microsoft Macintosh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Calibri Light</vt:lpstr>
      <vt:lpstr>Comic Sans MS</vt:lpstr>
      <vt:lpstr>Consolas</vt:lpstr>
      <vt:lpstr>Segoe UI</vt:lpstr>
      <vt:lpstr>Segoe UI Semibold</vt:lpstr>
      <vt:lpstr>Wingdings</vt:lpstr>
      <vt:lpstr>1_Office Theme</vt:lpstr>
      <vt:lpstr>2_White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Drazen Dodik</dc:creator>
  <cp:lastModifiedBy>Drazen Dodik</cp:lastModifiedBy>
  <cp:revision>7</cp:revision>
  <dcterms:created xsi:type="dcterms:W3CDTF">2019-04-07T09:46:17Z</dcterms:created>
  <dcterms:modified xsi:type="dcterms:W3CDTF">2019-04-08T16:06:11Z</dcterms:modified>
</cp:coreProperties>
</file>