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42950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pl-PL" dirty="0">
                <a:latin typeface="Elephant" panose="02020904090505020303" pitchFamily="18" charset="0"/>
              </a:rPr>
              <a:t>Prebrojavanje i praćenje ljudi na kamerama video nadzora</a:t>
            </a:r>
            <a:endParaRPr lang="sr-Latn-RS" dirty="0">
              <a:latin typeface="Elephant" panose="0202090409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38350"/>
            <a:ext cx="6400800" cy="762000"/>
          </a:xfrm>
        </p:spPr>
        <p:txBody>
          <a:bodyPr/>
          <a:lstStyle/>
          <a:p>
            <a:r>
              <a:rPr lang="sr-Latn-RS" b="1" dirty="0" smtClean="0">
                <a:solidFill>
                  <a:schemeClr val="tx2">
                    <a:lumMod val="75000"/>
                  </a:schemeClr>
                </a:solidFill>
              </a:rPr>
              <a:t>Soft kompjuting</a:t>
            </a:r>
            <a:endParaRPr lang="sr-Latn-R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0800" y="3979125"/>
            <a:ext cx="2500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 smtClean="0"/>
              <a:t>Student: Dražen Đanić</a:t>
            </a:r>
          </a:p>
          <a:p>
            <a:r>
              <a:rPr lang="sr-Latn-RS" sz="2000" dirty="0" smtClean="0"/>
              <a:t>                RA26/2012</a:t>
            </a:r>
            <a:endParaRPr lang="sr-Latn-R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943350"/>
            <a:ext cx="401781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/>
              <a:t>Profesor: </a:t>
            </a:r>
            <a:r>
              <a:rPr lang="en-US" sz="2000" dirty="0"/>
              <a:t>doc. </a:t>
            </a:r>
            <a:r>
              <a:rPr lang="en-US" sz="2000" dirty="0" err="1"/>
              <a:t>dr</a:t>
            </a:r>
            <a:r>
              <a:rPr lang="en-US" sz="2000" dirty="0"/>
              <a:t> </a:t>
            </a:r>
            <a:r>
              <a:rPr lang="sr-Latn-RS" sz="2000" dirty="0"/>
              <a:t>Đorđe </a:t>
            </a:r>
            <a:r>
              <a:rPr lang="sr-Latn-RS" sz="2000" dirty="0" smtClean="0"/>
              <a:t>Obradović</a:t>
            </a:r>
          </a:p>
          <a:p>
            <a:r>
              <a:rPr lang="sr-Latn-RS" sz="2000" dirty="0" smtClean="0"/>
              <a:t>Asistent: </a:t>
            </a:r>
            <a:r>
              <a:rPr lang="en-US" sz="2000" dirty="0"/>
              <a:t>Miroslav </a:t>
            </a:r>
            <a:r>
              <a:rPr lang="en-US" sz="2000" dirty="0" err="1"/>
              <a:t>Kondi</a:t>
            </a:r>
            <a:r>
              <a:rPr lang="sr-Latn-RS" sz="2000" dirty="0"/>
              <a:t>ć</a:t>
            </a:r>
          </a:p>
          <a:p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14007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</Words>
  <Application>Microsoft Office PowerPoint</Application>
  <PresentationFormat>On-screen Show (16:9)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Prebrojavanje i praćenje ljudi na kamerama video nadzora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Prebrojavanje i praćenje ljudi na kamerama video nadzora</dc:title>
  <dc:creator>Dražen Đ</dc:creator>
  <cp:lastModifiedBy>Dražen</cp:lastModifiedBy>
  <cp:revision>3</cp:revision>
  <dcterms:created xsi:type="dcterms:W3CDTF">2006-08-16T00:00:00Z</dcterms:created>
  <dcterms:modified xsi:type="dcterms:W3CDTF">2015-12-17T22:37:06Z</dcterms:modified>
</cp:coreProperties>
</file>