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Čuvar mesta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31289-2CD2-4BBE-81D3-FBFCDA04DFD1}" type="datetimeFigureOut">
              <a:rPr lang="sr-Latn-RS"/>
              <a:t>18.12.2015.</a:t>
            </a:fld>
            <a:endParaRPr lang="sr-Latn-RS"/>
          </a:p>
        </p:txBody>
      </p:sp>
      <p:sp>
        <p:nvSpPr>
          <p:cNvPr id="4" name="Čuvar mesta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Čuvar mesta za napomen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r-Latn-RS"/>
              <a:t>Uredi stil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709F7-9B83-48E9-9A6A-1A4C71294C02}" type="slidenum">
              <a:rPr lang="sr-Latn-RS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8212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09F7-9B83-48E9-9A6A-1A4C71294C02}" type="slidenum">
              <a:rPr lang="sr-Latn-RS"/>
              <a:t>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944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538" y="1781175"/>
            <a:ext cx="7767637" cy="1138063"/>
          </a:xfrm>
        </p:spPr>
        <p:txBody>
          <a:bodyPr/>
          <a:lstStyle/>
          <a:p>
            <a:r>
              <a:rPr lang="pt-BR" sz="3600" dirty="0">
                <a:latin typeface="Elephant" charset="0"/>
              </a:rPr>
              <a:t>Prebrojavanje i praćenje ljudi na kamerama video nadzora</a:t>
            </a:r>
            <a:endParaRPr lang="sr-Latn-RS" sz="3600" dirty="0">
              <a:latin typeface="Elephan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538" y="3098800"/>
            <a:ext cx="7767637" cy="932897"/>
          </a:xfrm>
        </p:spPr>
        <p:txBody>
          <a:bodyPr/>
          <a:lstStyle/>
          <a:p>
            <a:r>
              <a:rPr lang="en-US" sz="2800" dirty="0"/>
              <a:t>Soft </a:t>
            </a:r>
            <a:r>
              <a:rPr lang="en-US" sz="2800" dirty="0" err="1"/>
              <a:t>kompjuting</a:t>
            </a:r>
            <a:endParaRPr lang="sr-Latn-RS" sz="2800" dirty="0"/>
          </a:p>
          <a:p>
            <a:endParaRPr lang="en-US" dirty="0"/>
          </a:p>
        </p:txBody>
      </p:sp>
      <p:sp>
        <p:nvSpPr>
          <p:cNvPr id="4" name="Okvir za tekst 3"/>
          <p:cNvSpPr txBox="1"/>
          <p:nvPr/>
        </p:nvSpPr>
        <p:spPr>
          <a:xfrm>
            <a:off x="9020490" y="5514728"/>
            <a:ext cx="2743200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sr-Latn-RS" sz="2000" dirty="0"/>
              <a:t>Autor: Dražen </a:t>
            </a:r>
            <a:r>
              <a:rPr lang="sr-Latn-RS" sz="2000" dirty="0" err="1"/>
              <a:t>Đanić</a:t>
            </a:r>
            <a:endParaRPr lang="sr-Latn-RS" sz="2000" dirty="0"/>
          </a:p>
          <a:p>
            <a:pPr algn="ctr"/>
            <a:r>
              <a:rPr lang="sr-Latn-RS" sz="2000" dirty="0"/>
              <a:t>      RA26/2012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304" y="5398818"/>
            <a:ext cx="3711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Profesor: doc. dr Đorđe Obradović</a:t>
            </a:r>
          </a:p>
          <a:p>
            <a:r>
              <a:rPr lang="sr-Latn-RS" dirty="0" smtClean="0"/>
              <a:t>Asistent: Miroslav Kondić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 dirty="0" smtClean="0"/>
              <a:t>Utvrditi broj ljudi na ulicama grada ili velikih tržnih centara i pratiti njihovo kretanje</a:t>
            </a:r>
          </a:p>
          <a:p>
            <a:r>
              <a:rPr lang="sr-Latn-RS" sz="2000" dirty="0" smtClean="0"/>
              <a:t>Na osnovu rezultata analize promeniti raspored različitih elemenata</a:t>
            </a:r>
          </a:p>
          <a:p>
            <a:pPr lvl="1"/>
            <a:r>
              <a:rPr lang="sr-Latn-RS" dirty="0" smtClean="0"/>
              <a:t>U slučaju prodavnice raspored polica i robe na njima</a:t>
            </a:r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79" y="3299851"/>
            <a:ext cx="5547431" cy="338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6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Napraviti prokram  koji će biti u stanju da na snimku sa video nadzora uoči pešake, označi ih i odredi njihov broj u određenom regionu.</a:t>
            </a:r>
          </a:p>
          <a:p>
            <a:r>
              <a:rPr lang="sr-Latn-RS" sz="2000" dirty="0" smtClean="0"/>
              <a:t>Za proveru rada,iskoristiti ranije snimljen promet pešaka ili upotrebiti web ili neku drugu kameru koja kaja će obavljati ulogu nadzorne kamer. U tom slučaju je potrebno i simulirati saobraćaj pešaka.</a:t>
            </a:r>
          </a:p>
          <a:p>
            <a:r>
              <a:rPr lang="sr-Latn-RS" sz="2000" dirty="0" smtClean="0"/>
              <a:t>Snimak koji se analizira treba da potiče od kamere koja miruje</a:t>
            </a:r>
          </a:p>
          <a:p>
            <a:r>
              <a:rPr lang="sr-Latn-RS" sz="2000" dirty="0" smtClean="0"/>
              <a:t>Program treba da bude u stanju da pravilno reši navedeni zadatak pri dnevnoj ili veštačkoj svetlosti (ne u mraku).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13092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Za implementaciju rešenja se mogu koristiti programski jezici kao što su Python ili C++</a:t>
            </a:r>
          </a:p>
          <a:p>
            <a:r>
              <a:rPr lang="sr-Latn-RS" sz="2000" dirty="0" smtClean="0"/>
              <a:t>Iskoristiti i OpenCV</a:t>
            </a:r>
          </a:p>
          <a:p>
            <a:r>
              <a:rPr lang="sr-Latn-RS" sz="2000" dirty="0" smtClean="0"/>
              <a:t>Na ulaz programa se dovodi ranije snimljen video ili „live“ sniak iz kamere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04" y="3812147"/>
            <a:ext cx="5146202" cy="29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1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Video snimak se sastoji od niza frejomva/slika </a:t>
            </a:r>
          </a:p>
          <a:p>
            <a:r>
              <a:rPr lang="sr-Latn-RS" dirty="0" smtClean="0"/>
              <a:t>Potrebno je analizirati frejmove i uočiti ljude</a:t>
            </a:r>
          </a:p>
          <a:p>
            <a:r>
              <a:rPr lang="sr-Latn-RS" dirty="0" smtClean="0"/>
              <a:t>To se može ostvariti uočeavanjem razlike između dva frejma</a:t>
            </a:r>
          </a:p>
          <a:p>
            <a:pPr lvl="1"/>
            <a:r>
              <a:rPr lang="sr-Latn-RS" dirty="0" smtClean="0"/>
              <a:t>Pretvoriti frejmove koji se porede u nijanse sive</a:t>
            </a:r>
          </a:p>
          <a:p>
            <a:pPr marL="457200" lvl="1" indent="0">
              <a:buNone/>
            </a:pPr>
            <a:endParaRPr lang="sr-Latn-RS" dirty="0" smtClean="0"/>
          </a:p>
          <a:p>
            <a:pPr marL="457200" lvl="1" indent="0">
              <a:buNone/>
            </a:pPr>
            <a:endParaRPr lang="sr-Latn-RS" dirty="0"/>
          </a:p>
          <a:p>
            <a:pPr marL="457200" lvl="1" indent="0">
              <a:buNone/>
            </a:pPr>
            <a:endParaRPr lang="sr-Latn-RS" dirty="0" smtClean="0"/>
          </a:p>
          <a:p>
            <a:pPr marL="457200" lvl="1" indent="0">
              <a:buNone/>
            </a:pPr>
            <a:endParaRPr lang="sr-Latn-RS" dirty="0"/>
          </a:p>
          <a:p>
            <a:pPr marL="457200" lvl="1" indent="0">
              <a:buNone/>
            </a:pPr>
            <a:endParaRPr lang="sr-Latn-R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89" y="3856820"/>
            <a:ext cx="47720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38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Postaviti optimalan trashold</a:t>
            </a:r>
          </a:p>
          <a:p>
            <a:r>
              <a:rPr lang="sr-Latn-RS" dirty="0"/>
              <a:t>Porediti dva frejma (snimljena dovoljno vremenski udaljena) piksel po piksel i generisati novu binarnu sliku</a:t>
            </a:r>
          </a:p>
          <a:p>
            <a:r>
              <a:rPr lang="sr-Latn-RS" dirty="0"/>
              <a:t>Ukoliko su pikseli dovoljno identični, odgovarajući piksel nove slike će biti crn. U suprotnom </a:t>
            </a:r>
            <a:r>
              <a:rPr lang="sr-Latn-RS" dirty="0" smtClean="0"/>
              <a:t>beo.</a:t>
            </a:r>
            <a:endParaRPr lang="sr-Latn-RS" dirty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04" y="3606608"/>
            <a:ext cx="4180953" cy="30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09" y="3606608"/>
            <a:ext cx="4295238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Oko površine gde je bela boja (potrebno je da je dovoljno velka) nacrtati pravugaonik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34" y="2576713"/>
            <a:ext cx="48387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12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Drugi način implementacije je upotrebom </a:t>
            </a:r>
            <a:r>
              <a:rPr lang="sr-Latn-RS" dirty="0" smtClean="0"/>
              <a:t>HOG </a:t>
            </a:r>
            <a:r>
              <a:rPr lang="sr-Latn-RS" dirty="0"/>
              <a:t>(Histograms of Oriented </a:t>
            </a:r>
            <a:r>
              <a:rPr lang="sr-Latn-RS" dirty="0" smtClean="0"/>
              <a:t>Gradients)</a:t>
            </a:r>
            <a:endParaRPr lang="sr-Latn-R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52" y="2783983"/>
            <a:ext cx="61531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70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Literatura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Damien </a:t>
            </a:r>
            <a:r>
              <a:rPr lang="sr-Latn-RS" dirty="0" smtClean="0"/>
              <a:t>Lefloch: „</a:t>
            </a:r>
            <a:r>
              <a:rPr lang="en-US" dirty="0"/>
              <a:t>Real-Time People Counting system using Video </a:t>
            </a:r>
            <a:r>
              <a:rPr lang="en-US" dirty="0" smtClean="0"/>
              <a:t>Camera</a:t>
            </a:r>
            <a:r>
              <a:rPr lang="sr-Latn-RS" dirty="0" smtClean="0"/>
              <a:t>“</a:t>
            </a:r>
          </a:p>
          <a:p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Dalal</a:t>
            </a:r>
            <a:r>
              <a:rPr lang="en-US" dirty="0"/>
              <a:t> and Bill </a:t>
            </a:r>
            <a:r>
              <a:rPr lang="en-US" dirty="0" err="1" smtClean="0"/>
              <a:t>Triggs</a:t>
            </a:r>
            <a:r>
              <a:rPr lang="sr-Latn-RS" dirty="0" smtClean="0"/>
              <a:t>: „</a:t>
            </a:r>
            <a:r>
              <a:rPr lang="en-US" dirty="0"/>
              <a:t>Histograms of Oriented Gradients for Human Detection </a:t>
            </a:r>
            <a:r>
              <a:rPr lang="sr-Latn-RS" dirty="0" smtClean="0"/>
              <a:t>“</a:t>
            </a:r>
          </a:p>
          <a:p>
            <a:r>
              <a:rPr lang="sr-Latn-RS" dirty="0"/>
              <a:t> Universitatea Tehnica din </a:t>
            </a:r>
            <a:r>
              <a:rPr lang="sr-Latn-RS" dirty="0" smtClean="0"/>
              <a:t>Cluj-Napoca     http</a:t>
            </a:r>
            <a:r>
              <a:rPr lang="sr-Latn-RS" dirty="0"/>
              <a:t>://users.utcluj.ro/~raluca/prs/prs_lab_05e.pdf</a:t>
            </a:r>
          </a:p>
        </p:txBody>
      </p:sp>
    </p:spTree>
    <p:extLst>
      <p:ext uri="{BB962C8B-B14F-4D97-AF65-F5344CB8AC3E}">
        <p14:creationId xmlns:p14="http://schemas.microsoft.com/office/powerpoint/2010/main" val="3097453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314</Words>
  <Application>Microsoft Office PowerPoint</Application>
  <PresentationFormat>Custom</PresentationFormat>
  <Paragraphs>40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Prebrojavanje i praćenje ljudi na kamerama video nadzora</vt:lpstr>
      <vt:lpstr>Motivacija</vt:lpstr>
      <vt:lpstr>Zadatak</vt:lpstr>
      <vt:lpstr>Implementacija</vt:lpstr>
      <vt:lpstr>Implementacija</vt:lpstr>
      <vt:lpstr>Implementacija</vt:lpstr>
      <vt:lpstr>Implementacija</vt:lpstr>
      <vt:lpstr>Implementacija</vt:lpstr>
      <vt:lpstr>Literatura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Dražen</cp:lastModifiedBy>
  <cp:revision>24</cp:revision>
  <dcterms:created xsi:type="dcterms:W3CDTF">2014-09-12T02:18:09Z</dcterms:created>
  <dcterms:modified xsi:type="dcterms:W3CDTF">2015-12-18T11:19:01Z</dcterms:modified>
</cp:coreProperties>
</file>