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04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3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6247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1639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24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457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2563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0848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4761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96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85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104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498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7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8519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815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27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7139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DDF4-4346-4894-84F2-490B29A428CD}" type="datetimeFigureOut">
              <a:rPr lang="sr-Latn-RS" smtClean="0"/>
              <a:t>26.6.2016.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197D-5365-49F7-B161-722538F3222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464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Detekcija i prebrojavanje ljudi na video snimku nadzorne kamere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Predmet: soft kompjuting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8911989" y="5349875"/>
            <a:ext cx="313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Autor: Dražen Đanić</a:t>
            </a:r>
          </a:p>
          <a:p>
            <a:r>
              <a:rPr lang="sr-Latn-RS" sz="2400" dirty="0"/>
              <a:t> </a:t>
            </a:r>
            <a:r>
              <a:rPr lang="sr-Latn-RS" sz="2400" dirty="0" smtClean="0"/>
              <a:t>         RA26/2012</a:t>
            </a:r>
            <a:endParaRPr lang="sr-Latn-R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2830" y="5472986"/>
            <a:ext cx="3528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Profesor: Đorđe Obradović</a:t>
            </a:r>
          </a:p>
          <a:p>
            <a:r>
              <a:rPr lang="sr-Latn-RS" sz="2400" dirty="0" smtClean="0"/>
              <a:t>Asistent: Miroslav Kondić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6966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 - 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Javlja se sve veća potreba za sistemima koji će vršiti obradu video snimaka nadzornih kamera radi utvrđivanja npr. gustine saobraćaja i vste učesnika u njima, uočavanje ljudi i njihovog broja, njihove rute kretanja i slično.</a:t>
            </a:r>
          </a:p>
          <a:p>
            <a:r>
              <a:rPr lang="sr-Latn-RS" dirty="0" smtClean="0"/>
              <a:t>Dobijeni rezultati obrade snimaka npr. u marketima mogu doprineti poboljšanju prometa utvrđivanjem gde se potrošači najviše zadržavaju dok su u njemu ili lakšem uočavanju ljudi.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6722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Implementirati program koji će na video snimku nadzorne kamere uočavati pešake, pratiti ih, obeležavati i prebrojavati.</a:t>
            </a:r>
          </a:p>
          <a:p>
            <a:r>
              <a:rPr lang="sr-Latn-RS" dirty="0" smtClean="0"/>
              <a:t>Video snimak na kome treba izvršiti testiranje treba da bude snimljen sa statičke kamere. Poželjno je da su na tom snimku isključivo pešaci.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664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Tehnički zahtevi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Programski jezik Python</a:t>
            </a:r>
          </a:p>
          <a:p>
            <a:r>
              <a:rPr lang="sr-Latn-RS" dirty="0" smtClean="0"/>
              <a:t>Bibioteku OpenCV</a:t>
            </a:r>
          </a:p>
          <a:p>
            <a:r>
              <a:rPr lang="sr-Latn-RS" dirty="0" smtClean="0"/>
              <a:t>Video snimak nadzorne kamere na kojoj postoje pešaci</a:t>
            </a:r>
          </a:p>
          <a:p>
            <a:r>
              <a:rPr lang="sr-Latn-RS" dirty="0" smtClean="0"/>
              <a:t>Razvojno okruženje JetBrains PyCharm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372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ulaz programa je potrebno dovesti video snima</a:t>
            </a:r>
          </a:p>
          <a:p>
            <a:r>
              <a:rPr lang="sr-Latn-RS" dirty="0" smtClean="0"/>
              <a:t>Sam snimak se sastoji od niza frejmova tj. slika</a:t>
            </a:r>
          </a:p>
          <a:p>
            <a:r>
              <a:rPr lang="sr-Latn-RS" dirty="0" smtClean="0"/>
              <a:t>Na tim frejmovima je potrebno izvršiti detektovanje ljudi</a:t>
            </a:r>
          </a:p>
          <a:p>
            <a:r>
              <a:rPr lang="sr-Latn-RS" dirty="0" smtClean="0"/>
              <a:t>Nakon uspešnog detektovanja, potrebno ih je označiti</a:t>
            </a:r>
          </a:p>
          <a:p>
            <a:r>
              <a:rPr lang="sr-Latn-RS" dirty="0" smtClean="0"/>
              <a:t>Uspešno detekvovane je potrebno prebrojati</a:t>
            </a:r>
          </a:p>
        </p:txBody>
      </p:sp>
    </p:spTree>
    <p:extLst>
      <p:ext uri="{BB962C8B-B14F-4D97-AF65-F5344CB8AC3E}">
        <p14:creationId xmlns:p14="http://schemas.microsoft.com/office/powerpoint/2010/main" val="83425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Detekcija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Centralno mesto u projektu zauzima problem detektovanja ljudi</a:t>
            </a:r>
          </a:p>
          <a:p>
            <a:r>
              <a:rPr lang="sr-Latn-RS" dirty="0" smtClean="0"/>
              <a:t>Postoji više tehnhika za obavljanje tog zadatka a svaka od njih se pored primenjenih principa razlikuje i po preformansama odnosno zahtevanim resursima. To znači da svaka tehnika ima svoje prednosti i mane.</a:t>
            </a:r>
          </a:p>
          <a:p>
            <a:r>
              <a:rPr lang="sr-Latn-RS" dirty="0" smtClean="0"/>
              <a:t>Stoga je bitno pažljivo odabrati tehniku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582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HOg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Prva tehnika sa kojom je pokušano izvršiti detektovanje ljudi je HOG. </a:t>
            </a:r>
            <a:endParaRPr lang="sr-Latn-RS" dirty="0"/>
          </a:p>
          <a:p>
            <a:r>
              <a:rPr lang="sr-Latn-RS" dirty="0" smtClean="0"/>
              <a:t>HOG tj. </a:t>
            </a:r>
            <a:r>
              <a:rPr lang="sr-Latn-RS" dirty="0"/>
              <a:t>Histograms of Oriented </a:t>
            </a:r>
            <a:r>
              <a:rPr lang="sr-Latn-RS" dirty="0" smtClean="0"/>
              <a:t>Gradients je tehnika koja se zasniva na brojanju pojavljivanja gradijenta orijentacije u pojedinim delovima slike.</a:t>
            </a:r>
          </a:p>
          <a:p>
            <a:r>
              <a:rPr lang="sr-Latn-RS" dirty="0" smtClean="0"/>
              <a:t>Slika se deli na manje delove nazvane ćelije. Za svaku tu ćeliju se određuje histogram nagiba pravaca odnosno orijentacija ivica.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645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Hog 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25" y="1706563"/>
            <a:ext cx="3979227" cy="188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14" y="1719024"/>
            <a:ext cx="178117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14" y="2755226"/>
            <a:ext cx="933450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914" y="3199444"/>
            <a:ext cx="87630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273" y="1706563"/>
            <a:ext cx="4076700" cy="1928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" y="3655154"/>
            <a:ext cx="3979227" cy="1902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574" y="3655154"/>
            <a:ext cx="2760272" cy="1312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7928" y="3655154"/>
            <a:ext cx="3105045" cy="1203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1413" y="5772150"/>
            <a:ext cx="753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Da bi se izvršio prepoznavanje, potrebno je izvršiti obučavanje neuronske mreže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1235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HOG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HOG se nad test videom pokazao kao loš izbor i to iz nekoliko razloga:</a:t>
            </a:r>
          </a:p>
          <a:p>
            <a:pPr lvl="1"/>
            <a:r>
              <a:rPr lang="sr-Latn-RS" dirty="0" smtClean="0"/>
              <a:t>Loša brzina obrade radi prepoznavanja</a:t>
            </a:r>
          </a:p>
          <a:p>
            <a:pPr marL="457200" lvl="1" indent="0">
              <a:buNone/>
            </a:pPr>
            <a:r>
              <a:rPr lang="sr-Latn-RS" dirty="0" smtClean="0"/>
              <a:t>    Nad frejmom dimenzija preko 450px*250px bilo mu je potrebno maltene dve sekunde</a:t>
            </a:r>
          </a:p>
          <a:p>
            <a:pPr lvl="1"/>
            <a:r>
              <a:rPr lang="sr-Latn-RS" dirty="0" smtClean="0"/>
              <a:t>Mali broj uspešnih prepoznavanja </a:t>
            </a:r>
          </a:p>
          <a:p>
            <a:pPr lvl="1"/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/>
          </a:p>
          <a:p>
            <a:pPr lvl="1"/>
            <a:r>
              <a:rPr lang="sr-Latn-RS" dirty="0" smtClean="0"/>
              <a:t>Jedna od pretpostavki za tako mali broj prepoznavanja je ugao </a:t>
            </a:r>
            <a:r>
              <a:rPr lang="sr-Latn-RS" smtClean="0"/>
              <a:t>iz kjeg </a:t>
            </a:r>
            <a:r>
              <a:rPr lang="sr-Latn-RS" dirty="0" smtClean="0"/>
              <a:t>kamera gleda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261" y="3276600"/>
            <a:ext cx="2897189" cy="18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83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</TotalTime>
  <Words>371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Detekcija i prebrojavanje ljudi na video snimku nadzorne kamere</vt:lpstr>
      <vt:lpstr>Uvod - motivacija</vt:lpstr>
      <vt:lpstr>zadatak</vt:lpstr>
      <vt:lpstr>Tehnički zahtevi</vt:lpstr>
      <vt:lpstr>Implementacija</vt:lpstr>
      <vt:lpstr>Detekcija</vt:lpstr>
      <vt:lpstr>HOg</vt:lpstr>
      <vt:lpstr>Hog </vt:lpstr>
      <vt:lpstr>HOG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 prebrojavanje ljudi na video snimku nadzorne kamere</dc:title>
  <dc:creator>Drazen</dc:creator>
  <cp:lastModifiedBy>Drazen</cp:lastModifiedBy>
  <cp:revision>32</cp:revision>
  <dcterms:created xsi:type="dcterms:W3CDTF">2016-06-26T12:58:07Z</dcterms:created>
  <dcterms:modified xsi:type="dcterms:W3CDTF">2016-06-26T15:37:45Z</dcterms:modified>
</cp:coreProperties>
</file>