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DFF7-4DC1-4D98-B876-3F25E2BE0BA6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219201"/>
          </a:xfrm>
        </p:spPr>
        <p:txBody>
          <a:bodyPr/>
          <a:lstStyle/>
          <a:p>
            <a:r>
              <a:rPr lang="pl-PL" sz="4000" dirty="0"/>
              <a:t>Prebrojavanje i </a:t>
            </a:r>
            <a:r>
              <a:rPr lang="pl-PL" sz="4000" dirty="0" smtClean="0"/>
              <a:t>praćenje </a:t>
            </a:r>
            <a:r>
              <a:rPr lang="pl-PL" sz="4000" dirty="0"/>
              <a:t>ljudi na kamerama video nadzora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400800" cy="609600"/>
          </a:xfrm>
        </p:spPr>
        <p:txBody>
          <a:bodyPr/>
          <a:lstStyle/>
          <a:p>
            <a:r>
              <a:rPr lang="sr-Latn-RS" dirty="0" smtClean="0"/>
              <a:t>Soft computing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5638800"/>
            <a:ext cx="2464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dirty="0" smtClean="0"/>
              <a:t>Dražen Đanić </a:t>
            </a:r>
          </a:p>
          <a:p>
            <a:r>
              <a:rPr lang="sr-Latn-RS" sz="2800" dirty="0" smtClean="0"/>
              <a:t>RA 26/2012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1471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Napraviti program koji će biti u stanju da na snimku sa video nadzora uoči pešake, označi ih i odredi njihov broj u određenom regionu.</a:t>
            </a:r>
          </a:p>
          <a:p>
            <a:r>
              <a:rPr lang="sr-Latn-RS" dirty="0" smtClean="0"/>
              <a:t>Za proveru rada iskoristiti ranije snimljen promet pešaka ili upotrebiti web kameru pa pokušati simulirati saobraćaj pešaka. Ukoliko se koristi kamera, ona je statična.</a:t>
            </a:r>
          </a:p>
          <a:p>
            <a:r>
              <a:rPr lang="sr-Latn-RS" dirty="0" smtClean="0"/>
              <a:t>Program treba da bude u stanju da pravilo odradi ranije naveden zadatk pri dnevnoj ili veštačkoj svetlosti (ne u mraku).</a:t>
            </a:r>
          </a:p>
        </p:txBody>
      </p:sp>
    </p:spTree>
    <p:extLst>
      <p:ext uri="{BB962C8B-B14F-4D97-AF65-F5344CB8AC3E}">
        <p14:creationId xmlns:p14="http://schemas.microsoft.com/office/powerpoint/2010/main" val="5893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Nadzor saobraćaja vozila</a:t>
            </a:r>
            <a:endParaRPr lang="sr-Latn-RS" dirty="0"/>
          </a:p>
          <a:p>
            <a:r>
              <a:rPr lang="sr-Latn-RS" dirty="0" smtClean="0"/>
              <a:t>Praćenje kupaca u 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prodavnicama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76400"/>
            <a:ext cx="3135086" cy="2499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200400"/>
            <a:ext cx="461708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iplimentaciju rešenja se mogu koristiti programski jezici Python ili C++.</a:t>
            </a:r>
          </a:p>
          <a:p>
            <a:r>
              <a:rPr lang="sr-Latn-RS" dirty="0" smtClean="0"/>
              <a:t>Na raspolaganju je i OpenCV</a:t>
            </a:r>
          </a:p>
          <a:p>
            <a:r>
              <a:rPr lang="sr-Latn-RS" dirty="0" smtClean="0"/>
              <a:t>Na ulaz programa se dovodi ranije snimljen video ili snimak iz kamere.</a:t>
            </a:r>
          </a:p>
          <a:p>
            <a:r>
              <a:rPr lang="sr-Latn-RS" dirty="0" smtClean="0"/>
              <a:t>Jedan od načina realizacije se zasniva na uočavanju pokreta odnosno promena na slici. Niz slika (frejmova) se porede i na njima se uočavaju pokreti. To znači da na inicijalnom frejmu nesme biti pokreta.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937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Slike se pretvaraju u sive tonove, binarizuju... što znači da se koristi OCR</a:t>
            </a:r>
          </a:p>
          <a:p>
            <a:r>
              <a:rPr lang="sr-Latn-RS" dirty="0" smtClean="0"/>
              <a:t>Nakon uspešnog uočavanja pešaka, generiše se slika sa označenim pešakom i ona se prikazuje na ekran</a:t>
            </a:r>
          </a:p>
          <a:p>
            <a:r>
              <a:rPr lang="sr-Latn-RS" dirty="0" smtClean="0"/>
              <a:t>Da bi se probrojali pešaci, neophodno je označiti neki prostor. Ulaskom u taj prostor, do sada izbrojan broj pešaka se povećava.</a:t>
            </a:r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64955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Drugi način prepoznavanja pešaka je upotrebom metode HOG (</a:t>
            </a:r>
            <a:r>
              <a:rPr lang="sr-Latn-RS" dirty="0"/>
              <a:t>Histogram of oriented </a:t>
            </a:r>
            <a:r>
              <a:rPr lang="sr-Latn-RS" dirty="0" smtClean="0"/>
              <a:t>gradients)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67200"/>
            <a:ext cx="616353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46159"/>
      </p:ext>
    </p:extLst>
  </p:cSld>
  <p:clrMapOvr>
    <a:masterClrMapping/>
  </p:clrMapOvr>
</p:sld>
</file>

<file path=ppt/theme/theme1.xml><?xml version="1.0" encoding="utf-8"?>
<a:theme xmlns:a="http://schemas.openxmlformats.org/drawingml/2006/main" name="sc021-SVM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sc021-SVM</Template>
  <TotalTime>91</TotalTime>
  <Words>245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sc021-SVM</vt:lpstr>
      <vt:lpstr>Custom Design</vt:lpstr>
      <vt:lpstr>Prebrojavanje i praćenje ljudi na kamerama video nadzora  </vt:lpstr>
      <vt:lpstr>Motivacija</vt:lpstr>
      <vt:lpstr>Slična rešenja</vt:lpstr>
      <vt:lpstr>Koraci implementacije</vt:lpstr>
      <vt:lpstr>Koraci implementacije</vt:lpstr>
      <vt:lpstr>Koraci implementacije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Prebrojavanje i praćenje ljudi na kamerama video nadzora  </dc:title>
  <dc:creator>Dražen Đ</dc:creator>
  <cp:lastModifiedBy>Dražen</cp:lastModifiedBy>
  <cp:revision>19</cp:revision>
  <dcterms:created xsi:type="dcterms:W3CDTF">2006-08-16T00:00:00Z</dcterms:created>
  <dcterms:modified xsi:type="dcterms:W3CDTF">2015-12-14T00:53:08Z</dcterms:modified>
</cp:coreProperties>
</file>