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AAD6E-5150-418A-A791-53D5E4E733D9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B8644-BCD0-424E-A34F-C5580726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9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B8644-BCD0-424E-A34F-C5580726D5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79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82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C177F0-439E-4CE2-9AEA-8A7140E265F8}" type="datetimeFigureOut">
              <a:rPr lang="en-US" smtClean="0"/>
              <a:t>09-Dec-21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37BA97F-F141-4CD3-A366-6A31D6C3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C5A1B4-E6FB-4F28-ACAA-EF9585B35B20}"/>
              </a:ext>
            </a:extLst>
          </p:cNvPr>
          <p:cNvSpPr/>
          <p:nvPr/>
        </p:nvSpPr>
        <p:spPr>
          <a:xfrm>
            <a:off x="3322951" y="3185082"/>
            <a:ext cx="5693790" cy="55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КОШАРКА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38716-294E-4A37-9966-36C31DF73077}"/>
              </a:ext>
            </a:extLst>
          </p:cNvPr>
          <p:cNvSpPr/>
          <p:nvPr/>
        </p:nvSpPr>
        <p:spPr>
          <a:xfrm>
            <a:off x="2835114" y="2572340"/>
            <a:ext cx="2894029" cy="612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ЛОПТА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17CF2-5153-459B-AFE9-C2F360809612}"/>
              </a:ext>
            </a:extLst>
          </p:cNvPr>
          <p:cNvSpPr/>
          <p:nvPr/>
        </p:nvSpPr>
        <p:spPr>
          <a:xfrm>
            <a:off x="2362200" y="1959598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ПУМПА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2B04B-B2CD-4C51-9B5E-950EE3FBEC4F}"/>
              </a:ext>
            </a:extLst>
          </p:cNvPr>
          <p:cNvSpPr/>
          <p:nvPr/>
        </p:nvSpPr>
        <p:spPr>
          <a:xfrm>
            <a:off x="1875936" y="1335072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ПРИЈЕМ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45783-28FE-488C-BCD9-89FA6EE983BF}"/>
              </a:ext>
            </a:extLst>
          </p:cNvPr>
          <p:cNvSpPr/>
          <p:nvPr/>
        </p:nvSpPr>
        <p:spPr>
          <a:xfrm>
            <a:off x="1388099" y="716438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ХВАТАЊЕ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98DD6-A599-4F4A-A790-532D57CCA7CA}"/>
              </a:ext>
            </a:extLst>
          </p:cNvPr>
          <p:cNvSpPr/>
          <p:nvPr/>
        </p:nvSpPr>
        <p:spPr>
          <a:xfrm>
            <a:off x="1874362" y="4910186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РЕЗУЛТАТ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E235A-0B71-4B97-B445-10B27CE0D24B}"/>
              </a:ext>
            </a:extLst>
          </p:cNvPr>
          <p:cNvSpPr/>
          <p:nvPr/>
        </p:nvSpPr>
        <p:spPr>
          <a:xfrm>
            <a:off x="2362199" y="4299948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ПОБЕДА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A4660-C48F-4F11-9DF6-65BC8ED98330}"/>
              </a:ext>
            </a:extLst>
          </p:cNvPr>
          <p:cNvSpPr/>
          <p:nvPr/>
        </p:nvSpPr>
        <p:spPr>
          <a:xfrm>
            <a:off x="2844547" y="3738171"/>
            <a:ext cx="2894029" cy="561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УТАКМИЦА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52994-374A-45FC-90FC-7E36080F43D7}"/>
              </a:ext>
            </a:extLst>
          </p:cNvPr>
          <p:cNvSpPr/>
          <p:nvPr/>
        </p:nvSpPr>
        <p:spPr>
          <a:xfrm>
            <a:off x="1388099" y="5544727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ТАКМИЧЕЊЕ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C8F9A5-BCC8-4A2B-986A-173BA75E623B}"/>
              </a:ext>
            </a:extLst>
          </p:cNvPr>
          <p:cNvSpPr/>
          <p:nvPr/>
        </p:nvSpPr>
        <p:spPr>
          <a:xfrm>
            <a:off x="697585" y="96625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ГУМА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B0869F-9CEC-4E28-B54A-08216D7C41DB}"/>
              </a:ext>
            </a:extLst>
          </p:cNvPr>
          <p:cNvSpPr/>
          <p:nvPr/>
        </p:nvSpPr>
        <p:spPr>
          <a:xfrm>
            <a:off x="697584" y="6171904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ПРЕНОС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92C475-EAA7-4F27-96E3-213903549946}"/>
              </a:ext>
            </a:extLst>
          </p:cNvPr>
          <p:cNvSpPr/>
          <p:nvPr/>
        </p:nvSpPr>
        <p:spPr>
          <a:xfrm>
            <a:off x="2831186" y="2562078"/>
            <a:ext cx="2894029" cy="612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А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571825-6710-43AB-AF5A-14F31EE2379F}"/>
              </a:ext>
            </a:extLst>
          </p:cNvPr>
          <p:cNvSpPr/>
          <p:nvPr/>
        </p:nvSpPr>
        <p:spPr>
          <a:xfrm>
            <a:off x="2362198" y="1944674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А4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0BEB78-3E8D-49CF-82D6-9D273677D988}"/>
              </a:ext>
            </a:extLst>
          </p:cNvPr>
          <p:cNvSpPr/>
          <p:nvPr/>
        </p:nvSpPr>
        <p:spPr>
          <a:xfrm>
            <a:off x="1874360" y="1333502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А3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ECEE33-EFB1-4C99-A286-DD105C3FAB10}"/>
              </a:ext>
            </a:extLst>
          </p:cNvPr>
          <p:cNvSpPr/>
          <p:nvPr/>
        </p:nvSpPr>
        <p:spPr>
          <a:xfrm>
            <a:off x="1397532" y="701411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А2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6892A4-8AD1-4FC6-952D-422950ECC83F}"/>
              </a:ext>
            </a:extLst>
          </p:cNvPr>
          <p:cNvSpPr/>
          <p:nvPr/>
        </p:nvSpPr>
        <p:spPr>
          <a:xfrm>
            <a:off x="692736" y="101249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А1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9E0F1E-52A2-4795-9C62-5AE81A01746A}"/>
              </a:ext>
            </a:extLst>
          </p:cNvPr>
          <p:cNvSpPr/>
          <p:nvPr/>
        </p:nvSpPr>
        <p:spPr>
          <a:xfrm>
            <a:off x="8694657" y="6219040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КРЕМ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F5DEA9-109E-4FD9-AADA-8BEBE6CC1A70}"/>
              </a:ext>
            </a:extLst>
          </p:cNvPr>
          <p:cNvSpPr/>
          <p:nvPr/>
        </p:nvSpPr>
        <p:spPr>
          <a:xfrm>
            <a:off x="8225671" y="5604829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ВОЋЕ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47A75B-0C8C-4EF3-90E8-2768253E87A7}"/>
              </a:ext>
            </a:extLst>
          </p:cNvPr>
          <p:cNvSpPr/>
          <p:nvPr/>
        </p:nvSpPr>
        <p:spPr>
          <a:xfrm>
            <a:off x="7739407" y="4980303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МАЈМУН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DEBEEF-38A8-45A3-ADB3-B7A8E722F14C}"/>
              </a:ext>
            </a:extLst>
          </p:cNvPr>
          <p:cNvSpPr/>
          <p:nvPr/>
        </p:nvSpPr>
        <p:spPr>
          <a:xfrm>
            <a:off x="7251570" y="4361669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КОРА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35EFB5-F5A5-4E4A-95B7-F7D9D0BB5FA7}"/>
              </a:ext>
            </a:extLst>
          </p:cNvPr>
          <p:cNvSpPr/>
          <p:nvPr/>
        </p:nvSpPr>
        <p:spPr>
          <a:xfrm>
            <a:off x="6551620" y="3757323"/>
            <a:ext cx="2894029" cy="612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БАНАНА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A9F101-E18A-48EC-A983-1111159B0E21}"/>
              </a:ext>
            </a:extLst>
          </p:cNvPr>
          <p:cNvSpPr/>
          <p:nvPr/>
        </p:nvSpPr>
        <p:spPr>
          <a:xfrm>
            <a:off x="7728399" y="1268640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ГОЛФ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70A31F-BE9F-4D91-A09B-E433679F5B60}"/>
              </a:ext>
            </a:extLst>
          </p:cNvPr>
          <p:cNvSpPr/>
          <p:nvPr/>
        </p:nvSpPr>
        <p:spPr>
          <a:xfrm>
            <a:off x="8216236" y="658402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ОДБОЈКА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AE795B-6FFB-4A1F-AE14-3FC679BFBEEF}"/>
              </a:ext>
            </a:extLst>
          </p:cNvPr>
          <p:cNvSpPr/>
          <p:nvPr/>
        </p:nvSpPr>
        <p:spPr>
          <a:xfrm>
            <a:off x="8698584" y="96625"/>
            <a:ext cx="2894029" cy="561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РЕКРЕАТИВНИ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D43FF5-D58B-436C-B7F9-7B2A0383A61A}"/>
              </a:ext>
            </a:extLst>
          </p:cNvPr>
          <p:cNvSpPr/>
          <p:nvPr/>
        </p:nvSpPr>
        <p:spPr>
          <a:xfrm>
            <a:off x="7242136" y="1903181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ФУДБАЛ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57529A-E3DD-4413-9C23-A08B9AF03F7A}"/>
              </a:ext>
            </a:extLst>
          </p:cNvPr>
          <p:cNvSpPr/>
          <p:nvPr/>
        </p:nvSpPr>
        <p:spPr>
          <a:xfrm>
            <a:off x="6551621" y="2530358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СПОРТ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AEFF28-3BCA-409C-82E6-20ED449AD00C}"/>
              </a:ext>
            </a:extLst>
          </p:cNvPr>
          <p:cNvSpPr/>
          <p:nvPr/>
        </p:nvSpPr>
        <p:spPr>
          <a:xfrm>
            <a:off x="7737834" y="1260290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Б3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A2012B-B8FE-40B1-BAC2-E7207E0E84D4}"/>
              </a:ext>
            </a:extLst>
          </p:cNvPr>
          <p:cNvSpPr/>
          <p:nvPr/>
        </p:nvSpPr>
        <p:spPr>
          <a:xfrm>
            <a:off x="8225671" y="659596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Б2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B882E-4977-4AD2-8037-743E1BF1C60A}"/>
              </a:ext>
            </a:extLst>
          </p:cNvPr>
          <p:cNvSpPr/>
          <p:nvPr/>
        </p:nvSpPr>
        <p:spPr>
          <a:xfrm>
            <a:off x="8689149" y="86508"/>
            <a:ext cx="2894029" cy="561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Б1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B08B08-4826-455B-B1DA-61EC98A825BF}"/>
              </a:ext>
            </a:extLst>
          </p:cNvPr>
          <p:cNvSpPr/>
          <p:nvPr/>
        </p:nvSpPr>
        <p:spPr>
          <a:xfrm>
            <a:off x="7240560" y="1916599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Б4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8D308-0C9A-46DC-A544-F198BA633516}"/>
              </a:ext>
            </a:extLst>
          </p:cNvPr>
          <p:cNvSpPr/>
          <p:nvPr/>
        </p:nvSpPr>
        <p:spPr>
          <a:xfrm>
            <a:off x="6551620" y="2542759"/>
            <a:ext cx="2894029" cy="612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Б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F993B-75A3-48CC-9274-F2C2BE75DBEE}"/>
              </a:ext>
            </a:extLst>
          </p:cNvPr>
          <p:cNvSpPr/>
          <p:nvPr/>
        </p:nvSpPr>
        <p:spPr>
          <a:xfrm>
            <a:off x="8698199" y="6194407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Г1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1A86CC-5564-4523-8762-5548C7E15AB4}"/>
              </a:ext>
            </a:extLst>
          </p:cNvPr>
          <p:cNvSpPr/>
          <p:nvPr/>
        </p:nvSpPr>
        <p:spPr>
          <a:xfrm>
            <a:off x="8216235" y="5611190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Г2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F497CF-1814-4C82-83AC-695002241809}"/>
              </a:ext>
            </a:extLst>
          </p:cNvPr>
          <p:cNvSpPr/>
          <p:nvPr/>
        </p:nvSpPr>
        <p:spPr>
          <a:xfrm>
            <a:off x="7753143" y="5000573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Г3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8ED3D7-8369-489A-8A4E-05474F5A88F8}"/>
              </a:ext>
            </a:extLst>
          </p:cNvPr>
          <p:cNvSpPr/>
          <p:nvPr/>
        </p:nvSpPr>
        <p:spPr>
          <a:xfrm>
            <a:off x="7251569" y="4376423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Г4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374309-45E7-48A5-8793-7564247120CB}"/>
              </a:ext>
            </a:extLst>
          </p:cNvPr>
          <p:cNvSpPr/>
          <p:nvPr/>
        </p:nvSpPr>
        <p:spPr>
          <a:xfrm>
            <a:off x="6551620" y="3743035"/>
            <a:ext cx="2894029" cy="612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Г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D6EBAF-EBA4-478B-8165-304E4F469FD0}"/>
              </a:ext>
            </a:extLst>
          </p:cNvPr>
          <p:cNvSpPr/>
          <p:nvPr/>
        </p:nvSpPr>
        <p:spPr>
          <a:xfrm>
            <a:off x="1874361" y="4899196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В3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E5210E-F383-49FE-95B7-0DAB1B8E8350}"/>
              </a:ext>
            </a:extLst>
          </p:cNvPr>
          <p:cNvSpPr/>
          <p:nvPr/>
        </p:nvSpPr>
        <p:spPr>
          <a:xfrm>
            <a:off x="2356709" y="4298696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В4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E6A1D82-F534-4EEB-9D1A-FBB8FF929FBC}"/>
              </a:ext>
            </a:extLst>
          </p:cNvPr>
          <p:cNvSpPr/>
          <p:nvPr/>
        </p:nvSpPr>
        <p:spPr>
          <a:xfrm>
            <a:off x="2844546" y="3732676"/>
            <a:ext cx="2894029" cy="561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В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99A396-E2EF-4181-B337-11186295E6E7}"/>
              </a:ext>
            </a:extLst>
          </p:cNvPr>
          <p:cNvSpPr/>
          <p:nvPr/>
        </p:nvSpPr>
        <p:spPr>
          <a:xfrm>
            <a:off x="1384171" y="5522928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В2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713C87-9CFA-4437-8325-136EB36B223A}"/>
              </a:ext>
            </a:extLst>
          </p:cNvPr>
          <p:cNvSpPr/>
          <p:nvPr/>
        </p:nvSpPr>
        <p:spPr>
          <a:xfrm>
            <a:off x="697584" y="6171904"/>
            <a:ext cx="2894029" cy="612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/>
              <a:t>В1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F723E3-1684-4304-ACD3-922F402F8E49}"/>
              </a:ext>
            </a:extLst>
          </p:cNvPr>
          <p:cNvSpPr/>
          <p:nvPr/>
        </p:nvSpPr>
        <p:spPr>
          <a:xfrm>
            <a:off x="3321374" y="3204389"/>
            <a:ext cx="5693790" cy="55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dirty="0"/>
              <a:t>КОНАЧНО РЕШЕЊЕ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33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47</TotalTime>
  <Words>44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Drazen Simonovic</dc:creator>
  <cp:lastModifiedBy>Drazen Simonovic</cp:lastModifiedBy>
  <cp:revision>3</cp:revision>
  <dcterms:created xsi:type="dcterms:W3CDTF">2021-11-12T18:02:05Z</dcterms:created>
  <dcterms:modified xsi:type="dcterms:W3CDTF">2021-12-09T18:32:36Z</dcterms:modified>
</cp:coreProperties>
</file>