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smtClean="0"/>
              <a:t>Click to edit Master subtitle 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14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98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02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53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35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84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84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267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70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3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84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4045-78D4-431E-85FD-FB54B1F8FB35}" type="datetimeFigureOut">
              <a:rPr lang="da-DK" smtClean="0"/>
              <a:t>05-01-2016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9D7-776B-4475-B7B2-999F58AF35F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05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Syntax for COE fil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778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Correct syntax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smtClean="0"/>
              <a:t>; Sample memory initialization file for Single Port Block Memory, </a:t>
            </a:r>
          </a:p>
          <a:p>
            <a:pPr marL="0" indent="0">
              <a:buNone/>
            </a:pPr>
            <a:r>
              <a:rPr lang="en-GB" dirty="0" smtClean="0"/>
              <a:t>; v3.0 or later.</a:t>
            </a:r>
          </a:p>
          <a:p>
            <a:pPr marL="0" indent="0">
              <a:buNone/>
            </a:pP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; This .COE file specifies initialization values for a block </a:t>
            </a:r>
          </a:p>
          <a:p>
            <a:pPr marL="0" indent="0">
              <a:buNone/>
            </a:pPr>
            <a:r>
              <a:rPr lang="en-GB" dirty="0" smtClean="0"/>
              <a:t>; memory of depth=16, and width=8. In this case, values are </a:t>
            </a:r>
          </a:p>
          <a:p>
            <a:pPr marL="0" indent="0">
              <a:buNone/>
            </a:pPr>
            <a:r>
              <a:rPr lang="en-GB" dirty="0" smtClean="0"/>
              <a:t>; specified in hexadecimal format.</a:t>
            </a:r>
          </a:p>
          <a:p>
            <a:pPr marL="0" indent="0">
              <a:buNone/>
            </a:pPr>
            <a:r>
              <a:rPr lang="en-GB" dirty="0" err="1" smtClean="0"/>
              <a:t>memory_initialization_radix</a:t>
            </a:r>
            <a:r>
              <a:rPr lang="en-GB" dirty="0" smtClean="0"/>
              <a:t>=16;</a:t>
            </a:r>
          </a:p>
          <a:p>
            <a:pPr marL="0" indent="0">
              <a:buNone/>
            </a:pPr>
            <a:r>
              <a:rPr lang="en-GB" dirty="0" err="1" smtClean="0"/>
              <a:t>memory_initialization_vector</a:t>
            </a:r>
            <a:r>
              <a:rPr lang="en-GB" dirty="0" smtClean="0"/>
              <a:t>=</a:t>
            </a:r>
          </a:p>
          <a:p>
            <a:pPr marL="0" indent="0">
              <a:buNone/>
            </a:pPr>
            <a:r>
              <a:rPr lang="en-GB" dirty="0" err="1" smtClean="0"/>
              <a:t>ff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r>
              <a:rPr lang="en-GB" dirty="0" smtClean="0"/>
              <a:t>ab,</a:t>
            </a:r>
          </a:p>
          <a:p>
            <a:pPr marL="0" indent="0">
              <a:buNone/>
            </a:pPr>
            <a:r>
              <a:rPr lang="en-GB" dirty="0" smtClean="0"/>
              <a:t>f0,</a:t>
            </a:r>
          </a:p>
          <a:p>
            <a:pPr marL="0" indent="0">
              <a:buNone/>
            </a:pPr>
            <a:r>
              <a:rPr lang="en-GB" dirty="0" smtClean="0"/>
              <a:t>11,</a:t>
            </a:r>
          </a:p>
          <a:p>
            <a:pPr marL="0" indent="0">
              <a:buNone/>
            </a:pPr>
            <a:r>
              <a:rPr lang="en-GB" dirty="0" smtClean="0"/>
              <a:t>11,</a:t>
            </a:r>
          </a:p>
          <a:p>
            <a:pPr marL="0" indent="0">
              <a:buNone/>
            </a:pPr>
            <a:r>
              <a:rPr lang="en-GB" dirty="0" smtClean="0"/>
              <a:t>00,</a:t>
            </a:r>
          </a:p>
          <a:p>
            <a:pPr marL="0" indent="0">
              <a:buNone/>
            </a:pPr>
            <a:r>
              <a:rPr lang="en-GB" dirty="0" smtClean="0"/>
              <a:t>01,</a:t>
            </a:r>
          </a:p>
          <a:p>
            <a:pPr marL="0" indent="0">
              <a:buNone/>
            </a:pPr>
            <a:r>
              <a:rPr lang="en-GB" dirty="0" smtClean="0"/>
              <a:t>aa,</a:t>
            </a:r>
          </a:p>
          <a:p>
            <a:pPr marL="0" indent="0">
              <a:buNone/>
            </a:pPr>
            <a:r>
              <a:rPr lang="en-GB" dirty="0" smtClean="0"/>
              <a:t>bb,</a:t>
            </a:r>
          </a:p>
          <a:p>
            <a:pPr marL="0" indent="0">
              <a:buNone/>
            </a:pPr>
            <a:r>
              <a:rPr lang="en-GB" dirty="0" smtClean="0"/>
              <a:t>cc,</a:t>
            </a:r>
          </a:p>
          <a:p>
            <a:pPr marL="0" indent="0">
              <a:buNone/>
            </a:pPr>
            <a:r>
              <a:rPr lang="en-GB" dirty="0" err="1" smtClean="0"/>
              <a:t>dd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r>
              <a:rPr lang="en-GB" dirty="0" err="1" smtClean="0"/>
              <a:t>ef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r>
              <a:rPr lang="en-GB" dirty="0" err="1" smtClean="0"/>
              <a:t>ee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r>
              <a:rPr lang="en-GB" dirty="0" err="1" smtClean="0"/>
              <a:t>ff</a:t>
            </a:r>
            <a:r>
              <a:rPr lang="en-GB" dirty="0" smtClean="0"/>
              <a:t>,</a:t>
            </a:r>
          </a:p>
          <a:p>
            <a:pPr marL="0" indent="0">
              <a:buNone/>
            </a:pPr>
            <a:r>
              <a:rPr lang="en-GB" dirty="0" smtClean="0"/>
              <a:t>00,</a:t>
            </a:r>
          </a:p>
          <a:p>
            <a:pPr marL="0" indent="0">
              <a:buNone/>
            </a:pPr>
            <a:r>
              <a:rPr lang="en-GB" dirty="0" err="1" smtClean="0"/>
              <a:t>ff</a:t>
            </a:r>
            <a:r>
              <a:rPr lang="en-GB" dirty="0" smtClean="0"/>
              <a:t>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899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Syntax for COE fil</vt:lpstr>
      <vt:lpstr>Correct syntax</vt:lpstr>
    </vt:vector>
  </TitlesOfParts>
  <Company>DTU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for COE fil</dc:title>
  <dc:creator>Ole Schultz</dc:creator>
  <cp:lastModifiedBy>Ole Schultz</cp:lastModifiedBy>
  <cp:revision>1</cp:revision>
  <dcterms:created xsi:type="dcterms:W3CDTF">2016-01-05T09:54:18Z</dcterms:created>
  <dcterms:modified xsi:type="dcterms:W3CDTF">2016-01-05T09:56:35Z</dcterms:modified>
</cp:coreProperties>
</file>