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BM Plex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-bold.fntdata"/><Relationship Id="rId30" Type="http://schemas.openxmlformats.org/officeDocument/2006/relationships/font" Target="fonts/IBMPlexSans-regular.fntdata"/><Relationship Id="rId11" Type="http://schemas.openxmlformats.org/officeDocument/2006/relationships/slide" Target="slides/slide6.xml"/><Relationship Id="rId33" Type="http://schemas.openxmlformats.org/officeDocument/2006/relationships/font" Target="fonts/IBMPlexSans-boldItalic.fntdata"/><Relationship Id="rId10" Type="http://schemas.openxmlformats.org/officeDocument/2006/relationships/slide" Target="slides/slide5.xml"/><Relationship Id="rId32" Type="http://schemas.openxmlformats.org/officeDocument/2006/relationships/font" Target="fonts/IBMPlex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f43869b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f43869b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f43869b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f43869b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f43869b1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f43869b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f43869b1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f43869b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f43869b1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f43869b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f43869b1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f43869b1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f43869b1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f43869b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f43869b1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f43869b1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f43869b1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f43869b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f43869b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f43869b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f69d45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f69d45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f43869b1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df43869b18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f43869b1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f43869b1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f43869b1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f43869b1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f43869b1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f43869b1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f43869b1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f43869b1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f43869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f43869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f43869b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f43869b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43869b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43869b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f43869b1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f43869b1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f43869b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f43869b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f43869b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f43869b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f43869b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f43869b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XXXXXXXXXXXXXXXXX@something.someth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Automations for the Security Engineer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Tales of an API Consumer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#3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process to 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two 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Summarize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 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email, boilerplate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summary into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 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Attach zip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to respective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12+ times…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#3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lazy…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part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Multithreading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Owner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savings of ~2 hours per execution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Turns out, laziness can lead to learning opportunities too…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that project!! Even if it seems above you current capability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Multithreading is sick.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Teams Token to Impersonate a Teams User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Issue: Teams stored authentication token in cleartext.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CVE: 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didn’t think it was a big deal at the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leadership wanted proof of exploitation…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Teams Token to Impersonating a Teams User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PoC Goal: “Harvest” a token and use it to read/write chats on behalf of that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Use my token to get the API working.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Use my bosses token to impersonate him.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Automate to some degree.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Teams Token to Impersonating a Teams User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Using my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an old REST API, whereas they preferred GraphQL API at the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Identified the correct endpoint…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 Successful!​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conversations were all extracted.​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Grab Chat ID.​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Format: 19:</a:t>
            </a:r>
            <a:r>
              <a:rPr lang="en" u="sng">
                <a:solidFill>
                  <a:schemeClr val="hlink"/>
                </a:solidFill>
                <a:hlinkClick r:id="rId3"/>
              </a:rPr>
              <a:t>XXXXXXXXXXXXXXXXX@something.something</a:t>
            </a:r>
            <a:r>
              <a:rPr lang="en"/>
              <a:t>​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X’s = alphanumeric string distinct to chat​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Somethings relate to the TYPE of chat​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Meeting​</a:t>
            </a:r>
            <a:endParaRPr sz="1400"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on one​</a:t>
            </a:r>
            <a:endParaRPr sz="1400"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Channel​</a:t>
            </a:r>
            <a:endParaRPr sz="1400"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Teams Token to Impersonating a Teams User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Using my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to write…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POST + URI + Chat ID = 201 Created!​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Content in JSON format.​</a:t>
            </a:r>
            <a:endParaRPr sz="1800"/>
          </a:p>
          <a:p>
            <a:pPr indent="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{​</a:t>
            </a:r>
            <a:endParaRPr sz="1800"/>
          </a:p>
          <a:p>
            <a:pPr indent="0" lvl="0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“content”:“Written Using API”,​</a:t>
            </a:r>
            <a:endParaRPr/>
          </a:p>
          <a:p>
            <a:pPr indent="457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“messagetype”:”RichText/html”​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Deleted because wrong Chat ID…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Teams Token to Impersonating a Teams User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Using my bosses Token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/>
              <a:t>Do THE READ first… Get CHAT ID…​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/>
              <a:t>POST + URI + CORRECT CHAT ID = 201 Created!​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/>
              <a:t>… But as my boss…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75" y="2927438"/>
            <a:ext cx="52387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Teams Token to Impersonating a Teams User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Automate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88" y="2019738"/>
            <a:ext cx="40862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038" y="2994675"/>
            <a:ext cx="37433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foundation in using APIs as a consumer led me to exploitation of a known issue with no published PoC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background led me to create PoC code that never saw the light of day…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had a ton of fun.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whoami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Brett “draztick” Jenson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Lead for Penetration Testing (Red Team Lead)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Wellstar Health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Upcoming APISEC University Instructor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@draztick@infosec.exchange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3002550"/>
            <a:ext cx="8590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text, design&#10;&#10;Description automatically generated" id="171" name="Google Shape;1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"/>
            <a:ext cx="9148069" cy="514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/>
          <p:nvPr/>
        </p:nvSpPr>
        <p:spPr>
          <a:xfrm>
            <a:off x="1231973" y="1668684"/>
            <a:ext cx="59181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" sz="3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Introduction to Working with APIs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/>
          <p:nvPr>
            <p:ph idx="1" type="subTitle"/>
          </p:nvPr>
        </p:nvSpPr>
        <p:spPr>
          <a:xfrm>
            <a:off x="1231975" y="2907675"/>
            <a:ext cx="4962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D6DE"/>
              </a:buClr>
              <a:buSzPct val="64285"/>
              <a:buNone/>
            </a:pPr>
            <a:r>
              <a:rPr b="1" lang="en">
                <a:solidFill>
                  <a:srgbClr val="C0D6DE"/>
                </a:solidFill>
              </a:rPr>
              <a:t>Brett Jenson</a:t>
            </a:r>
            <a:endParaRPr b="1">
              <a:solidFill>
                <a:srgbClr val="C0D6D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D6DE"/>
              </a:buClr>
              <a:buSzPct val="64285"/>
              <a:buNone/>
            </a:pPr>
            <a:r>
              <a:rPr lang="en">
                <a:solidFill>
                  <a:srgbClr val="C0D6DE"/>
                </a:solidFill>
              </a:rPr>
              <a:t>Offensive Security Practitioner</a:t>
            </a:r>
            <a:endParaRPr>
              <a:solidFill>
                <a:srgbClr val="C0D6D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D6DE"/>
              </a:buClr>
              <a:buSzPct val="64285"/>
              <a:buNone/>
            </a:pPr>
            <a:r>
              <a:rPr lang="en">
                <a:solidFill>
                  <a:srgbClr val="C0D6DE"/>
                </a:solidFill>
              </a:rPr>
              <a:t>Instructor at APISEC University</a:t>
            </a:r>
            <a:endParaRPr>
              <a:solidFill>
                <a:srgbClr val="C0D6DE"/>
              </a:solidFill>
            </a:endParaRPr>
          </a:p>
        </p:txBody>
      </p:sp>
      <p:pic>
        <p:nvPicPr>
          <p:cNvPr descr="A blue and white text on a black background&#10;&#10;Description automatically generated with low confidence" id="174" name="Google Shape;1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1974" y="4149074"/>
            <a:ext cx="1991900" cy="7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 rot="1330653">
            <a:off x="5378282" y="1507537"/>
            <a:ext cx="3733727" cy="900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00"/>
                </a:solidFill>
              </a:rPr>
              <a:t>Coming Soon!</a:t>
            </a:r>
            <a:endParaRPr sz="31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cker's mind"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0" y="362538"/>
            <a:ext cx="8317099" cy="44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oman sitting cross legged using a laptop on her bed"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442050" y="1951800"/>
            <a:ext cx="22599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Q&amp;A</a:t>
            </a:r>
            <a:endParaRPr sz="6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opinions and views expressed in this presentation are my own and do not reflect the views of Wellstar Health System, affiliates, or other employees.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My API Journey Began…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Touched on, briefly, in a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Handful of calls made via Postman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FAILED vendor professional services engagement.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Deliverable was NOT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Expectations NOT met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matters into my own hands…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Learned Python </a:t>
            </a:r>
            <a:r>
              <a:rPr b="1" lang="en"/>
              <a:t>In-Depth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Step 1.1: Dissected unofficial Python Library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Step 1.2: Learn </a:t>
            </a:r>
            <a:r>
              <a:rPr i="1" lang="en"/>
              <a:t>requests</a:t>
            </a:r>
            <a:r>
              <a:rPr lang="en"/>
              <a:t>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Attack the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#1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72" y="1075338"/>
            <a:ext cx="4627850" cy="37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Easiest way to learn is to have a project you are passionate about and attack 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Fury &gt; Passion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let not knowing get in your way.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you get started, it will be easy to continue.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Tons of free resources to get you off the ground, foundationally.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#2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in question had no file uploads for filters… only manual entry in the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clunky and cumbersome…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3+ seconds per filter line added…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50 minutes per 1000 entries </a:t>
            </a:r>
            <a:r>
              <a:rPr b="1" lang="en"/>
              <a:t>best case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Hostnames/IPs are worse…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“Tagger” command-line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CSV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column of IP’s, hostnames, ranges supported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 generated a filter list (Python list containing dictionaries for each filter)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an asset group and/or tag based on filter list using the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can extend the capabilities and efficiency of your team tremendously.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projects that you are passionate about will enhance the learning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good at reading Swagger Docs.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