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10"/>
  </p:notesMasterIdLst>
  <p:sldIdLst>
    <p:sldId id="279" r:id="rId2"/>
    <p:sldId id="310" r:id="rId3"/>
    <p:sldId id="311" r:id="rId4"/>
    <p:sldId id="312" r:id="rId5"/>
    <p:sldId id="313" r:id="rId6"/>
    <p:sldId id="287" r:id="rId7"/>
    <p:sldId id="285"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6" userDrawn="1">
          <p15:clr>
            <a:srgbClr val="A4A3A4"/>
          </p15:clr>
        </p15:guide>
        <p15:guide id="4" pos="7355" userDrawn="1">
          <p15:clr>
            <a:srgbClr val="A4A3A4"/>
          </p15:clr>
        </p15:guide>
        <p15:guide id="5" orient="horz" pos="648" userDrawn="1">
          <p15:clr>
            <a:srgbClr val="A4A3A4"/>
          </p15:clr>
        </p15:guide>
        <p15:guide id="6" orient="horz" pos="3672" userDrawn="1">
          <p15:clr>
            <a:srgbClr val="A4A3A4"/>
          </p15:clr>
        </p15:guide>
        <p15:guide id="7" orient="horz" pos="336" userDrawn="1">
          <p15:clr>
            <a:srgbClr val="A4A3A4"/>
          </p15:clr>
        </p15:guide>
        <p15:guide id="8" orient="horz" pos="39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 P" initials="TP" lastIdx="1" clrIdx="0">
    <p:extLst>
      <p:ext uri="{19B8F6BF-5375-455C-9EA6-DF929625EA0E}">
        <p15:presenceInfo xmlns:p15="http://schemas.microsoft.com/office/powerpoint/2012/main" userId="d53a914b860ebe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D141"/>
    <a:srgbClr val="59B146"/>
    <a:srgbClr val="49CED9"/>
    <a:srgbClr val="FC4C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7" autoAdjust="0"/>
    <p:restoredTop sz="94660"/>
  </p:normalViewPr>
  <p:slideViewPr>
    <p:cSldViewPr snapToGrid="0">
      <p:cViewPr varScale="1">
        <p:scale>
          <a:sx n="76" d="100"/>
          <a:sy n="76" d="100"/>
        </p:scale>
        <p:origin x="344" y="40"/>
      </p:cViewPr>
      <p:guideLst>
        <p:guide orient="horz" pos="2160"/>
        <p:guide pos="3840"/>
        <p:guide pos="336"/>
        <p:guide pos="7355"/>
        <p:guide orient="horz" pos="648"/>
        <p:guide orient="horz" pos="3672"/>
        <p:guide orient="horz" pos="336"/>
        <p:guide orient="horz" pos="3974"/>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F6A41-EC43-4350-B5C3-49567F16B3E0}"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95BFC-EA2C-4C70-BD77-1E3403B7A9A5}" type="slidenum">
              <a:rPr lang="en-US" smtClean="0"/>
              <a:t>‹#›</a:t>
            </a:fld>
            <a:endParaRPr lang="en-US"/>
          </a:p>
        </p:txBody>
      </p:sp>
    </p:spTree>
    <p:extLst>
      <p:ext uri="{BB962C8B-B14F-4D97-AF65-F5344CB8AC3E}">
        <p14:creationId xmlns:p14="http://schemas.microsoft.com/office/powerpoint/2010/main" val="423534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895BFC-EA2C-4C70-BD77-1E3403B7A9A5}" type="slidenum">
              <a:rPr lang="en-US" smtClean="0"/>
              <a:t>2</a:t>
            </a:fld>
            <a:endParaRPr lang="en-US"/>
          </a:p>
        </p:txBody>
      </p:sp>
    </p:spTree>
    <p:extLst>
      <p:ext uri="{BB962C8B-B14F-4D97-AF65-F5344CB8AC3E}">
        <p14:creationId xmlns:p14="http://schemas.microsoft.com/office/powerpoint/2010/main" val="30640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9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63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1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906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0691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073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0839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143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E1CE36E-76FA-441B-BF88-C98F738A1984}"/>
              </a:ext>
            </a:extLst>
          </p:cNvPr>
          <p:cNvSpPr>
            <a:spLocks noGrp="1"/>
          </p:cNvSpPr>
          <p:nvPr>
            <p:ph type="pic" sz="quarter" idx="10"/>
          </p:nvPr>
        </p:nvSpPr>
        <p:spPr>
          <a:xfrm>
            <a:off x="5711994" y="888546"/>
            <a:ext cx="6480007" cy="5969454"/>
          </a:xfrm>
          <a:custGeom>
            <a:avLst/>
            <a:gdLst>
              <a:gd name="connsiteX0" fmla="*/ 5592082 w 6480007"/>
              <a:gd name="connsiteY0" fmla="*/ 0 h 5969454"/>
              <a:gd name="connsiteX1" fmla="*/ 6443701 w 6480007"/>
              <a:gd name="connsiteY1" fmla="*/ 64433 h 5969454"/>
              <a:gd name="connsiteX2" fmla="*/ 6480007 w 6480007"/>
              <a:gd name="connsiteY2" fmla="*/ 70917 h 5969454"/>
              <a:gd name="connsiteX3" fmla="*/ 6480007 w 6480007"/>
              <a:gd name="connsiteY3" fmla="*/ 5969454 h 5969454"/>
              <a:gd name="connsiteX4" fmla="*/ 14090 w 6480007"/>
              <a:gd name="connsiteY4" fmla="*/ 5969454 h 5969454"/>
              <a:gd name="connsiteX5" fmla="*/ 7276 w 6480007"/>
              <a:gd name="connsiteY5" fmla="*/ 5879851 h 5969454"/>
              <a:gd name="connsiteX6" fmla="*/ 0 w 6480007"/>
              <a:gd name="connsiteY6" fmla="*/ 5592083 h 5969454"/>
              <a:gd name="connsiteX7" fmla="*/ 5592082 w 6480007"/>
              <a:gd name="connsiteY7" fmla="*/ 0 h 596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0007" h="5969454">
                <a:moveTo>
                  <a:pt x="5592082" y="0"/>
                </a:moveTo>
                <a:cubicBezTo>
                  <a:pt x="5881622" y="0"/>
                  <a:pt x="6166022" y="22005"/>
                  <a:pt x="6443701" y="64433"/>
                </a:cubicBezTo>
                <a:lnTo>
                  <a:pt x="6480007" y="70917"/>
                </a:lnTo>
                <a:lnTo>
                  <a:pt x="6480007" y="5969454"/>
                </a:lnTo>
                <a:lnTo>
                  <a:pt x="14090" y="5969454"/>
                </a:lnTo>
                <a:lnTo>
                  <a:pt x="7276" y="5879851"/>
                </a:lnTo>
                <a:cubicBezTo>
                  <a:pt x="2445" y="5784539"/>
                  <a:pt x="0" y="5688597"/>
                  <a:pt x="0" y="5592083"/>
                </a:cubicBezTo>
                <a:cubicBezTo>
                  <a:pt x="0" y="2503661"/>
                  <a:pt x="2503661" y="0"/>
                  <a:pt x="5592082"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900972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76AF16-69EC-4C06-8BF2-9B3042D720FB}"/>
              </a:ext>
            </a:extLst>
          </p:cNvPr>
          <p:cNvSpPr/>
          <p:nvPr userDrawn="1"/>
        </p:nvSpPr>
        <p:spPr>
          <a:xfrm>
            <a:off x="9376230" y="0"/>
            <a:ext cx="2815770" cy="6858000"/>
          </a:xfrm>
          <a:prstGeom prst="rect">
            <a:avLst/>
          </a:prstGeom>
          <a:solidFill>
            <a:srgbClr val="68BC9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Picture Placeholder 2">
            <a:extLst>
              <a:ext uri="{FF2B5EF4-FFF2-40B4-BE49-F238E27FC236}">
                <a16:creationId xmlns:a16="http://schemas.microsoft.com/office/drawing/2014/main" id="{5599C0A7-BAF2-4D87-B34B-C5AFA9009ACB}"/>
              </a:ext>
            </a:extLst>
          </p:cNvPr>
          <p:cNvSpPr>
            <a:spLocks noGrp="1"/>
          </p:cNvSpPr>
          <p:nvPr>
            <p:ph type="pic" sz="quarter" idx="13"/>
          </p:nvPr>
        </p:nvSpPr>
        <p:spPr>
          <a:xfrm>
            <a:off x="8505371" y="580571"/>
            <a:ext cx="3091543" cy="3323771"/>
          </a:xfrm>
          <a:prstGeom prst="rect">
            <a:avLst/>
          </a:prstGeom>
          <a:pattFill prst="shingle">
            <a:fgClr>
              <a:srgbClr val="57AEF1"/>
            </a:fgClr>
            <a:bgClr>
              <a:schemeClr val="bg1"/>
            </a:bgClr>
          </a:pattFill>
        </p:spPr>
        <p:txBody>
          <a:bodyPr wrap="square">
            <a:noAutofit/>
          </a:bodyPr>
          <a:lstStyle>
            <a:lvl1pPr>
              <a:defRPr sz="2000">
                <a:latin typeface="Arial" panose="020B0604020202020204" pitchFamily="34" charset="0"/>
                <a:cs typeface="Arial" panose="020B0604020202020204" pitchFamily="34" charset="0"/>
              </a:defRPr>
            </a:lvl1pPr>
          </a:lstStyle>
          <a:p>
            <a:endParaRPr lang="en-ID"/>
          </a:p>
        </p:txBody>
      </p:sp>
      <p:sp>
        <p:nvSpPr>
          <p:cNvPr id="3" name="Picture Placeholder 2">
            <a:extLst>
              <a:ext uri="{FF2B5EF4-FFF2-40B4-BE49-F238E27FC236}">
                <a16:creationId xmlns:a16="http://schemas.microsoft.com/office/drawing/2014/main" id="{633EF01D-5BDF-4153-B511-677686CCEBB8}"/>
              </a:ext>
            </a:extLst>
          </p:cNvPr>
          <p:cNvSpPr>
            <a:spLocks noGrp="1"/>
          </p:cNvSpPr>
          <p:nvPr>
            <p:ph type="pic" sz="quarter" idx="14"/>
          </p:nvPr>
        </p:nvSpPr>
        <p:spPr>
          <a:xfrm>
            <a:off x="8505371" y="4093029"/>
            <a:ext cx="3091543" cy="2184400"/>
          </a:xfrm>
          <a:prstGeom prst="rect">
            <a:avLst/>
          </a:prstGeom>
          <a:pattFill prst="shingle">
            <a:fgClr>
              <a:srgbClr val="57AEF1"/>
            </a:fgClr>
            <a:bgClr>
              <a:schemeClr val="bg1"/>
            </a:bgClr>
          </a:pattFill>
        </p:spPr>
        <p:txBody>
          <a:bodyPr wrap="square">
            <a:noAutofit/>
          </a:bodyPr>
          <a:lstStyle>
            <a:lvl1pPr>
              <a:defRPr sz="2000">
                <a:latin typeface="Arial" panose="020B0604020202020204" pitchFamily="34" charset="0"/>
                <a:cs typeface="Arial" panose="020B0604020202020204" pitchFamily="34" charset="0"/>
              </a:defRPr>
            </a:lvl1pPr>
          </a:lstStyle>
          <a:p>
            <a:endParaRPr lang="en-ID"/>
          </a:p>
        </p:txBody>
      </p:sp>
      <p:sp>
        <p:nvSpPr>
          <p:cNvPr id="4" name="Picture Placeholder 2">
            <a:extLst>
              <a:ext uri="{FF2B5EF4-FFF2-40B4-BE49-F238E27FC236}">
                <a16:creationId xmlns:a16="http://schemas.microsoft.com/office/drawing/2014/main" id="{F5CA4156-0DCF-4BB0-ADD4-DD9F8BA87FBC}"/>
              </a:ext>
            </a:extLst>
          </p:cNvPr>
          <p:cNvSpPr>
            <a:spLocks noGrp="1"/>
          </p:cNvSpPr>
          <p:nvPr>
            <p:ph type="pic" sz="quarter" idx="15"/>
          </p:nvPr>
        </p:nvSpPr>
        <p:spPr>
          <a:xfrm>
            <a:off x="5167084" y="580571"/>
            <a:ext cx="3091543" cy="5696858"/>
          </a:xfrm>
          <a:prstGeom prst="rect">
            <a:avLst/>
          </a:prstGeom>
          <a:pattFill prst="shingle">
            <a:fgClr>
              <a:srgbClr val="57AEF1"/>
            </a:fgClr>
            <a:bgClr>
              <a:schemeClr val="bg1"/>
            </a:bgClr>
          </a:pattFill>
        </p:spPr>
        <p:txBody>
          <a:bodyPr wrap="square">
            <a:noAutofit/>
          </a:bodyPr>
          <a:lstStyle>
            <a:lvl1pPr>
              <a:defRPr sz="2000">
                <a:latin typeface="Arial" panose="020B0604020202020204" pitchFamily="34" charset="0"/>
                <a:cs typeface="Arial" panose="020B0604020202020204" pitchFamily="34" charset="0"/>
              </a:defRPr>
            </a:lvl1pPr>
          </a:lstStyle>
          <a:p>
            <a:endParaRPr lang="en-ID"/>
          </a:p>
        </p:txBody>
      </p:sp>
      <p:sp>
        <p:nvSpPr>
          <p:cNvPr id="7" name="Picture Placeholder 2">
            <a:extLst>
              <a:ext uri="{FF2B5EF4-FFF2-40B4-BE49-F238E27FC236}">
                <a16:creationId xmlns:a16="http://schemas.microsoft.com/office/drawing/2014/main" id="{D5890B5D-6396-44E1-86AD-DC88C10B1EEE}"/>
              </a:ext>
            </a:extLst>
          </p:cNvPr>
          <p:cNvSpPr>
            <a:spLocks noGrp="1"/>
          </p:cNvSpPr>
          <p:nvPr>
            <p:ph type="pic" sz="quarter" idx="16"/>
          </p:nvPr>
        </p:nvSpPr>
        <p:spPr>
          <a:xfrm>
            <a:off x="595087" y="4093029"/>
            <a:ext cx="4325254" cy="2184400"/>
          </a:xfrm>
          <a:prstGeom prst="rect">
            <a:avLst/>
          </a:prstGeom>
          <a:pattFill prst="shingle">
            <a:fgClr>
              <a:srgbClr val="57AEF1"/>
            </a:fgClr>
            <a:bgClr>
              <a:schemeClr val="bg1"/>
            </a:bgClr>
          </a:pattFill>
        </p:spPr>
        <p:txBody>
          <a:bodyPr wrap="square">
            <a:noAutofit/>
          </a:bodyPr>
          <a:lstStyle>
            <a:lvl1pPr>
              <a:defRPr sz="2000">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2651553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B1BCD6F-3F1C-4637-A9F1-F4154E13AC0F}"/>
              </a:ext>
            </a:extLst>
          </p:cNvPr>
          <p:cNvSpPr>
            <a:spLocks noGrp="1"/>
          </p:cNvSpPr>
          <p:nvPr>
            <p:ph type="pic" sz="quarter" idx="10"/>
          </p:nvPr>
        </p:nvSpPr>
        <p:spPr>
          <a:xfrm>
            <a:off x="1260999" y="0"/>
            <a:ext cx="10931001" cy="3513406"/>
          </a:xfrm>
          <a:custGeom>
            <a:avLst/>
            <a:gdLst>
              <a:gd name="connsiteX0" fmla="*/ 0 w 10931001"/>
              <a:gd name="connsiteY0" fmla="*/ 0 h 3513406"/>
              <a:gd name="connsiteX1" fmla="*/ 10931001 w 10931001"/>
              <a:gd name="connsiteY1" fmla="*/ 0 h 3513406"/>
              <a:gd name="connsiteX2" fmla="*/ 10931001 w 10931001"/>
              <a:gd name="connsiteY2" fmla="*/ 3513406 h 3513406"/>
              <a:gd name="connsiteX3" fmla="*/ 0 w 10931001"/>
              <a:gd name="connsiteY3" fmla="*/ 3513406 h 3513406"/>
            </a:gdLst>
            <a:ahLst/>
            <a:cxnLst>
              <a:cxn ang="0">
                <a:pos x="connsiteX0" y="connsiteY0"/>
              </a:cxn>
              <a:cxn ang="0">
                <a:pos x="connsiteX1" y="connsiteY1"/>
              </a:cxn>
              <a:cxn ang="0">
                <a:pos x="connsiteX2" y="connsiteY2"/>
              </a:cxn>
              <a:cxn ang="0">
                <a:pos x="connsiteX3" y="connsiteY3"/>
              </a:cxn>
            </a:cxnLst>
            <a:rect l="l" t="t" r="r" b="b"/>
            <a:pathLst>
              <a:path w="10931001" h="3513406">
                <a:moveTo>
                  <a:pt x="0" y="0"/>
                </a:moveTo>
                <a:lnTo>
                  <a:pt x="10931001" y="0"/>
                </a:lnTo>
                <a:lnTo>
                  <a:pt x="10931001" y="3513406"/>
                </a:lnTo>
                <a:lnTo>
                  <a:pt x="0" y="3513406"/>
                </a:ln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62158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763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753761-6A2C-439A-8CEA-CBDB24D77C93}"/>
              </a:ext>
            </a:extLst>
          </p:cNvPr>
          <p:cNvSpPr>
            <a:spLocks noGrp="1"/>
          </p:cNvSpPr>
          <p:nvPr>
            <p:ph type="pic" sz="quarter" idx="10"/>
          </p:nvPr>
        </p:nvSpPr>
        <p:spPr>
          <a:xfrm>
            <a:off x="6747502" y="0"/>
            <a:ext cx="5444498" cy="5559746"/>
          </a:xfrm>
          <a:custGeom>
            <a:avLst/>
            <a:gdLst>
              <a:gd name="connsiteX0" fmla="*/ 999834 w 5444498"/>
              <a:gd name="connsiteY0" fmla="*/ 0 h 5559746"/>
              <a:gd name="connsiteX1" fmla="*/ 5444498 w 5444498"/>
              <a:gd name="connsiteY1" fmla="*/ 0 h 5559746"/>
              <a:gd name="connsiteX2" fmla="*/ 5444498 w 5444498"/>
              <a:gd name="connsiteY2" fmla="*/ 4674099 h 5559746"/>
              <a:gd name="connsiteX3" fmla="*/ 5295221 w 5444498"/>
              <a:gd name="connsiteY3" fmla="*/ 4810976 h 5559746"/>
              <a:gd name="connsiteX4" fmla="*/ 2629653 w 5444498"/>
              <a:gd name="connsiteY4" fmla="*/ 5503115 h 5559746"/>
              <a:gd name="connsiteX5" fmla="*/ 56633 w 5444498"/>
              <a:gd name="connsiteY5" fmla="*/ 1732266 h 5559746"/>
              <a:gd name="connsiteX6" fmla="*/ 933208 w 5444498"/>
              <a:gd name="connsiteY6" fmla="*/ 61092 h 555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4498" h="5559746">
                <a:moveTo>
                  <a:pt x="999834" y="0"/>
                </a:moveTo>
                <a:lnTo>
                  <a:pt x="5444498" y="0"/>
                </a:lnTo>
                <a:lnTo>
                  <a:pt x="5444498" y="4674099"/>
                </a:lnTo>
                <a:lnTo>
                  <a:pt x="5295221" y="4810976"/>
                </a:lnTo>
                <a:cubicBezTo>
                  <a:pt x="4580335" y="5406081"/>
                  <a:pt x="3615047" y="5689174"/>
                  <a:pt x="2629653" y="5503115"/>
                </a:cubicBezTo>
                <a:cubicBezTo>
                  <a:pt x="877842" y="5172344"/>
                  <a:pt x="-274139" y="3484077"/>
                  <a:pt x="56633" y="1732266"/>
                </a:cubicBezTo>
                <a:cubicBezTo>
                  <a:pt x="180672" y="1075337"/>
                  <a:pt x="495609" y="502759"/>
                  <a:pt x="933208" y="61092"/>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420114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6BC9DC2-F99A-409E-A1A9-8CF34E75950E}"/>
              </a:ext>
            </a:extLst>
          </p:cNvPr>
          <p:cNvSpPr>
            <a:spLocks noGrp="1"/>
          </p:cNvSpPr>
          <p:nvPr>
            <p:ph type="pic" sz="quarter" idx="10"/>
          </p:nvPr>
        </p:nvSpPr>
        <p:spPr>
          <a:xfrm>
            <a:off x="7171598" y="0"/>
            <a:ext cx="5020403" cy="6858000"/>
          </a:xfrm>
          <a:custGeom>
            <a:avLst/>
            <a:gdLst>
              <a:gd name="connsiteX0" fmla="*/ 1673089 w 5020403"/>
              <a:gd name="connsiteY0" fmla="*/ 0 h 6858000"/>
              <a:gd name="connsiteX1" fmla="*/ 5020403 w 5020403"/>
              <a:gd name="connsiteY1" fmla="*/ 0 h 6858000"/>
              <a:gd name="connsiteX2" fmla="*/ 5020403 w 5020403"/>
              <a:gd name="connsiteY2" fmla="*/ 6858000 h 6858000"/>
              <a:gd name="connsiteX3" fmla="*/ 1062446 w 5020403"/>
              <a:gd name="connsiteY3" fmla="*/ 6858000 h 6858000"/>
              <a:gd name="connsiteX4" fmla="*/ 1004983 w 5020403"/>
              <a:gd name="connsiteY4" fmla="*/ 6784878 h 6858000"/>
              <a:gd name="connsiteX5" fmla="*/ 0 w 5020403"/>
              <a:gd name="connsiteY5" fmla="*/ 3758179 h 6858000"/>
              <a:gd name="connsiteX6" fmla="*/ 1657343 w 5020403"/>
              <a:gd name="connsiteY6" fmla="*/ 136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0403" h="6858000">
                <a:moveTo>
                  <a:pt x="1673089" y="0"/>
                </a:moveTo>
                <a:lnTo>
                  <a:pt x="5020403" y="0"/>
                </a:lnTo>
                <a:lnTo>
                  <a:pt x="5020403" y="6858000"/>
                </a:lnTo>
                <a:lnTo>
                  <a:pt x="1062446" y="6858000"/>
                </a:lnTo>
                <a:lnTo>
                  <a:pt x="1004983" y="6784878"/>
                </a:lnTo>
                <a:cubicBezTo>
                  <a:pt x="373789" y="5940872"/>
                  <a:pt x="0" y="4893177"/>
                  <a:pt x="0" y="3758179"/>
                </a:cubicBezTo>
                <a:cubicBezTo>
                  <a:pt x="0" y="2273951"/>
                  <a:pt x="639202" y="939017"/>
                  <a:pt x="1657343" y="1364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66051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2177243B-676D-4157-9718-9B72E3FA02EE}"/>
              </a:ext>
            </a:extLst>
          </p:cNvPr>
          <p:cNvSpPr>
            <a:spLocks noGrp="1"/>
          </p:cNvSpPr>
          <p:nvPr>
            <p:ph type="pic" sz="quarter" idx="15"/>
          </p:nvPr>
        </p:nvSpPr>
        <p:spPr>
          <a:xfrm>
            <a:off x="5859355" y="1875003"/>
            <a:ext cx="4887022" cy="1329011"/>
          </a:xfrm>
          <a:pattFill prst="pct5">
            <a:fgClr>
              <a:schemeClr val="accent1"/>
            </a:fgClr>
            <a:bgClr>
              <a:schemeClr val="bg1"/>
            </a:bgClr>
          </a:pattFill>
        </p:spPr>
        <p:txBody>
          <a:bodyPr rtlCol="0">
            <a:normAutofit/>
          </a:bodyPr>
          <a:lstStyle>
            <a:lvl1pPr>
              <a:defRPr sz="1200">
                <a:latin typeface="Arial" panose="020B0604020202020204" pitchFamily="34" charset="0"/>
                <a:cs typeface="Arial" panose="020B0604020202020204" pitchFamily="34" charset="0"/>
              </a:defRPr>
            </a:lvl1pPr>
          </a:lstStyle>
          <a:p>
            <a:pPr lvl="0"/>
            <a:endParaRPr lang="en-US" noProof="0"/>
          </a:p>
        </p:txBody>
      </p:sp>
    </p:spTree>
    <p:extLst>
      <p:ext uri="{BB962C8B-B14F-4D97-AF65-F5344CB8AC3E}">
        <p14:creationId xmlns:p14="http://schemas.microsoft.com/office/powerpoint/2010/main" val="1589804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911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C945134-3E2A-4504-893A-80F2BF64D644}"/>
              </a:ext>
            </a:extLst>
          </p:cNvPr>
          <p:cNvSpPr>
            <a:spLocks noGrp="1"/>
          </p:cNvSpPr>
          <p:nvPr>
            <p:ph type="pic" sz="quarter" idx="10"/>
          </p:nvPr>
        </p:nvSpPr>
        <p:spPr>
          <a:xfrm>
            <a:off x="1" y="3127424"/>
            <a:ext cx="7704859" cy="3730576"/>
          </a:xfrm>
          <a:custGeom>
            <a:avLst/>
            <a:gdLst>
              <a:gd name="connsiteX0" fmla="*/ 0 w 7704859"/>
              <a:gd name="connsiteY0" fmla="*/ 0 h 3730576"/>
              <a:gd name="connsiteX1" fmla="*/ 5559529 w 7704859"/>
              <a:gd name="connsiteY1" fmla="*/ 0 h 3730576"/>
              <a:gd name="connsiteX2" fmla="*/ 7704859 w 7704859"/>
              <a:gd name="connsiteY2" fmla="*/ 2200275 h 3730576"/>
              <a:gd name="connsiteX3" fmla="*/ 7214932 w 7704859"/>
              <a:gd name="connsiteY3" fmla="*/ 3599882 h 3730576"/>
              <a:gd name="connsiteX4" fmla="*/ 7099108 w 7704859"/>
              <a:gd name="connsiteY4" fmla="*/ 3730576 h 3730576"/>
              <a:gd name="connsiteX5" fmla="*/ 0 w 7704859"/>
              <a:gd name="connsiteY5" fmla="*/ 3730576 h 373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4859" h="3730576">
                <a:moveTo>
                  <a:pt x="0" y="0"/>
                </a:moveTo>
                <a:lnTo>
                  <a:pt x="5559529" y="0"/>
                </a:lnTo>
                <a:cubicBezTo>
                  <a:pt x="6744245" y="0"/>
                  <a:pt x="7704859" y="985031"/>
                  <a:pt x="7704859" y="2200275"/>
                </a:cubicBezTo>
                <a:cubicBezTo>
                  <a:pt x="7704859" y="2731945"/>
                  <a:pt x="7520992" y="3219550"/>
                  <a:pt x="7214932" y="3599882"/>
                </a:cubicBezTo>
                <a:lnTo>
                  <a:pt x="7099108" y="3730576"/>
                </a:lnTo>
                <a:lnTo>
                  <a:pt x="0" y="3730576"/>
                </a:ln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430996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1CB7211-9340-4DCC-B286-2BA8EE049360}"/>
              </a:ext>
            </a:extLst>
          </p:cNvPr>
          <p:cNvSpPr>
            <a:spLocks noGrp="1"/>
          </p:cNvSpPr>
          <p:nvPr>
            <p:ph type="pic" sz="quarter" idx="10"/>
          </p:nvPr>
        </p:nvSpPr>
        <p:spPr>
          <a:xfrm>
            <a:off x="0" y="1"/>
            <a:ext cx="5299172" cy="5675993"/>
          </a:xfrm>
          <a:custGeom>
            <a:avLst/>
            <a:gdLst>
              <a:gd name="connsiteX0" fmla="*/ 0 w 5299172"/>
              <a:gd name="connsiteY0" fmla="*/ 0 h 5675993"/>
              <a:gd name="connsiteX1" fmla="*/ 4458384 w 5299172"/>
              <a:gd name="connsiteY1" fmla="*/ 0 h 5675993"/>
              <a:gd name="connsiteX2" fmla="*/ 4515782 w 5299172"/>
              <a:gd name="connsiteY2" fmla="*/ 63154 h 5675993"/>
              <a:gd name="connsiteX3" fmla="*/ 5299172 w 5299172"/>
              <a:gd name="connsiteY3" fmla="*/ 2245357 h 5675993"/>
              <a:gd name="connsiteX4" fmla="*/ 1868536 w 5299172"/>
              <a:gd name="connsiteY4" fmla="*/ 5675993 h 5675993"/>
              <a:gd name="connsiteX5" fmla="*/ 233291 w 5299172"/>
              <a:gd name="connsiteY5" fmla="*/ 5261934 h 5675993"/>
              <a:gd name="connsiteX6" fmla="*/ 0 w 5299172"/>
              <a:gd name="connsiteY6" fmla="*/ 5120206 h 567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172" h="5675993">
                <a:moveTo>
                  <a:pt x="0" y="0"/>
                </a:moveTo>
                <a:lnTo>
                  <a:pt x="4458384" y="0"/>
                </a:lnTo>
                <a:lnTo>
                  <a:pt x="4515782" y="63154"/>
                </a:lnTo>
                <a:cubicBezTo>
                  <a:pt x="5005182" y="656170"/>
                  <a:pt x="5299172" y="1416431"/>
                  <a:pt x="5299172" y="2245357"/>
                </a:cubicBezTo>
                <a:cubicBezTo>
                  <a:pt x="5299172" y="4140045"/>
                  <a:pt x="3763224" y="5675993"/>
                  <a:pt x="1868536" y="5675993"/>
                </a:cubicBezTo>
                <a:cubicBezTo>
                  <a:pt x="1276446" y="5675993"/>
                  <a:pt x="719389" y="5525998"/>
                  <a:pt x="233291" y="5261934"/>
                </a:cubicBezTo>
                <a:lnTo>
                  <a:pt x="0" y="5120206"/>
                </a:ln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5758609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F55B19B-9CA5-4FEF-BD18-D0587E188F6A}"/>
              </a:ext>
            </a:extLst>
          </p:cNvPr>
          <p:cNvSpPr>
            <a:spLocks noGrp="1"/>
          </p:cNvSpPr>
          <p:nvPr>
            <p:ph type="pic" sz="quarter" idx="11"/>
          </p:nvPr>
        </p:nvSpPr>
        <p:spPr>
          <a:xfrm>
            <a:off x="3632040" y="3270929"/>
            <a:ext cx="2267858" cy="2267858"/>
          </a:xfrm>
          <a:custGeom>
            <a:avLst/>
            <a:gdLst>
              <a:gd name="connsiteX0" fmla="*/ 1133930 w 2267858"/>
              <a:gd name="connsiteY0" fmla="*/ 0 h 2267858"/>
              <a:gd name="connsiteX1" fmla="*/ 2267858 w 2267858"/>
              <a:gd name="connsiteY1" fmla="*/ 1133929 h 2267858"/>
              <a:gd name="connsiteX2" fmla="*/ 1133930 w 2267858"/>
              <a:gd name="connsiteY2" fmla="*/ 2267858 h 2267858"/>
              <a:gd name="connsiteX3" fmla="*/ 0 w 2267858"/>
              <a:gd name="connsiteY3" fmla="*/ 1133929 h 2267858"/>
              <a:gd name="connsiteX4" fmla="*/ 1133930 w 2267858"/>
              <a:gd name="connsiteY4" fmla="*/ 0 h 2267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858" h="2267858">
                <a:moveTo>
                  <a:pt x="1133930" y="0"/>
                </a:moveTo>
                <a:cubicBezTo>
                  <a:pt x="1760181" y="0"/>
                  <a:pt x="2267858" y="507677"/>
                  <a:pt x="2267858" y="1133929"/>
                </a:cubicBezTo>
                <a:cubicBezTo>
                  <a:pt x="2267858" y="1760181"/>
                  <a:pt x="1760181" y="2267858"/>
                  <a:pt x="1133930" y="2267858"/>
                </a:cubicBezTo>
                <a:cubicBezTo>
                  <a:pt x="507677" y="2267858"/>
                  <a:pt x="0" y="1760181"/>
                  <a:pt x="0" y="1133929"/>
                </a:cubicBezTo>
                <a:cubicBezTo>
                  <a:pt x="0" y="507677"/>
                  <a:pt x="507677" y="0"/>
                  <a:pt x="1133930" y="0"/>
                </a:cubicBezTo>
                <a:close/>
              </a:path>
            </a:pathLst>
          </a:custGeom>
          <a:pattFill prst="pct20">
            <a:fgClr>
              <a:schemeClr val="accent1"/>
            </a:fgClr>
            <a:bgClr>
              <a:schemeClr val="bg1"/>
            </a:bgClr>
          </a:pattFill>
        </p:spPr>
        <p:txBody>
          <a:bodyPr wrap="square">
            <a:noAutofit/>
          </a:bodyPr>
          <a:lstStyle/>
          <a:p>
            <a:endParaRPr lang="en-ID"/>
          </a:p>
        </p:txBody>
      </p:sp>
      <p:sp>
        <p:nvSpPr>
          <p:cNvPr id="8" name="Picture Placeholder 7">
            <a:extLst>
              <a:ext uri="{FF2B5EF4-FFF2-40B4-BE49-F238E27FC236}">
                <a16:creationId xmlns:a16="http://schemas.microsoft.com/office/drawing/2014/main" id="{61742018-71B3-47B8-8A2B-6E22B284F8E9}"/>
              </a:ext>
            </a:extLst>
          </p:cNvPr>
          <p:cNvSpPr>
            <a:spLocks noGrp="1"/>
          </p:cNvSpPr>
          <p:nvPr>
            <p:ph type="pic" sz="quarter" idx="10"/>
          </p:nvPr>
        </p:nvSpPr>
        <p:spPr>
          <a:xfrm>
            <a:off x="3632040" y="797248"/>
            <a:ext cx="2267858" cy="2267858"/>
          </a:xfrm>
          <a:custGeom>
            <a:avLst/>
            <a:gdLst>
              <a:gd name="connsiteX0" fmla="*/ 1133930 w 2267858"/>
              <a:gd name="connsiteY0" fmla="*/ 0 h 2267858"/>
              <a:gd name="connsiteX1" fmla="*/ 2267858 w 2267858"/>
              <a:gd name="connsiteY1" fmla="*/ 1133929 h 2267858"/>
              <a:gd name="connsiteX2" fmla="*/ 1133930 w 2267858"/>
              <a:gd name="connsiteY2" fmla="*/ 2267858 h 2267858"/>
              <a:gd name="connsiteX3" fmla="*/ 0 w 2267858"/>
              <a:gd name="connsiteY3" fmla="*/ 1133929 h 2267858"/>
              <a:gd name="connsiteX4" fmla="*/ 1133930 w 2267858"/>
              <a:gd name="connsiteY4" fmla="*/ 0 h 2267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858" h="2267858">
                <a:moveTo>
                  <a:pt x="1133930" y="0"/>
                </a:moveTo>
                <a:cubicBezTo>
                  <a:pt x="1760181" y="0"/>
                  <a:pt x="2267858" y="507677"/>
                  <a:pt x="2267858" y="1133929"/>
                </a:cubicBezTo>
                <a:cubicBezTo>
                  <a:pt x="2267858" y="1760181"/>
                  <a:pt x="1760181" y="2267858"/>
                  <a:pt x="1133930" y="2267858"/>
                </a:cubicBezTo>
                <a:cubicBezTo>
                  <a:pt x="507677" y="2267858"/>
                  <a:pt x="0" y="1760181"/>
                  <a:pt x="0" y="1133929"/>
                </a:cubicBezTo>
                <a:cubicBezTo>
                  <a:pt x="0" y="507677"/>
                  <a:pt x="507677" y="0"/>
                  <a:pt x="1133930"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3122449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65C2712-995F-4DCE-8F89-F6E904BD69AE}"/>
              </a:ext>
            </a:extLst>
          </p:cNvPr>
          <p:cNvSpPr>
            <a:spLocks noGrp="1"/>
          </p:cNvSpPr>
          <p:nvPr>
            <p:ph type="pic" sz="quarter" idx="10"/>
          </p:nvPr>
        </p:nvSpPr>
        <p:spPr>
          <a:xfrm>
            <a:off x="0" y="0"/>
            <a:ext cx="4473668" cy="6858000"/>
          </a:xfrm>
          <a:custGeom>
            <a:avLst/>
            <a:gdLst>
              <a:gd name="connsiteX0" fmla="*/ 0 w 4473668"/>
              <a:gd name="connsiteY0" fmla="*/ 0 h 6858000"/>
              <a:gd name="connsiteX1" fmla="*/ 2563457 w 4473668"/>
              <a:gd name="connsiteY1" fmla="*/ 0 h 6858000"/>
              <a:gd name="connsiteX2" fmla="*/ 2695488 w 4473668"/>
              <a:gd name="connsiteY2" fmla="*/ 84643 h 6858000"/>
              <a:gd name="connsiteX3" fmla="*/ 4473668 w 4473668"/>
              <a:gd name="connsiteY3" fmla="*/ 3429000 h 6858000"/>
              <a:gd name="connsiteX4" fmla="*/ 2695488 w 4473668"/>
              <a:gd name="connsiteY4" fmla="*/ 6773357 h 6858000"/>
              <a:gd name="connsiteX5" fmla="*/ 2563458 w 4473668"/>
              <a:gd name="connsiteY5" fmla="*/ 6858000 h 6858000"/>
              <a:gd name="connsiteX6" fmla="*/ 0 w 447366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668" h="6858000">
                <a:moveTo>
                  <a:pt x="0" y="0"/>
                </a:moveTo>
                <a:lnTo>
                  <a:pt x="2563457" y="0"/>
                </a:lnTo>
                <a:lnTo>
                  <a:pt x="2695488" y="84643"/>
                </a:lnTo>
                <a:cubicBezTo>
                  <a:pt x="3768314" y="809431"/>
                  <a:pt x="4473668" y="2036843"/>
                  <a:pt x="4473668" y="3429000"/>
                </a:cubicBezTo>
                <a:cubicBezTo>
                  <a:pt x="4473668" y="4821157"/>
                  <a:pt x="3768314" y="6048570"/>
                  <a:pt x="2695488" y="6773357"/>
                </a:cubicBezTo>
                <a:lnTo>
                  <a:pt x="2563458" y="6858000"/>
                </a:lnTo>
                <a:lnTo>
                  <a:pt x="0" y="6858000"/>
                </a:ln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865324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23314B7-A423-4C41-81F7-3340D584112C}"/>
              </a:ext>
            </a:extLst>
          </p:cNvPr>
          <p:cNvSpPr>
            <a:spLocks noGrp="1"/>
          </p:cNvSpPr>
          <p:nvPr>
            <p:ph type="pic" sz="quarter" idx="11"/>
          </p:nvPr>
        </p:nvSpPr>
        <p:spPr>
          <a:xfrm>
            <a:off x="8861420" y="3640015"/>
            <a:ext cx="2647972" cy="2647972"/>
          </a:xfrm>
          <a:custGeom>
            <a:avLst/>
            <a:gdLst>
              <a:gd name="connsiteX0" fmla="*/ 1323986 w 2647972"/>
              <a:gd name="connsiteY0" fmla="*/ 0 h 2647972"/>
              <a:gd name="connsiteX1" fmla="*/ 2647972 w 2647972"/>
              <a:gd name="connsiteY1" fmla="*/ 1323986 h 2647972"/>
              <a:gd name="connsiteX2" fmla="*/ 1323986 w 2647972"/>
              <a:gd name="connsiteY2" fmla="*/ 2647972 h 2647972"/>
              <a:gd name="connsiteX3" fmla="*/ 0 w 2647972"/>
              <a:gd name="connsiteY3" fmla="*/ 1323986 h 2647972"/>
              <a:gd name="connsiteX4" fmla="*/ 1323986 w 2647972"/>
              <a:gd name="connsiteY4" fmla="*/ 0 h 26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972" h="2647972">
                <a:moveTo>
                  <a:pt x="1323986" y="0"/>
                </a:moveTo>
                <a:cubicBezTo>
                  <a:pt x="2055203" y="0"/>
                  <a:pt x="2647972" y="592769"/>
                  <a:pt x="2647972" y="1323986"/>
                </a:cubicBezTo>
                <a:cubicBezTo>
                  <a:pt x="2647972" y="2055203"/>
                  <a:pt x="2055203" y="2647972"/>
                  <a:pt x="1323986" y="2647972"/>
                </a:cubicBezTo>
                <a:cubicBezTo>
                  <a:pt x="592769" y="2647972"/>
                  <a:pt x="0" y="2055203"/>
                  <a:pt x="0" y="1323986"/>
                </a:cubicBezTo>
                <a:cubicBezTo>
                  <a:pt x="0" y="592769"/>
                  <a:pt x="592769" y="0"/>
                  <a:pt x="1323986" y="0"/>
                </a:cubicBezTo>
                <a:close/>
              </a:path>
            </a:pathLst>
          </a:custGeom>
          <a:pattFill prst="pct20">
            <a:fgClr>
              <a:schemeClr val="accent1"/>
            </a:fgClr>
            <a:bgClr>
              <a:schemeClr val="bg1"/>
            </a:bgClr>
          </a:pattFill>
        </p:spPr>
        <p:txBody>
          <a:bodyPr wrap="square">
            <a:noAutofit/>
          </a:bodyPr>
          <a:lstStyle/>
          <a:p>
            <a:endParaRPr lang="en-ID"/>
          </a:p>
        </p:txBody>
      </p:sp>
      <p:sp>
        <p:nvSpPr>
          <p:cNvPr id="8" name="Picture Placeholder 7">
            <a:extLst>
              <a:ext uri="{FF2B5EF4-FFF2-40B4-BE49-F238E27FC236}">
                <a16:creationId xmlns:a16="http://schemas.microsoft.com/office/drawing/2014/main" id="{AAEDFCBB-B830-49CE-B08A-AE604E8D8BFA}"/>
              </a:ext>
            </a:extLst>
          </p:cNvPr>
          <p:cNvSpPr>
            <a:spLocks noGrp="1"/>
          </p:cNvSpPr>
          <p:nvPr>
            <p:ph type="pic" sz="quarter" idx="10"/>
          </p:nvPr>
        </p:nvSpPr>
        <p:spPr>
          <a:xfrm>
            <a:off x="1" y="915023"/>
            <a:ext cx="3619501" cy="5942979"/>
          </a:xfrm>
          <a:custGeom>
            <a:avLst/>
            <a:gdLst>
              <a:gd name="connsiteX0" fmla="*/ 1489051 w 3619501"/>
              <a:gd name="connsiteY0" fmla="*/ 0 h 5942979"/>
              <a:gd name="connsiteX1" fmla="*/ 3619501 w 3619501"/>
              <a:gd name="connsiteY1" fmla="*/ 2077248 h 5942979"/>
              <a:gd name="connsiteX2" fmla="*/ 3619501 w 3619501"/>
              <a:gd name="connsiteY2" fmla="*/ 5942979 h 5942979"/>
              <a:gd name="connsiteX3" fmla="*/ 0 w 3619501"/>
              <a:gd name="connsiteY3" fmla="*/ 5942979 h 5942979"/>
              <a:gd name="connsiteX4" fmla="*/ 0 w 3619501"/>
              <a:gd name="connsiteY4" fmla="*/ 593009 h 5942979"/>
              <a:gd name="connsiteX5" fmla="*/ 133861 w 3619501"/>
              <a:gd name="connsiteY5" fmla="*/ 474379 h 5942979"/>
              <a:gd name="connsiteX6" fmla="*/ 1489051 w 3619501"/>
              <a:gd name="connsiteY6" fmla="*/ 0 h 59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1" h="5942979">
                <a:moveTo>
                  <a:pt x="1489051" y="0"/>
                </a:moveTo>
                <a:cubicBezTo>
                  <a:pt x="2665730" y="0"/>
                  <a:pt x="3619501" y="930129"/>
                  <a:pt x="3619501" y="2077248"/>
                </a:cubicBezTo>
                <a:lnTo>
                  <a:pt x="3619501" y="5942979"/>
                </a:lnTo>
                <a:lnTo>
                  <a:pt x="0" y="5942979"/>
                </a:lnTo>
                <a:lnTo>
                  <a:pt x="0" y="593009"/>
                </a:lnTo>
                <a:lnTo>
                  <a:pt x="133861" y="474379"/>
                </a:lnTo>
                <a:cubicBezTo>
                  <a:pt x="502123" y="178032"/>
                  <a:pt x="974254" y="0"/>
                  <a:pt x="1489051"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566340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F9A03E97-D02C-4041-A3BB-57F4DC3D2A39}"/>
              </a:ext>
            </a:extLst>
          </p:cNvPr>
          <p:cNvSpPr>
            <a:spLocks noGrp="1"/>
          </p:cNvSpPr>
          <p:nvPr>
            <p:ph type="pic" sz="quarter" idx="13"/>
          </p:nvPr>
        </p:nvSpPr>
        <p:spPr>
          <a:xfrm>
            <a:off x="9376226" y="2363074"/>
            <a:ext cx="2032004" cy="2032004"/>
          </a:xfrm>
          <a:custGeom>
            <a:avLst/>
            <a:gdLst>
              <a:gd name="connsiteX0" fmla="*/ 1016002 w 2032004"/>
              <a:gd name="connsiteY0" fmla="*/ 0 h 2032004"/>
              <a:gd name="connsiteX1" fmla="*/ 2032004 w 2032004"/>
              <a:gd name="connsiteY1" fmla="*/ 1016002 h 2032004"/>
              <a:gd name="connsiteX2" fmla="*/ 1016002 w 2032004"/>
              <a:gd name="connsiteY2" fmla="*/ 2032004 h 2032004"/>
              <a:gd name="connsiteX3" fmla="*/ 0 w 2032004"/>
              <a:gd name="connsiteY3" fmla="*/ 1016002 h 2032004"/>
              <a:gd name="connsiteX4" fmla="*/ 1016002 w 2032004"/>
              <a:gd name="connsiteY4" fmla="*/ 0 h 20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4" h="2032004">
                <a:moveTo>
                  <a:pt x="1016002" y="0"/>
                </a:moveTo>
                <a:cubicBezTo>
                  <a:pt x="1577124" y="0"/>
                  <a:pt x="2032004" y="454880"/>
                  <a:pt x="2032004" y="1016002"/>
                </a:cubicBezTo>
                <a:cubicBezTo>
                  <a:pt x="2032004" y="1577124"/>
                  <a:pt x="1577124" y="2032004"/>
                  <a:pt x="1016002" y="2032004"/>
                </a:cubicBezTo>
                <a:cubicBezTo>
                  <a:pt x="454880" y="2032004"/>
                  <a:pt x="0" y="1577124"/>
                  <a:pt x="0" y="1016002"/>
                </a:cubicBezTo>
                <a:cubicBezTo>
                  <a:pt x="0" y="454880"/>
                  <a:pt x="454880" y="0"/>
                  <a:pt x="1016002" y="0"/>
                </a:cubicBezTo>
                <a:close/>
              </a:path>
            </a:pathLst>
          </a:custGeom>
          <a:pattFill prst="pct20">
            <a:fgClr>
              <a:schemeClr val="accent1"/>
            </a:fgClr>
            <a:bgClr>
              <a:schemeClr val="bg1"/>
            </a:bgClr>
          </a:pattFill>
        </p:spPr>
        <p:txBody>
          <a:bodyPr wrap="square">
            <a:noAutofit/>
          </a:bodyPr>
          <a:lstStyle/>
          <a:p>
            <a:endParaRPr lang="en-ID"/>
          </a:p>
        </p:txBody>
      </p:sp>
      <p:sp>
        <p:nvSpPr>
          <p:cNvPr id="16" name="Picture Placeholder 15">
            <a:extLst>
              <a:ext uri="{FF2B5EF4-FFF2-40B4-BE49-F238E27FC236}">
                <a16:creationId xmlns:a16="http://schemas.microsoft.com/office/drawing/2014/main" id="{95899D30-4264-4ABF-94E1-B463217CEDC9}"/>
              </a:ext>
            </a:extLst>
          </p:cNvPr>
          <p:cNvSpPr>
            <a:spLocks noGrp="1"/>
          </p:cNvSpPr>
          <p:nvPr>
            <p:ph type="pic" sz="quarter" idx="12"/>
          </p:nvPr>
        </p:nvSpPr>
        <p:spPr>
          <a:xfrm>
            <a:off x="6512078" y="2363074"/>
            <a:ext cx="2032004" cy="2032004"/>
          </a:xfrm>
          <a:custGeom>
            <a:avLst/>
            <a:gdLst>
              <a:gd name="connsiteX0" fmla="*/ 1016002 w 2032004"/>
              <a:gd name="connsiteY0" fmla="*/ 0 h 2032004"/>
              <a:gd name="connsiteX1" fmla="*/ 2032004 w 2032004"/>
              <a:gd name="connsiteY1" fmla="*/ 1016002 h 2032004"/>
              <a:gd name="connsiteX2" fmla="*/ 1016002 w 2032004"/>
              <a:gd name="connsiteY2" fmla="*/ 2032004 h 2032004"/>
              <a:gd name="connsiteX3" fmla="*/ 0 w 2032004"/>
              <a:gd name="connsiteY3" fmla="*/ 1016002 h 2032004"/>
              <a:gd name="connsiteX4" fmla="*/ 1016002 w 2032004"/>
              <a:gd name="connsiteY4" fmla="*/ 0 h 20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4" h="2032004">
                <a:moveTo>
                  <a:pt x="1016002" y="0"/>
                </a:moveTo>
                <a:cubicBezTo>
                  <a:pt x="1577124" y="0"/>
                  <a:pt x="2032004" y="454880"/>
                  <a:pt x="2032004" y="1016002"/>
                </a:cubicBezTo>
                <a:cubicBezTo>
                  <a:pt x="2032004" y="1577124"/>
                  <a:pt x="1577124" y="2032004"/>
                  <a:pt x="1016002" y="2032004"/>
                </a:cubicBezTo>
                <a:cubicBezTo>
                  <a:pt x="454880" y="2032004"/>
                  <a:pt x="0" y="1577124"/>
                  <a:pt x="0" y="1016002"/>
                </a:cubicBezTo>
                <a:cubicBezTo>
                  <a:pt x="0" y="454880"/>
                  <a:pt x="454880" y="0"/>
                  <a:pt x="1016002" y="0"/>
                </a:cubicBezTo>
                <a:close/>
              </a:path>
            </a:pathLst>
          </a:custGeom>
          <a:pattFill prst="pct20">
            <a:fgClr>
              <a:schemeClr val="accent1"/>
            </a:fgClr>
            <a:bgClr>
              <a:schemeClr val="bg1"/>
            </a:bgClr>
          </a:pattFill>
        </p:spPr>
        <p:txBody>
          <a:bodyPr wrap="square">
            <a:noAutofit/>
          </a:bodyPr>
          <a:lstStyle/>
          <a:p>
            <a:endParaRPr lang="en-ID"/>
          </a:p>
        </p:txBody>
      </p:sp>
      <p:sp>
        <p:nvSpPr>
          <p:cNvPr id="14" name="Picture Placeholder 13">
            <a:extLst>
              <a:ext uri="{FF2B5EF4-FFF2-40B4-BE49-F238E27FC236}">
                <a16:creationId xmlns:a16="http://schemas.microsoft.com/office/drawing/2014/main" id="{6F1B3023-4CF9-4A6C-B2BD-EC93C4AF2897}"/>
              </a:ext>
            </a:extLst>
          </p:cNvPr>
          <p:cNvSpPr>
            <a:spLocks noGrp="1"/>
          </p:cNvSpPr>
          <p:nvPr>
            <p:ph type="pic" sz="quarter" idx="11"/>
          </p:nvPr>
        </p:nvSpPr>
        <p:spPr>
          <a:xfrm>
            <a:off x="3647921" y="2363074"/>
            <a:ext cx="2032004" cy="2032004"/>
          </a:xfrm>
          <a:custGeom>
            <a:avLst/>
            <a:gdLst>
              <a:gd name="connsiteX0" fmla="*/ 1016002 w 2032004"/>
              <a:gd name="connsiteY0" fmla="*/ 0 h 2032004"/>
              <a:gd name="connsiteX1" fmla="*/ 2032004 w 2032004"/>
              <a:gd name="connsiteY1" fmla="*/ 1016002 h 2032004"/>
              <a:gd name="connsiteX2" fmla="*/ 1016002 w 2032004"/>
              <a:gd name="connsiteY2" fmla="*/ 2032004 h 2032004"/>
              <a:gd name="connsiteX3" fmla="*/ 0 w 2032004"/>
              <a:gd name="connsiteY3" fmla="*/ 1016002 h 2032004"/>
              <a:gd name="connsiteX4" fmla="*/ 1016002 w 2032004"/>
              <a:gd name="connsiteY4" fmla="*/ 0 h 20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4" h="2032004">
                <a:moveTo>
                  <a:pt x="1016002" y="0"/>
                </a:moveTo>
                <a:cubicBezTo>
                  <a:pt x="1577124" y="0"/>
                  <a:pt x="2032004" y="454880"/>
                  <a:pt x="2032004" y="1016002"/>
                </a:cubicBezTo>
                <a:cubicBezTo>
                  <a:pt x="2032004" y="1577124"/>
                  <a:pt x="1577124" y="2032004"/>
                  <a:pt x="1016002" y="2032004"/>
                </a:cubicBezTo>
                <a:cubicBezTo>
                  <a:pt x="454880" y="2032004"/>
                  <a:pt x="0" y="1577124"/>
                  <a:pt x="0" y="1016002"/>
                </a:cubicBezTo>
                <a:cubicBezTo>
                  <a:pt x="0" y="454880"/>
                  <a:pt x="454880" y="0"/>
                  <a:pt x="1016002" y="0"/>
                </a:cubicBezTo>
                <a:close/>
              </a:path>
            </a:pathLst>
          </a:custGeom>
          <a:pattFill prst="pct20">
            <a:fgClr>
              <a:schemeClr val="accent1"/>
            </a:fgClr>
            <a:bgClr>
              <a:schemeClr val="bg1"/>
            </a:bgClr>
          </a:pattFill>
        </p:spPr>
        <p:txBody>
          <a:bodyPr wrap="square">
            <a:noAutofit/>
          </a:bodyPr>
          <a:lstStyle/>
          <a:p>
            <a:endParaRPr lang="en-ID"/>
          </a:p>
        </p:txBody>
      </p:sp>
      <p:sp>
        <p:nvSpPr>
          <p:cNvPr id="12" name="Picture Placeholder 11">
            <a:extLst>
              <a:ext uri="{FF2B5EF4-FFF2-40B4-BE49-F238E27FC236}">
                <a16:creationId xmlns:a16="http://schemas.microsoft.com/office/drawing/2014/main" id="{42A3CB5D-DB4C-407B-A4AA-E0BAA1DC8E4B}"/>
              </a:ext>
            </a:extLst>
          </p:cNvPr>
          <p:cNvSpPr>
            <a:spLocks noGrp="1"/>
          </p:cNvSpPr>
          <p:nvPr>
            <p:ph type="pic" sz="quarter" idx="10"/>
          </p:nvPr>
        </p:nvSpPr>
        <p:spPr>
          <a:xfrm>
            <a:off x="783771" y="2363074"/>
            <a:ext cx="2032004" cy="2032004"/>
          </a:xfrm>
          <a:custGeom>
            <a:avLst/>
            <a:gdLst>
              <a:gd name="connsiteX0" fmla="*/ 1016002 w 2032004"/>
              <a:gd name="connsiteY0" fmla="*/ 0 h 2032004"/>
              <a:gd name="connsiteX1" fmla="*/ 2032004 w 2032004"/>
              <a:gd name="connsiteY1" fmla="*/ 1016002 h 2032004"/>
              <a:gd name="connsiteX2" fmla="*/ 1016002 w 2032004"/>
              <a:gd name="connsiteY2" fmla="*/ 2032004 h 2032004"/>
              <a:gd name="connsiteX3" fmla="*/ 0 w 2032004"/>
              <a:gd name="connsiteY3" fmla="*/ 1016002 h 2032004"/>
              <a:gd name="connsiteX4" fmla="*/ 1016002 w 2032004"/>
              <a:gd name="connsiteY4" fmla="*/ 0 h 20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4" h="2032004">
                <a:moveTo>
                  <a:pt x="1016002" y="0"/>
                </a:moveTo>
                <a:cubicBezTo>
                  <a:pt x="1577124" y="0"/>
                  <a:pt x="2032004" y="454880"/>
                  <a:pt x="2032004" y="1016002"/>
                </a:cubicBezTo>
                <a:cubicBezTo>
                  <a:pt x="2032004" y="1577124"/>
                  <a:pt x="1577124" y="2032004"/>
                  <a:pt x="1016002" y="2032004"/>
                </a:cubicBezTo>
                <a:cubicBezTo>
                  <a:pt x="454880" y="2032004"/>
                  <a:pt x="0" y="1577124"/>
                  <a:pt x="0" y="1016002"/>
                </a:cubicBezTo>
                <a:cubicBezTo>
                  <a:pt x="0" y="454880"/>
                  <a:pt x="454880" y="0"/>
                  <a:pt x="1016002"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410609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038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36A06CC-E880-4EDE-AACC-107EB83F2505}"/>
              </a:ext>
            </a:extLst>
          </p:cNvPr>
          <p:cNvSpPr>
            <a:spLocks noGrp="1"/>
          </p:cNvSpPr>
          <p:nvPr>
            <p:ph type="pic" sz="quarter" idx="10"/>
          </p:nvPr>
        </p:nvSpPr>
        <p:spPr>
          <a:xfrm>
            <a:off x="4487142" y="3127424"/>
            <a:ext cx="7704858" cy="3730576"/>
          </a:xfrm>
          <a:custGeom>
            <a:avLst/>
            <a:gdLst>
              <a:gd name="connsiteX0" fmla="*/ 2145329 w 7704858"/>
              <a:gd name="connsiteY0" fmla="*/ 0 h 3730576"/>
              <a:gd name="connsiteX1" fmla="*/ 7704858 w 7704858"/>
              <a:gd name="connsiteY1" fmla="*/ 0 h 3730576"/>
              <a:gd name="connsiteX2" fmla="*/ 7704858 w 7704858"/>
              <a:gd name="connsiteY2" fmla="*/ 3730576 h 3730576"/>
              <a:gd name="connsiteX3" fmla="*/ 605751 w 7704858"/>
              <a:gd name="connsiteY3" fmla="*/ 3730576 h 3730576"/>
              <a:gd name="connsiteX4" fmla="*/ 489926 w 7704858"/>
              <a:gd name="connsiteY4" fmla="*/ 3599882 h 3730576"/>
              <a:gd name="connsiteX5" fmla="*/ 0 w 7704858"/>
              <a:gd name="connsiteY5" fmla="*/ 2200275 h 3730576"/>
              <a:gd name="connsiteX6" fmla="*/ 2145329 w 7704858"/>
              <a:gd name="connsiteY6" fmla="*/ 0 h 373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04858" h="3730576">
                <a:moveTo>
                  <a:pt x="2145329" y="0"/>
                </a:moveTo>
                <a:lnTo>
                  <a:pt x="7704858" y="0"/>
                </a:lnTo>
                <a:lnTo>
                  <a:pt x="7704858" y="3730576"/>
                </a:lnTo>
                <a:lnTo>
                  <a:pt x="605751" y="3730576"/>
                </a:lnTo>
                <a:lnTo>
                  <a:pt x="489926" y="3599882"/>
                </a:lnTo>
                <a:cubicBezTo>
                  <a:pt x="183866" y="3219550"/>
                  <a:pt x="0" y="2731945"/>
                  <a:pt x="0" y="2200275"/>
                </a:cubicBezTo>
                <a:cubicBezTo>
                  <a:pt x="0" y="985031"/>
                  <a:pt x="960613" y="0"/>
                  <a:pt x="2145329"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500962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935D85B-B9C9-40AE-A880-3C8DBE06B95C}"/>
              </a:ext>
            </a:extLst>
          </p:cNvPr>
          <p:cNvSpPr>
            <a:spLocks noGrp="1"/>
          </p:cNvSpPr>
          <p:nvPr>
            <p:ph type="pic" sz="quarter" idx="10"/>
          </p:nvPr>
        </p:nvSpPr>
        <p:spPr>
          <a:xfrm>
            <a:off x="8403093" y="857250"/>
            <a:ext cx="2762250" cy="2762250"/>
          </a:xfrm>
          <a:custGeom>
            <a:avLst/>
            <a:gdLst>
              <a:gd name="connsiteX0" fmla="*/ 1381125 w 2762250"/>
              <a:gd name="connsiteY0" fmla="*/ 0 h 2762250"/>
              <a:gd name="connsiteX1" fmla="*/ 2762250 w 2762250"/>
              <a:gd name="connsiteY1" fmla="*/ 1381125 h 2762250"/>
              <a:gd name="connsiteX2" fmla="*/ 1381125 w 2762250"/>
              <a:gd name="connsiteY2" fmla="*/ 2762250 h 2762250"/>
              <a:gd name="connsiteX3" fmla="*/ 0 w 2762250"/>
              <a:gd name="connsiteY3" fmla="*/ 1381125 h 2762250"/>
              <a:gd name="connsiteX4" fmla="*/ 1381125 w 2762250"/>
              <a:gd name="connsiteY4" fmla="*/ 0 h 276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0" h="2762250">
                <a:moveTo>
                  <a:pt x="1381125" y="0"/>
                </a:moveTo>
                <a:cubicBezTo>
                  <a:pt x="2143899" y="0"/>
                  <a:pt x="2762250" y="618351"/>
                  <a:pt x="2762250" y="1381125"/>
                </a:cubicBezTo>
                <a:cubicBezTo>
                  <a:pt x="2762250" y="2143899"/>
                  <a:pt x="2143899" y="2762250"/>
                  <a:pt x="1381125" y="2762250"/>
                </a:cubicBezTo>
                <a:cubicBezTo>
                  <a:pt x="618351" y="2762250"/>
                  <a:pt x="0" y="2143899"/>
                  <a:pt x="0" y="1381125"/>
                </a:cubicBezTo>
                <a:cubicBezTo>
                  <a:pt x="0" y="618351"/>
                  <a:pt x="618351" y="0"/>
                  <a:pt x="1381125"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193227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CE48DDC-BECE-4A5C-B116-28B4E6DB6EE6}"/>
              </a:ext>
            </a:extLst>
          </p:cNvPr>
          <p:cNvSpPr>
            <a:spLocks noGrp="1"/>
          </p:cNvSpPr>
          <p:nvPr>
            <p:ph type="pic" sz="quarter" idx="11"/>
          </p:nvPr>
        </p:nvSpPr>
        <p:spPr>
          <a:xfrm>
            <a:off x="3770782" y="3713159"/>
            <a:ext cx="2325218" cy="2325218"/>
          </a:xfrm>
          <a:custGeom>
            <a:avLst/>
            <a:gdLst>
              <a:gd name="connsiteX0" fmla="*/ 1162609 w 2325218"/>
              <a:gd name="connsiteY0" fmla="*/ 0 h 2325218"/>
              <a:gd name="connsiteX1" fmla="*/ 2325218 w 2325218"/>
              <a:gd name="connsiteY1" fmla="*/ 1162609 h 2325218"/>
              <a:gd name="connsiteX2" fmla="*/ 1162609 w 2325218"/>
              <a:gd name="connsiteY2" fmla="*/ 2325218 h 2325218"/>
              <a:gd name="connsiteX3" fmla="*/ 0 w 2325218"/>
              <a:gd name="connsiteY3" fmla="*/ 1162609 h 2325218"/>
              <a:gd name="connsiteX4" fmla="*/ 1162609 w 2325218"/>
              <a:gd name="connsiteY4" fmla="*/ 0 h 2325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218" h="2325218">
                <a:moveTo>
                  <a:pt x="1162609" y="0"/>
                </a:moveTo>
                <a:cubicBezTo>
                  <a:pt x="1804700" y="0"/>
                  <a:pt x="2325218" y="520518"/>
                  <a:pt x="2325218" y="1162609"/>
                </a:cubicBezTo>
                <a:cubicBezTo>
                  <a:pt x="2325218" y="1804700"/>
                  <a:pt x="1804700" y="2325218"/>
                  <a:pt x="1162609" y="2325218"/>
                </a:cubicBezTo>
                <a:cubicBezTo>
                  <a:pt x="520518" y="2325218"/>
                  <a:pt x="0" y="1804700"/>
                  <a:pt x="0" y="1162609"/>
                </a:cubicBezTo>
                <a:cubicBezTo>
                  <a:pt x="0" y="520518"/>
                  <a:pt x="520518" y="0"/>
                  <a:pt x="1162609" y="0"/>
                </a:cubicBezTo>
                <a:close/>
              </a:path>
            </a:pathLst>
          </a:custGeom>
          <a:pattFill prst="pct20">
            <a:fgClr>
              <a:schemeClr val="accent1"/>
            </a:fgClr>
            <a:bgClr>
              <a:schemeClr val="bg1"/>
            </a:bgClr>
          </a:pattFill>
        </p:spPr>
        <p:txBody>
          <a:bodyPr wrap="square">
            <a:noAutofit/>
          </a:bodyPr>
          <a:lstStyle/>
          <a:p>
            <a:endParaRPr lang="en-ID"/>
          </a:p>
        </p:txBody>
      </p:sp>
      <p:sp>
        <p:nvSpPr>
          <p:cNvPr id="8" name="Picture Placeholder 7">
            <a:extLst>
              <a:ext uri="{FF2B5EF4-FFF2-40B4-BE49-F238E27FC236}">
                <a16:creationId xmlns:a16="http://schemas.microsoft.com/office/drawing/2014/main" id="{343E773D-6217-4AEE-8FF7-E575DA77EC2D}"/>
              </a:ext>
            </a:extLst>
          </p:cNvPr>
          <p:cNvSpPr>
            <a:spLocks noGrp="1"/>
          </p:cNvSpPr>
          <p:nvPr>
            <p:ph type="pic" sz="quarter" idx="10"/>
          </p:nvPr>
        </p:nvSpPr>
        <p:spPr>
          <a:xfrm>
            <a:off x="3770782" y="819623"/>
            <a:ext cx="2325218" cy="2325218"/>
          </a:xfrm>
          <a:custGeom>
            <a:avLst/>
            <a:gdLst>
              <a:gd name="connsiteX0" fmla="*/ 1162609 w 2325218"/>
              <a:gd name="connsiteY0" fmla="*/ 0 h 2325218"/>
              <a:gd name="connsiteX1" fmla="*/ 2325218 w 2325218"/>
              <a:gd name="connsiteY1" fmla="*/ 1162609 h 2325218"/>
              <a:gd name="connsiteX2" fmla="*/ 1162609 w 2325218"/>
              <a:gd name="connsiteY2" fmla="*/ 2325218 h 2325218"/>
              <a:gd name="connsiteX3" fmla="*/ 0 w 2325218"/>
              <a:gd name="connsiteY3" fmla="*/ 1162609 h 2325218"/>
              <a:gd name="connsiteX4" fmla="*/ 1162609 w 2325218"/>
              <a:gd name="connsiteY4" fmla="*/ 0 h 2325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218" h="2325218">
                <a:moveTo>
                  <a:pt x="1162609" y="0"/>
                </a:moveTo>
                <a:cubicBezTo>
                  <a:pt x="1804700" y="0"/>
                  <a:pt x="2325218" y="520518"/>
                  <a:pt x="2325218" y="1162609"/>
                </a:cubicBezTo>
                <a:cubicBezTo>
                  <a:pt x="2325218" y="1804700"/>
                  <a:pt x="1804700" y="2325218"/>
                  <a:pt x="1162609" y="2325218"/>
                </a:cubicBezTo>
                <a:cubicBezTo>
                  <a:pt x="520518" y="2325218"/>
                  <a:pt x="0" y="1804700"/>
                  <a:pt x="0" y="1162609"/>
                </a:cubicBezTo>
                <a:cubicBezTo>
                  <a:pt x="0" y="520518"/>
                  <a:pt x="520518" y="0"/>
                  <a:pt x="1162609"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33046270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679886A-FB24-419E-8E30-1FA0C9BF3D5A}"/>
              </a:ext>
            </a:extLst>
          </p:cNvPr>
          <p:cNvSpPr>
            <a:spLocks noGrp="1"/>
          </p:cNvSpPr>
          <p:nvPr>
            <p:ph type="pic" sz="quarter" idx="12"/>
          </p:nvPr>
        </p:nvSpPr>
        <p:spPr>
          <a:xfrm>
            <a:off x="6786342" y="3552825"/>
            <a:ext cx="2598056" cy="2598056"/>
          </a:xfrm>
          <a:custGeom>
            <a:avLst/>
            <a:gdLst>
              <a:gd name="connsiteX0" fmla="*/ 1299028 w 2598056"/>
              <a:gd name="connsiteY0" fmla="*/ 0 h 2598056"/>
              <a:gd name="connsiteX1" fmla="*/ 2598056 w 2598056"/>
              <a:gd name="connsiteY1" fmla="*/ 1299028 h 2598056"/>
              <a:gd name="connsiteX2" fmla="*/ 1299028 w 2598056"/>
              <a:gd name="connsiteY2" fmla="*/ 2598056 h 2598056"/>
              <a:gd name="connsiteX3" fmla="*/ 0 w 2598056"/>
              <a:gd name="connsiteY3" fmla="*/ 1299028 h 2598056"/>
              <a:gd name="connsiteX4" fmla="*/ 1299028 w 2598056"/>
              <a:gd name="connsiteY4" fmla="*/ 0 h 2598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6" h="2598056">
                <a:moveTo>
                  <a:pt x="1299028" y="0"/>
                </a:moveTo>
                <a:cubicBezTo>
                  <a:pt x="2016461" y="0"/>
                  <a:pt x="2598056" y="581595"/>
                  <a:pt x="2598056" y="1299028"/>
                </a:cubicBezTo>
                <a:cubicBezTo>
                  <a:pt x="2598056" y="2016461"/>
                  <a:pt x="2016461" y="2598056"/>
                  <a:pt x="1299028" y="2598056"/>
                </a:cubicBezTo>
                <a:cubicBezTo>
                  <a:pt x="581595" y="2598056"/>
                  <a:pt x="0" y="2016461"/>
                  <a:pt x="0" y="1299028"/>
                </a:cubicBezTo>
                <a:cubicBezTo>
                  <a:pt x="0" y="581595"/>
                  <a:pt x="581595" y="0"/>
                  <a:pt x="1299028" y="0"/>
                </a:cubicBezTo>
                <a:close/>
              </a:path>
            </a:pathLst>
          </a:custGeom>
          <a:pattFill prst="pct20">
            <a:fgClr>
              <a:schemeClr val="accent1"/>
            </a:fgClr>
            <a:bgClr>
              <a:schemeClr val="bg1"/>
            </a:bgClr>
          </a:pattFill>
        </p:spPr>
        <p:txBody>
          <a:bodyPr wrap="square">
            <a:noAutofit/>
          </a:bodyPr>
          <a:lstStyle/>
          <a:p>
            <a:endParaRPr lang="en-ID"/>
          </a:p>
        </p:txBody>
      </p:sp>
      <p:sp>
        <p:nvSpPr>
          <p:cNvPr id="12" name="Picture Placeholder 11">
            <a:extLst>
              <a:ext uri="{FF2B5EF4-FFF2-40B4-BE49-F238E27FC236}">
                <a16:creationId xmlns:a16="http://schemas.microsoft.com/office/drawing/2014/main" id="{3050C7D7-F9E0-4083-9F4A-FF901FE20FF6}"/>
              </a:ext>
            </a:extLst>
          </p:cNvPr>
          <p:cNvSpPr>
            <a:spLocks noGrp="1"/>
          </p:cNvSpPr>
          <p:nvPr>
            <p:ph type="pic" sz="quarter" idx="11"/>
          </p:nvPr>
        </p:nvSpPr>
        <p:spPr>
          <a:xfrm>
            <a:off x="533400" y="3552825"/>
            <a:ext cx="2598056" cy="2598056"/>
          </a:xfrm>
          <a:custGeom>
            <a:avLst/>
            <a:gdLst>
              <a:gd name="connsiteX0" fmla="*/ 1299028 w 2598056"/>
              <a:gd name="connsiteY0" fmla="*/ 0 h 2598056"/>
              <a:gd name="connsiteX1" fmla="*/ 2598056 w 2598056"/>
              <a:gd name="connsiteY1" fmla="*/ 1299028 h 2598056"/>
              <a:gd name="connsiteX2" fmla="*/ 1299028 w 2598056"/>
              <a:gd name="connsiteY2" fmla="*/ 2598056 h 2598056"/>
              <a:gd name="connsiteX3" fmla="*/ 0 w 2598056"/>
              <a:gd name="connsiteY3" fmla="*/ 1299028 h 2598056"/>
              <a:gd name="connsiteX4" fmla="*/ 1299028 w 2598056"/>
              <a:gd name="connsiteY4" fmla="*/ 0 h 2598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6" h="2598056">
                <a:moveTo>
                  <a:pt x="1299028" y="0"/>
                </a:moveTo>
                <a:cubicBezTo>
                  <a:pt x="2016461" y="0"/>
                  <a:pt x="2598056" y="581595"/>
                  <a:pt x="2598056" y="1299028"/>
                </a:cubicBezTo>
                <a:cubicBezTo>
                  <a:pt x="2598056" y="2016461"/>
                  <a:pt x="2016461" y="2598056"/>
                  <a:pt x="1299028" y="2598056"/>
                </a:cubicBezTo>
                <a:cubicBezTo>
                  <a:pt x="581595" y="2598056"/>
                  <a:pt x="0" y="2016461"/>
                  <a:pt x="0" y="1299028"/>
                </a:cubicBezTo>
                <a:cubicBezTo>
                  <a:pt x="0" y="581595"/>
                  <a:pt x="581595" y="0"/>
                  <a:pt x="1299028" y="0"/>
                </a:cubicBezTo>
                <a:close/>
              </a:path>
            </a:pathLst>
          </a:custGeom>
          <a:pattFill prst="pct20">
            <a:fgClr>
              <a:schemeClr val="accent1"/>
            </a:fgClr>
            <a:bgClr>
              <a:schemeClr val="bg1"/>
            </a:bgClr>
          </a:pattFill>
        </p:spPr>
        <p:txBody>
          <a:bodyPr wrap="square">
            <a:noAutofit/>
          </a:bodyPr>
          <a:lstStyle/>
          <a:p>
            <a:endParaRPr lang="en-ID"/>
          </a:p>
        </p:txBody>
      </p:sp>
      <p:sp>
        <p:nvSpPr>
          <p:cNvPr id="10" name="Picture Placeholder 9">
            <a:extLst>
              <a:ext uri="{FF2B5EF4-FFF2-40B4-BE49-F238E27FC236}">
                <a16:creationId xmlns:a16="http://schemas.microsoft.com/office/drawing/2014/main" id="{A749FDAA-EA9A-4D6F-9035-C93D8673A437}"/>
              </a:ext>
            </a:extLst>
          </p:cNvPr>
          <p:cNvSpPr>
            <a:spLocks noGrp="1"/>
          </p:cNvSpPr>
          <p:nvPr>
            <p:ph type="pic" sz="quarter" idx="10"/>
          </p:nvPr>
        </p:nvSpPr>
        <p:spPr>
          <a:xfrm>
            <a:off x="8031844" y="1"/>
            <a:ext cx="4160156" cy="3848101"/>
          </a:xfrm>
          <a:custGeom>
            <a:avLst/>
            <a:gdLst>
              <a:gd name="connsiteX0" fmla="*/ 475939 w 4160156"/>
              <a:gd name="connsiteY0" fmla="*/ 0 h 3848101"/>
              <a:gd name="connsiteX1" fmla="*/ 4160156 w 4160156"/>
              <a:gd name="connsiteY1" fmla="*/ 0 h 3848101"/>
              <a:gd name="connsiteX2" fmla="*/ 4160156 w 4160156"/>
              <a:gd name="connsiteY2" fmla="*/ 3097058 h 3848101"/>
              <a:gd name="connsiteX3" fmla="*/ 4120022 w 4160156"/>
              <a:gd name="connsiteY3" fmla="*/ 3141217 h 3848101"/>
              <a:gd name="connsiteX4" fmla="*/ 2413453 w 4160156"/>
              <a:gd name="connsiteY4" fmla="*/ 3848101 h 3848101"/>
              <a:gd name="connsiteX5" fmla="*/ 0 w 4160156"/>
              <a:gd name="connsiteY5" fmla="*/ 1434648 h 3848101"/>
              <a:gd name="connsiteX6" fmla="*/ 412180 w 4160156"/>
              <a:gd name="connsiteY6" fmla="*/ 85264 h 384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0156" h="3848101">
                <a:moveTo>
                  <a:pt x="475939" y="0"/>
                </a:moveTo>
                <a:lnTo>
                  <a:pt x="4160156" y="0"/>
                </a:lnTo>
                <a:lnTo>
                  <a:pt x="4160156" y="3097058"/>
                </a:lnTo>
                <a:lnTo>
                  <a:pt x="4120022" y="3141217"/>
                </a:lnTo>
                <a:cubicBezTo>
                  <a:pt x="3683273" y="3577966"/>
                  <a:pt x="3079910" y="3848101"/>
                  <a:pt x="2413453" y="3848101"/>
                </a:cubicBezTo>
                <a:cubicBezTo>
                  <a:pt x="1080540" y="3848101"/>
                  <a:pt x="0" y="2767561"/>
                  <a:pt x="0" y="1434648"/>
                </a:cubicBezTo>
                <a:cubicBezTo>
                  <a:pt x="0" y="934806"/>
                  <a:pt x="151951" y="470453"/>
                  <a:pt x="412180" y="85264"/>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1308044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3F2373-7A9E-43DB-9FF8-6A7D29B4E84D}"/>
              </a:ext>
            </a:extLst>
          </p:cNvPr>
          <p:cNvSpPr>
            <a:spLocks noGrp="1"/>
          </p:cNvSpPr>
          <p:nvPr>
            <p:ph type="pic" sz="quarter" idx="12"/>
          </p:nvPr>
        </p:nvSpPr>
        <p:spPr>
          <a:xfrm>
            <a:off x="9768115" y="1744713"/>
            <a:ext cx="2099698" cy="2102104"/>
          </a:xfrm>
          <a:custGeom>
            <a:avLst/>
            <a:gdLst>
              <a:gd name="connsiteX0" fmla="*/ 1049849 w 2099698"/>
              <a:gd name="connsiteY0" fmla="*/ 0 h 2102104"/>
              <a:gd name="connsiteX1" fmla="*/ 2099698 w 2099698"/>
              <a:gd name="connsiteY1" fmla="*/ 1051052 h 2102104"/>
              <a:gd name="connsiteX2" fmla="*/ 1049849 w 2099698"/>
              <a:gd name="connsiteY2" fmla="*/ 2102104 h 2102104"/>
              <a:gd name="connsiteX3" fmla="*/ 0 w 2099698"/>
              <a:gd name="connsiteY3" fmla="*/ 1051052 h 2102104"/>
              <a:gd name="connsiteX4" fmla="*/ 1049849 w 2099698"/>
              <a:gd name="connsiteY4" fmla="*/ 0 h 2102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9698" h="2102104">
                <a:moveTo>
                  <a:pt x="1049849" y="0"/>
                </a:moveTo>
                <a:cubicBezTo>
                  <a:pt x="1629665" y="0"/>
                  <a:pt x="2099698" y="470572"/>
                  <a:pt x="2099698" y="1051052"/>
                </a:cubicBezTo>
                <a:cubicBezTo>
                  <a:pt x="2099698" y="1631532"/>
                  <a:pt x="1629665" y="2102104"/>
                  <a:pt x="1049849" y="2102104"/>
                </a:cubicBezTo>
                <a:cubicBezTo>
                  <a:pt x="470033" y="2102104"/>
                  <a:pt x="0" y="1631532"/>
                  <a:pt x="0" y="1051052"/>
                </a:cubicBezTo>
                <a:cubicBezTo>
                  <a:pt x="0" y="470572"/>
                  <a:pt x="470033" y="0"/>
                  <a:pt x="1049849" y="0"/>
                </a:cubicBezTo>
                <a:close/>
              </a:path>
            </a:pathLst>
          </a:custGeom>
          <a:pattFill prst="pct20">
            <a:fgClr>
              <a:schemeClr val="accent1"/>
            </a:fgClr>
            <a:bgClr>
              <a:schemeClr val="bg1"/>
            </a:bgClr>
          </a:pattFill>
        </p:spPr>
        <p:txBody>
          <a:bodyPr wrap="square">
            <a:noAutofit/>
          </a:bodyPr>
          <a:lstStyle/>
          <a:p>
            <a:endParaRPr lang="en-ID"/>
          </a:p>
        </p:txBody>
      </p:sp>
      <p:sp>
        <p:nvSpPr>
          <p:cNvPr id="10" name="Picture Placeholder 9">
            <a:extLst>
              <a:ext uri="{FF2B5EF4-FFF2-40B4-BE49-F238E27FC236}">
                <a16:creationId xmlns:a16="http://schemas.microsoft.com/office/drawing/2014/main" id="{BFA8FCB5-DB70-46D6-A1DC-05D34467546F}"/>
              </a:ext>
            </a:extLst>
          </p:cNvPr>
          <p:cNvSpPr>
            <a:spLocks noGrp="1"/>
          </p:cNvSpPr>
          <p:nvPr>
            <p:ph type="pic" sz="quarter" idx="11"/>
          </p:nvPr>
        </p:nvSpPr>
        <p:spPr>
          <a:xfrm>
            <a:off x="9768115" y="4131152"/>
            <a:ext cx="2099698" cy="2102104"/>
          </a:xfrm>
          <a:custGeom>
            <a:avLst/>
            <a:gdLst>
              <a:gd name="connsiteX0" fmla="*/ 1049849 w 2099698"/>
              <a:gd name="connsiteY0" fmla="*/ 0 h 2102104"/>
              <a:gd name="connsiteX1" fmla="*/ 2099698 w 2099698"/>
              <a:gd name="connsiteY1" fmla="*/ 1051052 h 2102104"/>
              <a:gd name="connsiteX2" fmla="*/ 1049849 w 2099698"/>
              <a:gd name="connsiteY2" fmla="*/ 2102104 h 2102104"/>
              <a:gd name="connsiteX3" fmla="*/ 0 w 2099698"/>
              <a:gd name="connsiteY3" fmla="*/ 1051052 h 2102104"/>
              <a:gd name="connsiteX4" fmla="*/ 1049849 w 2099698"/>
              <a:gd name="connsiteY4" fmla="*/ 0 h 2102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9698" h="2102104">
                <a:moveTo>
                  <a:pt x="1049849" y="0"/>
                </a:moveTo>
                <a:cubicBezTo>
                  <a:pt x="1629665" y="0"/>
                  <a:pt x="2099698" y="470572"/>
                  <a:pt x="2099698" y="1051052"/>
                </a:cubicBezTo>
                <a:cubicBezTo>
                  <a:pt x="2099698" y="1631532"/>
                  <a:pt x="1629665" y="2102104"/>
                  <a:pt x="1049849" y="2102104"/>
                </a:cubicBezTo>
                <a:cubicBezTo>
                  <a:pt x="470033" y="2102104"/>
                  <a:pt x="0" y="1631532"/>
                  <a:pt x="0" y="1051052"/>
                </a:cubicBezTo>
                <a:cubicBezTo>
                  <a:pt x="0" y="470572"/>
                  <a:pt x="470033" y="0"/>
                  <a:pt x="1049849" y="0"/>
                </a:cubicBezTo>
                <a:close/>
              </a:path>
            </a:pathLst>
          </a:custGeom>
          <a:pattFill prst="pct20">
            <a:fgClr>
              <a:schemeClr val="accent1"/>
            </a:fgClr>
            <a:bgClr>
              <a:schemeClr val="bg1"/>
            </a:bgClr>
          </a:pattFill>
        </p:spPr>
        <p:txBody>
          <a:bodyPr wrap="square">
            <a:noAutofit/>
          </a:bodyPr>
          <a:lstStyle/>
          <a:p>
            <a:endParaRPr lang="en-ID"/>
          </a:p>
        </p:txBody>
      </p:sp>
      <p:sp>
        <p:nvSpPr>
          <p:cNvPr id="8" name="Picture Placeholder 7">
            <a:extLst>
              <a:ext uri="{FF2B5EF4-FFF2-40B4-BE49-F238E27FC236}">
                <a16:creationId xmlns:a16="http://schemas.microsoft.com/office/drawing/2014/main" id="{5D068C9C-EDEB-468A-89CA-492B525E9C2B}"/>
              </a:ext>
            </a:extLst>
          </p:cNvPr>
          <p:cNvSpPr>
            <a:spLocks noGrp="1"/>
          </p:cNvSpPr>
          <p:nvPr userDrawn="1">
            <p:ph type="pic" sz="quarter" idx="10"/>
          </p:nvPr>
        </p:nvSpPr>
        <p:spPr>
          <a:xfrm>
            <a:off x="6030423" y="1"/>
            <a:ext cx="3416428" cy="5104275"/>
          </a:xfrm>
          <a:custGeom>
            <a:avLst/>
            <a:gdLst>
              <a:gd name="connsiteX0" fmla="*/ 0 w 3416428"/>
              <a:gd name="connsiteY0" fmla="*/ 0 h 5104275"/>
              <a:gd name="connsiteX1" fmla="*/ 3416428 w 3416428"/>
              <a:gd name="connsiteY1" fmla="*/ 0 h 5104275"/>
              <a:gd name="connsiteX2" fmla="*/ 3416428 w 3416428"/>
              <a:gd name="connsiteY2" fmla="*/ 3438719 h 5104275"/>
              <a:gd name="connsiteX3" fmla="*/ 1708214 w 3416428"/>
              <a:gd name="connsiteY3" fmla="*/ 5104275 h 5104275"/>
              <a:gd name="connsiteX4" fmla="*/ 0 w 3416428"/>
              <a:gd name="connsiteY4" fmla="*/ 3438719 h 5104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428" h="5104275">
                <a:moveTo>
                  <a:pt x="0" y="0"/>
                </a:moveTo>
                <a:lnTo>
                  <a:pt x="3416428" y="0"/>
                </a:lnTo>
                <a:lnTo>
                  <a:pt x="3416428" y="3438719"/>
                </a:lnTo>
                <a:cubicBezTo>
                  <a:pt x="3416428" y="4358489"/>
                  <a:pt x="2651686" y="5104275"/>
                  <a:pt x="1708214" y="5104275"/>
                </a:cubicBezTo>
                <a:cubicBezTo>
                  <a:pt x="764742" y="5104275"/>
                  <a:pt x="0" y="4358489"/>
                  <a:pt x="0" y="3438719"/>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00949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F469F12-E05A-4F06-A4F1-B05DE19EA3EA}"/>
              </a:ext>
            </a:extLst>
          </p:cNvPr>
          <p:cNvSpPr>
            <a:spLocks noGrp="1"/>
          </p:cNvSpPr>
          <p:nvPr>
            <p:ph type="pic" sz="quarter" idx="12"/>
          </p:nvPr>
        </p:nvSpPr>
        <p:spPr>
          <a:xfrm>
            <a:off x="8686842" y="4278395"/>
            <a:ext cx="2113309" cy="2113309"/>
          </a:xfrm>
          <a:custGeom>
            <a:avLst/>
            <a:gdLst>
              <a:gd name="connsiteX0" fmla="*/ 1097633 w 2113309"/>
              <a:gd name="connsiteY0" fmla="*/ 808 h 2113309"/>
              <a:gd name="connsiteX1" fmla="*/ 2044968 w 2113309"/>
              <a:gd name="connsiteY1" fmla="*/ 683623 h 2113309"/>
              <a:gd name="connsiteX2" fmla="*/ 1429688 w 2113309"/>
              <a:gd name="connsiteY2" fmla="*/ 2044968 h 2113309"/>
              <a:gd name="connsiteX3" fmla="*/ 68342 w 2113309"/>
              <a:gd name="connsiteY3" fmla="*/ 1429688 h 2113309"/>
              <a:gd name="connsiteX4" fmla="*/ 683623 w 2113309"/>
              <a:gd name="connsiteY4" fmla="*/ 68342 h 2113309"/>
              <a:gd name="connsiteX5" fmla="*/ 1097633 w 2113309"/>
              <a:gd name="connsiteY5" fmla="*/ 808 h 211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3309" h="2113309">
                <a:moveTo>
                  <a:pt x="1097633" y="808"/>
                </a:moveTo>
                <a:cubicBezTo>
                  <a:pt x="1508983" y="16955"/>
                  <a:pt x="1890453" y="274250"/>
                  <a:pt x="2044968" y="683623"/>
                </a:cubicBezTo>
                <a:cubicBezTo>
                  <a:pt x="2250988" y="1229452"/>
                  <a:pt x="1975517" y="1838948"/>
                  <a:pt x="1429688" y="2044968"/>
                </a:cubicBezTo>
                <a:cubicBezTo>
                  <a:pt x="883858" y="2250988"/>
                  <a:pt x="274362" y="1975517"/>
                  <a:pt x="68342" y="1429688"/>
                </a:cubicBezTo>
                <a:cubicBezTo>
                  <a:pt x="-137678" y="883858"/>
                  <a:pt x="137793" y="274362"/>
                  <a:pt x="683623" y="68342"/>
                </a:cubicBezTo>
                <a:cubicBezTo>
                  <a:pt x="820080" y="16837"/>
                  <a:pt x="960517" y="-4575"/>
                  <a:pt x="1097633" y="808"/>
                </a:cubicBezTo>
                <a:close/>
              </a:path>
            </a:pathLst>
          </a:custGeom>
          <a:pattFill prst="pct20">
            <a:fgClr>
              <a:schemeClr val="accent1"/>
            </a:fgClr>
            <a:bgClr>
              <a:schemeClr val="bg1"/>
            </a:bgClr>
          </a:pattFill>
        </p:spPr>
        <p:txBody>
          <a:bodyPr wrap="square">
            <a:noAutofit/>
          </a:bodyPr>
          <a:lstStyle/>
          <a:p>
            <a:endParaRPr lang="en-ID"/>
          </a:p>
        </p:txBody>
      </p:sp>
      <p:sp>
        <p:nvSpPr>
          <p:cNvPr id="12" name="Picture Placeholder 11">
            <a:extLst>
              <a:ext uri="{FF2B5EF4-FFF2-40B4-BE49-F238E27FC236}">
                <a16:creationId xmlns:a16="http://schemas.microsoft.com/office/drawing/2014/main" id="{872B45D1-D8FA-4635-BC88-202063692E21}"/>
              </a:ext>
            </a:extLst>
          </p:cNvPr>
          <p:cNvSpPr>
            <a:spLocks noGrp="1"/>
          </p:cNvSpPr>
          <p:nvPr>
            <p:ph type="pic" sz="quarter" idx="11"/>
          </p:nvPr>
        </p:nvSpPr>
        <p:spPr>
          <a:xfrm>
            <a:off x="6161347" y="3413423"/>
            <a:ext cx="2407023" cy="2407023"/>
          </a:xfrm>
          <a:custGeom>
            <a:avLst/>
            <a:gdLst>
              <a:gd name="connsiteX0" fmla="*/ 1250186 w 2407023"/>
              <a:gd name="connsiteY0" fmla="*/ 920 h 2407023"/>
              <a:gd name="connsiteX1" fmla="*/ 2329183 w 2407023"/>
              <a:gd name="connsiteY1" fmla="*/ 778634 h 2407023"/>
              <a:gd name="connsiteX2" fmla="*/ 1628390 w 2407023"/>
              <a:gd name="connsiteY2" fmla="*/ 2329183 h 2407023"/>
              <a:gd name="connsiteX3" fmla="*/ 77841 w 2407023"/>
              <a:gd name="connsiteY3" fmla="*/ 1628390 h 2407023"/>
              <a:gd name="connsiteX4" fmla="*/ 778635 w 2407023"/>
              <a:gd name="connsiteY4" fmla="*/ 77841 h 2407023"/>
              <a:gd name="connsiteX5" fmla="*/ 1250186 w 2407023"/>
              <a:gd name="connsiteY5" fmla="*/ 920 h 240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7023" h="2407023">
                <a:moveTo>
                  <a:pt x="1250186" y="920"/>
                </a:moveTo>
                <a:cubicBezTo>
                  <a:pt x="1718706" y="19311"/>
                  <a:pt x="2153193" y="312366"/>
                  <a:pt x="2329183" y="778634"/>
                </a:cubicBezTo>
                <a:cubicBezTo>
                  <a:pt x="2563837" y="1400325"/>
                  <a:pt x="2250080" y="2094530"/>
                  <a:pt x="1628390" y="2329183"/>
                </a:cubicBezTo>
                <a:cubicBezTo>
                  <a:pt x="1006699" y="2563837"/>
                  <a:pt x="312494" y="2250080"/>
                  <a:pt x="77841" y="1628390"/>
                </a:cubicBezTo>
                <a:cubicBezTo>
                  <a:pt x="-156812" y="1006699"/>
                  <a:pt x="156944" y="312494"/>
                  <a:pt x="778635" y="77841"/>
                </a:cubicBezTo>
                <a:cubicBezTo>
                  <a:pt x="934057" y="19177"/>
                  <a:pt x="1094012" y="-5210"/>
                  <a:pt x="1250186" y="920"/>
                </a:cubicBezTo>
                <a:close/>
              </a:path>
            </a:pathLst>
          </a:custGeom>
          <a:pattFill prst="pct20">
            <a:fgClr>
              <a:schemeClr val="accent1"/>
            </a:fgClr>
            <a:bgClr>
              <a:schemeClr val="bg1"/>
            </a:bgClr>
          </a:pattFill>
        </p:spPr>
        <p:txBody>
          <a:bodyPr wrap="square">
            <a:noAutofit/>
          </a:bodyPr>
          <a:lstStyle/>
          <a:p>
            <a:endParaRPr lang="en-ID"/>
          </a:p>
        </p:txBody>
      </p:sp>
      <p:sp>
        <p:nvSpPr>
          <p:cNvPr id="10" name="Picture Placeholder 9">
            <a:extLst>
              <a:ext uri="{FF2B5EF4-FFF2-40B4-BE49-F238E27FC236}">
                <a16:creationId xmlns:a16="http://schemas.microsoft.com/office/drawing/2014/main" id="{7DC40D74-22AD-46E5-8B81-14E609D11AE5}"/>
              </a:ext>
            </a:extLst>
          </p:cNvPr>
          <p:cNvSpPr>
            <a:spLocks noGrp="1"/>
          </p:cNvSpPr>
          <p:nvPr>
            <p:ph type="pic" sz="quarter" idx="10"/>
          </p:nvPr>
        </p:nvSpPr>
        <p:spPr>
          <a:xfrm>
            <a:off x="7822768" y="677471"/>
            <a:ext cx="3368225" cy="3368226"/>
          </a:xfrm>
          <a:custGeom>
            <a:avLst/>
            <a:gdLst>
              <a:gd name="connsiteX0" fmla="*/ 1749425 w 3368225"/>
              <a:gd name="connsiteY0" fmla="*/ 1288 h 3368226"/>
              <a:gd name="connsiteX1" fmla="*/ 3259301 w 3368225"/>
              <a:gd name="connsiteY1" fmla="*/ 1089569 h 3368226"/>
              <a:gd name="connsiteX2" fmla="*/ 2278658 w 3368225"/>
              <a:gd name="connsiteY2" fmla="*/ 3259302 h 3368226"/>
              <a:gd name="connsiteX3" fmla="*/ 108925 w 3368225"/>
              <a:gd name="connsiteY3" fmla="*/ 2278659 h 3368226"/>
              <a:gd name="connsiteX4" fmla="*/ 1089568 w 3368225"/>
              <a:gd name="connsiteY4" fmla="*/ 108926 h 3368226"/>
              <a:gd name="connsiteX5" fmla="*/ 1749425 w 3368225"/>
              <a:gd name="connsiteY5" fmla="*/ 1288 h 3368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8225" h="3368226">
                <a:moveTo>
                  <a:pt x="1749425" y="1288"/>
                </a:moveTo>
                <a:cubicBezTo>
                  <a:pt x="2405041" y="27024"/>
                  <a:pt x="3013033" y="437105"/>
                  <a:pt x="3259301" y="1089569"/>
                </a:cubicBezTo>
                <a:cubicBezTo>
                  <a:pt x="3587659" y="1959521"/>
                  <a:pt x="3148610" y="2930944"/>
                  <a:pt x="2278658" y="3259302"/>
                </a:cubicBezTo>
                <a:cubicBezTo>
                  <a:pt x="1408706" y="3587660"/>
                  <a:pt x="437283" y="3148611"/>
                  <a:pt x="108925" y="2278659"/>
                </a:cubicBezTo>
                <a:cubicBezTo>
                  <a:pt x="-219433" y="1408707"/>
                  <a:pt x="219616" y="437284"/>
                  <a:pt x="1089568" y="108926"/>
                </a:cubicBezTo>
                <a:cubicBezTo>
                  <a:pt x="1307056" y="26836"/>
                  <a:pt x="1530886" y="-7290"/>
                  <a:pt x="1749425" y="1288"/>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6852441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34C484C-A1EC-4B93-A5F1-15F1005CB6DD}"/>
              </a:ext>
            </a:extLst>
          </p:cNvPr>
          <p:cNvSpPr>
            <a:spLocks noGrp="1"/>
          </p:cNvSpPr>
          <p:nvPr>
            <p:ph type="pic" sz="quarter" idx="11"/>
          </p:nvPr>
        </p:nvSpPr>
        <p:spPr>
          <a:xfrm>
            <a:off x="9222065" y="642643"/>
            <a:ext cx="2026289" cy="4395462"/>
          </a:xfrm>
          <a:custGeom>
            <a:avLst/>
            <a:gdLst>
              <a:gd name="connsiteX0" fmla="*/ 203485 w 2026289"/>
              <a:gd name="connsiteY0" fmla="*/ 0 h 4395462"/>
              <a:gd name="connsiteX1" fmla="*/ 416189 w 2026289"/>
              <a:gd name="connsiteY1" fmla="*/ 0 h 4395462"/>
              <a:gd name="connsiteX2" fmla="*/ 444506 w 2026289"/>
              <a:gd name="connsiteY2" fmla="*/ 28294 h 4395462"/>
              <a:gd name="connsiteX3" fmla="*/ 444506 w 2026289"/>
              <a:gd name="connsiteY3" fmla="*/ 48034 h 4395462"/>
              <a:gd name="connsiteX4" fmla="*/ 557773 w 2026289"/>
              <a:gd name="connsiteY4" fmla="*/ 161211 h 4395462"/>
              <a:gd name="connsiteX5" fmla="*/ 1469175 w 2026289"/>
              <a:gd name="connsiteY5" fmla="*/ 161211 h 4395462"/>
              <a:gd name="connsiteX6" fmla="*/ 1581783 w 2026289"/>
              <a:gd name="connsiteY6" fmla="*/ 48034 h 4395462"/>
              <a:gd name="connsiteX7" fmla="*/ 1581783 w 2026289"/>
              <a:gd name="connsiteY7" fmla="*/ 19740 h 4395462"/>
              <a:gd name="connsiteX8" fmla="*/ 1608783 w 2026289"/>
              <a:gd name="connsiteY8" fmla="*/ 0 h 4395462"/>
              <a:gd name="connsiteX9" fmla="*/ 1822804 w 2026289"/>
              <a:gd name="connsiteY9" fmla="*/ 0 h 4395462"/>
              <a:gd name="connsiteX10" fmla="*/ 2026289 w 2026289"/>
              <a:gd name="connsiteY10" fmla="*/ 203323 h 4395462"/>
              <a:gd name="connsiteX11" fmla="*/ 2026289 w 2026289"/>
              <a:gd name="connsiteY11" fmla="*/ 4192139 h 4395462"/>
              <a:gd name="connsiteX12" fmla="*/ 1822804 w 2026289"/>
              <a:gd name="connsiteY12" fmla="*/ 4395462 h 4395462"/>
              <a:gd name="connsiteX13" fmla="*/ 203485 w 2026289"/>
              <a:gd name="connsiteY13" fmla="*/ 4395462 h 4395462"/>
              <a:gd name="connsiteX14" fmla="*/ 0 w 2026289"/>
              <a:gd name="connsiteY14" fmla="*/ 4192139 h 4395462"/>
              <a:gd name="connsiteX15" fmla="*/ 0 w 2026289"/>
              <a:gd name="connsiteY15" fmla="*/ 203323 h 4395462"/>
              <a:gd name="connsiteX16" fmla="*/ 203485 w 2026289"/>
              <a:gd name="connsiteY16" fmla="*/ 0 h 439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6289" h="4395462">
                <a:moveTo>
                  <a:pt x="203485" y="0"/>
                </a:moveTo>
                <a:cubicBezTo>
                  <a:pt x="203485" y="0"/>
                  <a:pt x="203485" y="0"/>
                  <a:pt x="416189" y="0"/>
                </a:cubicBezTo>
                <a:cubicBezTo>
                  <a:pt x="431994" y="0"/>
                  <a:pt x="444506" y="12502"/>
                  <a:pt x="444506" y="28294"/>
                </a:cubicBezTo>
                <a:cubicBezTo>
                  <a:pt x="444506" y="28294"/>
                  <a:pt x="444506" y="28294"/>
                  <a:pt x="444506" y="48034"/>
                </a:cubicBezTo>
                <a:cubicBezTo>
                  <a:pt x="444506" y="109887"/>
                  <a:pt x="495213" y="161211"/>
                  <a:pt x="557773" y="161211"/>
                </a:cubicBezTo>
                <a:cubicBezTo>
                  <a:pt x="557773" y="161211"/>
                  <a:pt x="557773" y="161211"/>
                  <a:pt x="1469175" y="161211"/>
                </a:cubicBezTo>
                <a:cubicBezTo>
                  <a:pt x="1531076" y="161211"/>
                  <a:pt x="1581783" y="109887"/>
                  <a:pt x="1581783" y="48034"/>
                </a:cubicBezTo>
                <a:cubicBezTo>
                  <a:pt x="1581783" y="48034"/>
                  <a:pt x="1581783" y="48034"/>
                  <a:pt x="1581783" y="19740"/>
                </a:cubicBezTo>
                <a:cubicBezTo>
                  <a:pt x="1585734" y="8554"/>
                  <a:pt x="1596271" y="0"/>
                  <a:pt x="1608783" y="0"/>
                </a:cubicBezTo>
                <a:cubicBezTo>
                  <a:pt x="1608783" y="0"/>
                  <a:pt x="1608783" y="0"/>
                  <a:pt x="1822804" y="0"/>
                </a:cubicBezTo>
                <a:cubicBezTo>
                  <a:pt x="1934754" y="0"/>
                  <a:pt x="2026289" y="91463"/>
                  <a:pt x="2026289" y="203323"/>
                </a:cubicBezTo>
                <a:cubicBezTo>
                  <a:pt x="2026289" y="203323"/>
                  <a:pt x="2026289" y="203323"/>
                  <a:pt x="2026289" y="4192139"/>
                </a:cubicBezTo>
                <a:cubicBezTo>
                  <a:pt x="2026289" y="4304000"/>
                  <a:pt x="1934754" y="4395462"/>
                  <a:pt x="1822804" y="4395462"/>
                </a:cubicBezTo>
                <a:cubicBezTo>
                  <a:pt x="1822804" y="4395462"/>
                  <a:pt x="1822804" y="4395462"/>
                  <a:pt x="203485" y="4395462"/>
                </a:cubicBezTo>
                <a:cubicBezTo>
                  <a:pt x="91535" y="4395462"/>
                  <a:pt x="0" y="4304000"/>
                  <a:pt x="0" y="4192139"/>
                </a:cubicBezTo>
                <a:cubicBezTo>
                  <a:pt x="0" y="4192139"/>
                  <a:pt x="0" y="4192139"/>
                  <a:pt x="0" y="203323"/>
                </a:cubicBezTo>
                <a:cubicBezTo>
                  <a:pt x="0" y="91463"/>
                  <a:pt x="91535" y="0"/>
                  <a:pt x="203485" y="0"/>
                </a:cubicBezTo>
                <a:close/>
              </a:path>
            </a:pathLst>
          </a:custGeom>
          <a:pattFill prst="pct20">
            <a:fgClr>
              <a:schemeClr val="accent1"/>
            </a:fgClr>
            <a:bgClr>
              <a:schemeClr val="bg1"/>
            </a:bgClr>
          </a:pattFill>
        </p:spPr>
        <p:txBody>
          <a:bodyPr wrap="square">
            <a:noAutofit/>
          </a:bodyPr>
          <a:lstStyle/>
          <a:p>
            <a:endParaRPr lang="en-ID"/>
          </a:p>
        </p:txBody>
      </p:sp>
      <p:sp>
        <p:nvSpPr>
          <p:cNvPr id="8" name="Picture Placeholder 7">
            <a:extLst>
              <a:ext uri="{FF2B5EF4-FFF2-40B4-BE49-F238E27FC236}">
                <a16:creationId xmlns:a16="http://schemas.microsoft.com/office/drawing/2014/main" id="{F0DB45C8-F469-4D23-B602-32928E91B275}"/>
              </a:ext>
            </a:extLst>
          </p:cNvPr>
          <p:cNvSpPr>
            <a:spLocks noGrp="1"/>
          </p:cNvSpPr>
          <p:nvPr>
            <p:ph type="pic" sz="quarter" idx="10"/>
          </p:nvPr>
        </p:nvSpPr>
        <p:spPr>
          <a:xfrm>
            <a:off x="6567931" y="1794247"/>
            <a:ext cx="2026289" cy="4395462"/>
          </a:xfrm>
          <a:custGeom>
            <a:avLst/>
            <a:gdLst>
              <a:gd name="connsiteX0" fmla="*/ 203485 w 2026289"/>
              <a:gd name="connsiteY0" fmla="*/ 0 h 4395462"/>
              <a:gd name="connsiteX1" fmla="*/ 416190 w 2026289"/>
              <a:gd name="connsiteY1" fmla="*/ 0 h 4395462"/>
              <a:gd name="connsiteX2" fmla="*/ 444506 w 2026289"/>
              <a:gd name="connsiteY2" fmla="*/ 28294 h 4395462"/>
              <a:gd name="connsiteX3" fmla="*/ 444506 w 2026289"/>
              <a:gd name="connsiteY3" fmla="*/ 48034 h 4395462"/>
              <a:gd name="connsiteX4" fmla="*/ 557773 w 2026289"/>
              <a:gd name="connsiteY4" fmla="*/ 161211 h 4395462"/>
              <a:gd name="connsiteX5" fmla="*/ 1469175 w 2026289"/>
              <a:gd name="connsiteY5" fmla="*/ 161211 h 4395462"/>
              <a:gd name="connsiteX6" fmla="*/ 1581783 w 2026289"/>
              <a:gd name="connsiteY6" fmla="*/ 48034 h 4395462"/>
              <a:gd name="connsiteX7" fmla="*/ 1581783 w 2026289"/>
              <a:gd name="connsiteY7" fmla="*/ 19740 h 4395462"/>
              <a:gd name="connsiteX8" fmla="*/ 1608783 w 2026289"/>
              <a:gd name="connsiteY8" fmla="*/ 0 h 4395462"/>
              <a:gd name="connsiteX9" fmla="*/ 1822804 w 2026289"/>
              <a:gd name="connsiteY9" fmla="*/ 0 h 4395462"/>
              <a:gd name="connsiteX10" fmla="*/ 2026289 w 2026289"/>
              <a:gd name="connsiteY10" fmla="*/ 203323 h 4395462"/>
              <a:gd name="connsiteX11" fmla="*/ 2026289 w 2026289"/>
              <a:gd name="connsiteY11" fmla="*/ 4192139 h 4395462"/>
              <a:gd name="connsiteX12" fmla="*/ 1822804 w 2026289"/>
              <a:gd name="connsiteY12" fmla="*/ 4395462 h 4395462"/>
              <a:gd name="connsiteX13" fmla="*/ 203485 w 2026289"/>
              <a:gd name="connsiteY13" fmla="*/ 4395462 h 4395462"/>
              <a:gd name="connsiteX14" fmla="*/ 0 w 2026289"/>
              <a:gd name="connsiteY14" fmla="*/ 4192139 h 4395462"/>
              <a:gd name="connsiteX15" fmla="*/ 0 w 2026289"/>
              <a:gd name="connsiteY15" fmla="*/ 203323 h 4395462"/>
              <a:gd name="connsiteX16" fmla="*/ 203485 w 2026289"/>
              <a:gd name="connsiteY16" fmla="*/ 0 h 439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6289" h="4395462">
                <a:moveTo>
                  <a:pt x="203485" y="0"/>
                </a:moveTo>
                <a:cubicBezTo>
                  <a:pt x="203485" y="0"/>
                  <a:pt x="203485" y="0"/>
                  <a:pt x="416190" y="0"/>
                </a:cubicBezTo>
                <a:cubicBezTo>
                  <a:pt x="431994" y="0"/>
                  <a:pt x="444506" y="12502"/>
                  <a:pt x="444506" y="28294"/>
                </a:cubicBezTo>
                <a:cubicBezTo>
                  <a:pt x="444506" y="28294"/>
                  <a:pt x="444506" y="28294"/>
                  <a:pt x="444506" y="48034"/>
                </a:cubicBezTo>
                <a:cubicBezTo>
                  <a:pt x="444506" y="109887"/>
                  <a:pt x="495213" y="161211"/>
                  <a:pt x="557773" y="161211"/>
                </a:cubicBezTo>
                <a:cubicBezTo>
                  <a:pt x="557773" y="161211"/>
                  <a:pt x="557773" y="161211"/>
                  <a:pt x="1469175" y="161211"/>
                </a:cubicBezTo>
                <a:cubicBezTo>
                  <a:pt x="1531077" y="161211"/>
                  <a:pt x="1581783" y="109887"/>
                  <a:pt x="1581783" y="48034"/>
                </a:cubicBezTo>
                <a:cubicBezTo>
                  <a:pt x="1581783" y="48034"/>
                  <a:pt x="1581783" y="48034"/>
                  <a:pt x="1581783" y="19740"/>
                </a:cubicBezTo>
                <a:cubicBezTo>
                  <a:pt x="1585734" y="8554"/>
                  <a:pt x="1596271" y="0"/>
                  <a:pt x="1608783" y="0"/>
                </a:cubicBezTo>
                <a:cubicBezTo>
                  <a:pt x="1608783" y="0"/>
                  <a:pt x="1608783" y="0"/>
                  <a:pt x="1822804" y="0"/>
                </a:cubicBezTo>
                <a:cubicBezTo>
                  <a:pt x="1934754" y="0"/>
                  <a:pt x="2026289" y="91463"/>
                  <a:pt x="2026289" y="203323"/>
                </a:cubicBezTo>
                <a:cubicBezTo>
                  <a:pt x="2026289" y="203323"/>
                  <a:pt x="2026289" y="203323"/>
                  <a:pt x="2026289" y="4192139"/>
                </a:cubicBezTo>
                <a:cubicBezTo>
                  <a:pt x="2026289" y="4304000"/>
                  <a:pt x="1934754" y="4395462"/>
                  <a:pt x="1822804" y="4395462"/>
                </a:cubicBezTo>
                <a:cubicBezTo>
                  <a:pt x="1822804" y="4395462"/>
                  <a:pt x="1822804" y="4395462"/>
                  <a:pt x="203485" y="4395462"/>
                </a:cubicBezTo>
                <a:cubicBezTo>
                  <a:pt x="91536" y="4395462"/>
                  <a:pt x="0" y="4304000"/>
                  <a:pt x="0" y="4192139"/>
                </a:cubicBezTo>
                <a:cubicBezTo>
                  <a:pt x="0" y="4192139"/>
                  <a:pt x="0" y="4192139"/>
                  <a:pt x="0" y="203323"/>
                </a:cubicBezTo>
                <a:cubicBezTo>
                  <a:pt x="0" y="91463"/>
                  <a:pt x="91536" y="0"/>
                  <a:pt x="203485"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839355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A0A657B-C9A2-4FA9-BCBA-F623D956319B}"/>
              </a:ext>
            </a:extLst>
          </p:cNvPr>
          <p:cNvSpPr>
            <a:spLocks noGrp="1"/>
          </p:cNvSpPr>
          <p:nvPr>
            <p:ph type="pic" sz="quarter" idx="10"/>
          </p:nvPr>
        </p:nvSpPr>
        <p:spPr>
          <a:xfrm>
            <a:off x="817932" y="1101272"/>
            <a:ext cx="4293946" cy="2691695"/>
          </a:xfrm>
          <a:custGeom>
            <a:avLst/>
            <a:gdLst>
              <a:gd name="connsiteX0" fmla="*/ 0 w 4293946"/>
              <a:gd name="connsiteY0" fmla="*/ 0 h 2691695"/>
              <a:gd name="connsiteX1" fmla="*/ 4293946 w 4293946"/>
              <a:gd name="connsiteY1" fmla="*/ 0 h 2691695"/>
              <a:gd name="connsiteX2" fmla="*/ 4293946 w 4293946"/>
              <a:gd name="connsiteY2" fmla="*/ 2691695 h 2691695"/>
              <a:gd name="connsiteX3" fmla="*/ 0 w 4293946"/>
              <a:gd name="connsiteY3" fmla="*/ 2691695 h 2691695"/>
            </a:gdLst>
            <a:ahLst/>
            <a:cxnLst>
              <a:cxn ang="0">
                <a:pos x="connsiteX0" y="connsiteY0"/>
              </a:cxn>
              <a:cxn ang="0">
                <a:pos x="connsiteX1" y="connsiteY1"/>
              </a:cxn>
              <a:cxn ang="0">
                <a:pos x="connsiteX2" y="connsiteY2"/>
              </a:cxn>
              <a:cxn ang="0">
                <a:pos x="connsiteX3" y="connsiteY3"/>
              </a:cxn>
            </a:cxnLst>
            <a:rect l="l" t="t" r="r" b="b"/>
            <a:pathLst>
              <a:path w="4293946" h="2691695">
                <a:moveTo>
                  <a:pt x="0" y="0"/>
                </a:moveTo>
                <a:lnTo>
                  <a:pt x="4293946" y="0"/>
                </a:lnTo>
                <a:lnTo>
                  <a:pt x="4293946" y="2691695"/>
                </a:lnTo>
                <a:lnTo>
                  <a:pt x="0" y="2691695"/>
                </a:ln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121847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5D16CD-013B-4093-84E3-A0DBEE2DF0D2}"/>
              </a:ext>
            </a:extLst>
          </p:cNvPr>
          <p:cNvSpPr>
            <a:spLocks noGrp="1"/>
          </p:cNvSpPr>
          <p:nvPr>
            <p:ph type="pic" sz="quarter" idx="10"/>
          </p:nvPr>
        </p:nvSpPr>
        <p:spPr>
          <a:xfrm>
            <a:off x="7662255" y="1005857"/>
            <a:ext cx="3033036" cy="4053504"/>
          </a:xfrm>
          <a:custGeom>
            <a:avLst/>
            <a:gdLst>
              <a:gd name="connsiteX0" fmla="*/ 78525 w 3033036"/>
              <a:gd name="connsiteY0" fmla="*/ 0 h 4053504"/>
              <a:gd name="connsiteX1" fmla="*/ 2954511 w 3033036"/>
              <a:gd name="connsiteY1" fmla="*/ 0 h 4053504"/>
              <a:gd name="connsiteX2" fmla="*/ 3033036 w 3033036"/>
              <a:gd name="connsiteY2" fmla="*/ 78525 h 4053504"/>
              <a:gd name="connsiteX3" fmla="*/ 3033036 w 3033036"/>
              <a:gd name="connsiteY3" fmla="*/ 3974979 h 4053504"/>
              <a:gd name="connsiteX4" fmla="*/ 2954511 w 3033036"/>
              <a:gd name="connsiteY4" fmla="*/ 4053504 h 4053504"/>
              <a:gd name="connsiteX5" fmla="*/ 78525 w 3033036"/>
              <a:gd name="connsiteY5" fmla="*/ 4053504 h 4053504"/>
              <a:gd name="connsiteX6" fmla="*/ 0 w 3033036"/>
              <a:gd name="connsiteY6" fmla="*/ 3974979 h 4053504"/>
              <a:gd name="connsiteX7" fmla="*/ 0 w 3033036"/>
              <a:gd name="connsiteY7" fmla="*/ 78525 h 4053504"/>
              <a:gd name="connsiteX8" fmla="*/ 78525 w 3033036"/>
              <a:gd name="connsiteY8" fmla="*/ 0 h 405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3036" h="4053504">
                <a:moveTo>
                  <a:pt x="78525" y="0"/>
                </a:moveTo>
                <a:lnTo>
                  <a:pt x="2954511" y="0"/>
                </a:lnTo>
                <a:cubicBezTo>
                  <a:pt x="2997879" y="0"/>
                  <a:pt x="3033036" y="35157"/>
                  <a:pt x="3033036" y="78525"/>
                </a:cubicBezTo>
                <a:lnTo>
                  <a:pt x="3033036" y="3974979"/>
                </a:lnTo>
                <a:cubicBezTo>
                  <a:pt x="3033036" y="4018347"/>
                  <a:pt x="2997879" y="4053504"/>
                  <a:pt x="2954511" y="4053504"/>
                </a:cubicBezTo>
                <a:lnTo>
                  <a:pt x="78525" y="4053504"/>
                </a:lnTo>
                <a:cubicBezTo>
                  <a:pt x="35157" y="4053504"/>
                  <a:pt x="0" y="4018347"/>
                  <a:pt x="0" y="3974979"/>
                </a:cubicBezTo>
                <a:lnTo>
                  <a:pt x="0" y="78525"/>
                </a:lnTo>
                <a:cubicBezTo>
                  <a:pt x="0" y="35157"/>
                  <a:pt x="35157" y="0"/>
                  <a:pt x="78525" y="0"/>
                </a:cubicBezTo>
                <a:close/>
              </a:path>
            </a:pathLst>
          </a:custGeom>
          <a:pattFill prst="pct20">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200721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7412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633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4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52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4964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5096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Freeform: Shape 17">
            <a:extLst>
              <a:ext uri="{FF2B5EF4-FFF2-40B4-BE49-F238E27FC236}">
                <a16:creationId xmlns:a16="http://schemas.microsoft.com/office/drawing/2014/main" id="{A25E1651-F160-4AA6-81D1-6084C9CE9ABA}"/>
              </a:ext>
            </a:extLst>
          </p:cNvPr>
          <p:cNvSpPr/>
          <p:nvPr userDrawn="1"/>
        </p:nvSpPr>
        <p:spPr>
          <a:xfrm>
            <a:off x="0" y="98107"/>
            <a:ext cx="1100282" cy="323850"/>
          </a:xfrm>
          <a:custGeom>
            <a:avLst/>
            <a:gdLst>
              <a:gd name="connsiteX0" fmla="*/ 0 w 1100282"/>
              <a:gd name="connsiteY0" fmla="*/ 0 h 323850"/>
              <a:gd name="connsiteX1" fmla="*/ 276800 w 1100282"/>
              <a:gd name="connsiteY1" fmla="*/ 0 h 323850"/>
              <a:gd name="connsiteX2" fmla="*/ 647126 w 1100282"/>
              <a:gd name="connsiteY2" fmla="*/ 0 h 323850"/>
              <a:gd name="connsiteX3" fmla="*/ 942401 w 1100282"/>
              <a:gd name="connsiteY3" fmla="*/ 0 h 323850"/>
              <a:gd name="connsiteX4" fmla="*/ 1100282 w 1100282"/>
              <a:gd name="connsiteY4" fmla="*/ 161925 h 323850"/>
              <a:gd name="connsiteX5" fmla="*/ 942401 w 1100282"/>
              <a:gd name="connsiteY5" fmla="*/ 323850 h 323850"/>
              <a:gd name="connsiteX6" fmla="*/ 647126 w 1100282"/>
              <a:gd name="connsiteY6" fmla="*/ 323850 h 323850"/>
              <a:gd name="connsiteX7" fmla="*/ 276800 w 1100282"/>
              <a:gd name="connsiteY7" fmla="*/ 323850 h 323850"/>
              <a:gd name="connsiteX8" fmla="*/ 0 w 1100282"/>
              <a:gd name="connsiteY8"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282" h="323850">
                <a:moveTo>
                  <a:pt x="0" y="0"/>
                </a:moveTo>
                <a:lnTo>
                  <a:pt x="276800" y="0"/>
                </a:lnTo>
                <a:lnTo>
                  <a:pt x="647126" y="0"/>
                </a:lnTo>
                <a:lnTo>
                  <a:pt x="942401" y="0"/>
                </a:lnTo>
                <a:cubicBezTo>
                  <a:pt x="1029587" y="0"/>
                  <a:pt x="1100282" y="72491"/>
                  <a:pt x="1100282" y="161925"/>
                </a:cubicBezTo>
                <a:cubicBezTo>
                  <a:pt x="1100282" y="251359"/>
                  <a:pt x="1029587" y="323850"/>
                  <a:pt x="942401" y="323850"/>
                </a:cubicBezTo>
                <a:lnTo>
                  <a:pt x="647126" y="323850"/>
                </a:lnTo>
                <a:lnTo>
                  <a:pt x="276800" y="323850"/>
                </a:lnTo>
                <a:lnTo>
                  <a:pt x="0" y="323850"/>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261085127"/>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 id="2147484032" r:id="rId18"/>
    <p:sldLayoutId id="2147484033" r:id="rId19"/>
    <p:sldLayoutId id="2147484034" r:id="rId20"/>
    <p:sldLayoutId id="2147484035" r:id="rId21"/>
    <p:sldLayoutId id="2147484036" r:id="rId22"/>
    <p:sldLayoutId id="2147483651" r:id="rId23"/>
    <p:sldLayoutId id="2147483654" r:id="rId24"/>
    <p:sldLayoutId id="2147483655" r:id="rId25"/>
    <p:sldLayoutId id="2147483659" r:id="rId26"/>
    <p:sldLayoutId id="2147483661" r:id="rId27"/>
    <p:sldLayoutId id="2147483662" r:id="rId28"/>
    <p:sldLayoutId id="2147483663" r:id="rId29"/>
    <p:sldLayoutId id="2147483664" r:id="rId30"/>
    <p:sldLayoutId id="2147483665" r:id="rId31"/>
    <p:sldLayoutId id="2147483666" r:id="rId32"/>
    <p:sldLayoutId id="2147483667" r:id="rId33"/>
    <p:sldLayoutId id="2147483669" r:id="rId34"/>
    <p:sldLayoutId id="2147483670" r:id="rId35"/>
    <p:sldLayoutId id="2147483671" r:id="rId36"/>
    <p:sldLayoutId id="2147483672" r:id="rId37"/>
    <p:sldLayoutId id="2147483673" r:id="rId38"/>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9CBF871-C6CE-46EA-A1B5-F0B750BD8066}"/>
              </a:ext>
            </a:extLst>
          </p:cNvPr>
          <p:cNvSpPr/>
          <p:nvPr/>
        </p:nvSpPr>
        <p:spPr>
          <a:xfrm>
            <a:off x="-17166" y="3810501"/>
            <a:ext cx="8058080" cy="201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Freeform: Shape 36">
            <a:extLst>
              <a:ext uri="{FF2B5EF4-FFF2-40B4-BE49-F238E27FC236}">
                <a16:creationId xmlns:a16="http://schemas.microsoft.com/office/drawing/2014/main" id="{15823470-B663-41E2-938D-A4F9FEC23368}"/>
              </a:ext>
            </a:extLst>
          </p:cNvPr>
          <p:cNvSpPr/>
          <p:nvPr/>
        </p:nvSpPr>
        <p:spPr>
          <a:xfrm>
            <a:off x="0" y="98107"/>
            <a:ext cx="1100282" cy="323850"/>
          </a:xfrm>
          <a:custGeom>
            <a:avLst/>
            <a:gdLst>
              <a:gd name="connsiteX0" fmla="*/ 0 w 1100282"/>
              <a:gd name="connsiteY0" fmla="*/ 0 h 323850"/>
              <a:gd name="connsiteX1" fmla="*/ 276800 w 1100282"/>
              <a:gd name="connsiteY1" fmla="*/ 0 h 323850"/>
              <a:gd name="connsiteX2" fmla="*/ 647126 w 1100282"/>
              <a:gd name="connsiteY2" fmla="*/ 0 h 323850"/>
              <a:gd name="connsiteX3" fmla="*/ 942401 w 1100282"/>
              <a:gd name="connsiteY3" fmla="*/ 0 h 323850"/>
              <a:gd name="connsiteX4" fmla="*/ 1100282 w 1100282"/>
              <a:gd name="connsiteY4" fmla="*/ 161925 h 323850"/>
              <a:gd name="connsiteX5" fmla="*/ 942401 w 1100282"/>
              <a:gd name="connsiteY5" fmla="*/ 323850 h 323850"/>
              <a:gd name="connsiteX6" fmla="*/ 647126 w 1100282"/>
              <a:gd name="connsiteY6" fmla="*/ 323850 h 323850"/>
              <a:gd name="connsiteX7" fmla="*/ 276800 w 1100282"/>
              <a:gd name="connsiteY7" fmla="*/ 323850 h 323850"/>
              <a:gd name="connsiteX8" fmla="*/ 0 w 1100282"/>
              <a:gd name="connsiteY8"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282" h="323850">
                <a:moveTo>
                  <a:pt x="0" y="0"/>
                </a:moveTo>
                <a:lnTo>
                  <a:pt x="276800" y="0"/>
                </a:lnTo>
                <a:lnTo>
                  <a:pt x="647126" y="0"/>
                </a:lnTo>
                <a:lnTo>
                  <a:pt x="942401" y="0"/>
                </a:lnTo>
                <a:cubicBezTo>
                  <a:pt x="1029587" y="0"/>
                  <a:pt x="1100282" y="72491"/>
                  <a:pt x="1100282" y="161925"/>
                </a:cubicBezTo>
                <a:cubicBezTo>
                  <a:pt x="1100282" y="251359"/>
                  <a:pt x="1029587" y="323850"/>
                  <a:pt x="942401" y="323850"/>
                </a:cubicBezTo>
                <a:lnTo>
                  <a:pt x="647126" y="323850"/>
                </a:lnTo>
                <a:lnTo>
                  <a:pt x="276800" y="323850"/>
                </a:lnTo>
                <a:lnTo>
                  <a:pt x="0" y="3238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5" name="Freeform: Shape 54">
            <a:extLst>
              <a:ext uri="{FF2B5EF4-FFF2-40B4-BE49-F238E27FC236}">
                <a16:creationId xmlns:a16="http://schemas.microsoft.com/office/drawing/2014/main" id="{9517C1EB-F5AE-4EEE-A5D8-4BEDB2FBD3A3}"/>
              </a:ext>
            </a:extLst>
          </p:cNvPr>
          <p:cNvSpPr/>
          <p:nvPr/>
        </p:nvSpPr>
        <p:spPr>
          <a:xfrm>
            <a:off x="-17166" y="6304642"/>
            <a:ext cx="2117902" cy="553358"/>
          </a:xfrm>
          <a:custGeom>
            <a:avLst/>
            <a:gdLst>
              <a:gd name="connsiteX0" fmla="*/ 641733 w 2117902"/>
              <a:gd name="connsiteY0" fmla="*/ 0 h 553358"/>
              <a:gd name="connsiteX1" fmla="*/ 2109686 w 2117902"/>
              <a:gd name="connsiteY1" fmla="*/ 543934 h 553358"/>
              <a:gd name="connsiteX2" fmla="*/ 2117902 w 2117902"/>
              <a:gd name="connsiteY2" fmla="*/ 553358 h 553358"/>
              <a:gd name="connsiteX3" fmla="*/ 0 w 2117902"/>
              <a:gd name="connsiteY3" fmla="*/ 553358 h 553358"/>
              <a:gd name="connsiteX4" fmla="*/ 0 w 2117902"/>
              <a:gd name="connsiteY4" fmla="*/ 83904 h 553358"/>
              <a:gd name="connsiteX5" fmla="*/ 199310 w 2117902"/>
              <a:gd name="connsiteY5" fmla="*/ 38841 h 553358"/>
              <a:gd name="connsiteX6" fmla="*/ 641733 w 2117902"/>
              <a:gd name="connsiteY6" fmla="*/ 0 h 55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902" h="553358">
                <a:moveTo>
                  <a:pt x="641733" y="0"/>
                </a:moveTo>
                <a:cubicBezTo>
                  <a:pt x="1252799" y="0"/>
                  <a:pt x="1791552" y="215763"/>
                  <a:pt x="2109686" y="543934"/>
                </a:cubicBezTo>
                <a:lnTo>
                  <a:pt x="2117902" y="553358"/>
                </a:lnTo>
                <a:lnTo>
                  <a:pt x="0" y="553358"/>
                </a:lnTo>
                <a:lnTo>
                  <a:pt x="0" y="83904"/>
                </a:lnTo>
                <a:lnTo>
                  <a:pt x="199310" y="38841"/>
                </a:lnTo>
                <a:cubicBezTo>
                  <a:pt x="340720" y="13485"/>
                  <a:pt x="488967" y="0"/>
                  <a:pt x="641733" y="0"/>
                </a:cubicBezTo>
                <a:close/>
              </a:path>
            </a:pathLst>
          </a:custGeom>
          <a:solidFill>
            <a:srgbClr val="59B146"/>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TextBox 12">
            <a:extLst>
              <a:ext uri="{FF2B5EF4-FFF2-40B4-BE49-F238E27FC236}">
                <a16:creationId xmlns:a16="http://schemas.microsoft.com/office/drawing/2014/main" id="{E36D9334-D150-4CCB-8CB8-FEF75657C113}"/>
              </a:ext>
            </a:extLst>
          </p:cNvPr>
          <p:cNvSpPr txBox="1"/>
          <p:nvPr/>
        </p:nvSpPr>
        <p:spPr>
          <a:xfrm>
            <a:off x="1419159" y="1669308"/>
            <a:ext cx="3753976" cy="2554545"/>
          </a:xfrm>
          <a:prstGeom prst="rect">
            <a:avLst/>
          </a:prstGeom>
          <a:noFill/>
        </p:spPr>
        <p:txBody>
          <a:bodyPr wrap="none" rtlCol="0">
            <a:spAutoFit/>
          </a:bodyPr>
          <a:lstStyle/>
          <a:p>
            <a:pPr algn="ctr"/>
            <a:r>
              <a:rPr lang="en-US" sz="3200" b="1" dirty="0">
                <a:solidFill>
                  <a:schemeClr val="accent1"/>
                </a:solidFill>
                <a:latin typeface="+mj-lt"/>
              </a:rPr>
              <a:t>VERIFICATION</a:t>
            </a:r>
          </a:p>
          <a:p>
            <a:pPr algn="ctr"/>
            <a:r>
              <a:rPr lang="en-US" sz="3200" b="1" dirty="0">
                <a:solidFill>
                  <a:schemeClr val="accent1"/>
                </a:solidFill>
                <a:latin typeface="+mj-lt"/>
              </a:rPr>
              <a:t> &amp;</a:t>
            </a:r>
          </a:p>
          <a:p>
            <a:pPr algn="ctr"/>
            <a:r>
              <a:rPr lang="en-US" sz="3200" b="1" dirty="0">
                <a:solidFill>
                  <a:schemeClr val="accent1"/>
                </a:solidFill>
                <a:latin typeface="+mj-lt"/>
              </a:rPr>
              <a:t> AUTHENTICATION </a:t>
            </a:r>
          </a:p>
          <a:p>
            <a:pPr algn="ctr"/>
            <a:r>
              <a:rPr lang="en-US" sz="3200" b="1" dirty="0">
                <a:solidFill>
                  <a:schemeClr val="accent1"/>
                </a:solidFill>
                <a:latin typeface="+mj-lt"/>
              </a:rPr>
              <a:t>OF CERTIFICATES</a:t>
            </a:r>
          </a:p>
          <a:p>
            <a:pPr algn="ctr"/>
            <a:r>
              <a:rPr lang="en-US" sz="3200" b="1" dirty="0">
                <a:solidFill>
                  <a:schemeClr val="accent1"/>
                </a:solidFill>
                <a:latin typeface="+mj-lt"/>
              </a:rPr>
              <a:t> </a:t>
            </a:r>
            <a:endParaRPr lang="en-ID" sz="3200" b="1" dirty="0">
              <a:solidFill>
                <a:srgbClr val="FFC000"/>
              </a:solidFill>
              <a:latin typeface="+mj-lt"/>
            </a:endParaRPr>
          </a:p>
        </p:txBody>
      </p:sp>
      <p:pic>
        <p:nvPicPr>
          <p:cNvPr id="25" name="Picture 24" descr="Diagram&#10;&#10;Description automatically generated with low confidence">
            <a:extLst>
              <a:ext uri="{FF2B5EF4-FFF2-40B4-BE49-F238E27FC236}">
                <a16:creationId xmlns:a16="http://schemas.microsoft.com/office/drawing/2014/main" id="{8A33419B-2BAE-43F6-9C0A-59C7B31AA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464" y="16890"/>
            <a:ext cx="5907536" cy="3793611"/>
          </a:xfrm>
          <a:prstGeom prst="rect">
            <a:avLst/>
          </a:prstGeom>
        </p:spPr>
      </p:pic>
      <p:pic>
        <p:nvPicPr>
          <p:cNvPr id="27" name="Picture 26" descr="Diagram&#10;&#10;Description automatically generated">
            <a:extLst>
              <a:ext uri="{FF2B5EF4-FFF2-40B4-BE49-F238E27FC236}">
                <a16:creationId xmlns:a16="http://schemas.microsoft.com/office/drawing/2014/main" id="{611DDCD7-FE93-4173-B56B-23B67C2ED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741" y="3140548"/>
            <a:ext cx="4306634" cy="2389395"/>
          </a:xfrm>
          <a:prstGeom prst="rect">
            <a:avLst/>
          </a:prstGeom>
        </p:spPr>
      </p:pic>
      <p:sp>
        <p:nvSpPr>
          <p:cNvPr id="2" name="TextBox 1">
            <a:extLst>
              <a:ext uri="{FF2B5EF4-FFF2-40B4-BE49-F238E27FC236}">
                <a16:creationId xmlns:a16="http://schemas.microsoft.com/office/drawing/2014/main" id="{FE0A348D-112A-B0C2-BBEA-42354DEEF461}"/>
              </a:ext>
            </a:extLst>
          </p:cNvPr>
          <p:cNvSpPr txBox="1"/>
          <p:nvPr/>
        </p:nvSpPr>
        <p:spPr>
          <a:xfrm>
            <a:off x="1696202" y="3904761"/>
            <a:ext cx="3199890" cy="646331"/>
          </a:xfrm>
          <a:prstGeom prst="rect">
            <a:avLst/>
          </a:prstGeom>
          <a:noFill/>
        </p:spPr>
        <p:txBody>
          <a:bodyPr wrap="square" rtlCol="0">
            <a:spAutoFit/>
          </a:bodyPr>
          <a:lstStyle/>
          <a:p>
            <a:pPr algn="ctr"/>
            <a:r>
              <a:rPr lang="en-US" sz="3600" b="1" dirty="0">
                <a:latin typeface="+mj-lt"/>
              </a:rPr>
              <a:t>SOLUTION</a:t>
            </a:r>
            <a:endParaRPr lang="en-ID" sz="3600" b="1" dirty="0">
              <a:latin typeface="+mj-lt"/>
            </a:endParaRPr>
          </a:p>
        </p:txBody>
      </p:sp>
    </p:spTree>
    <p:extLst>
      <p:ext uri="{BB962C8B-B14F-4D97-AF65-F5344CB8AC3E}">
        <p14:creationId xmlns:p14="http://schemas.microsoft.com/office/powerpoint/2010/main" val="29314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F71599-3770-4A24-8376-379F6C010E5E}"/>
              </a:ext>
            </a:extLst>
          </p:cNvPr>
          <p:cNvSpPr txBox="1"/>
          <p:nvPr/>
        </p:nvSpPr>
        <p:spPr>
          <a:xfrm>
            <a:off x="532719" y="427501"/>
            <a:ext cx="8037844" cy="523220"/>
          </a:xfrm>
          <a:prstGeom prst="rect">
            <a:avLst/>
          </a:prstGeom>
          <a:noFill/>
        </p:spPr>
        <p:txBody>
          <a:bodyPr wrap="square" rtlCol="0">
            <a:spAutoFit/>
          </a:bodyPr>
          <a:lstStyle/>
          <a:p>
            <a:r>
              <a:rPr lang="en-US" sz="2800" b="1" spc="100" dirty="0">
                <a:solidFill>
                  <a:schemeClr val="accent1"/>
                </a:solidFill>
                <a:latin typeface="Poppins" panose="00000500000000000000" pitchFamily="2" charset="0"/>
                <a:ea typeface="Roboto" panose="02000000000000000000" pitchFamily="2" charset="0"/>
                <a:cs typeface="Poppins" panose="00000500000000000000" pitchFamily="2" charset="0"/>
              </a:rPr>
              <a:t>(VAC) </a:t>
            </a:r>
            <a:r>
              <a:rPr lang="en-US" sz="2800" b="1" spc="100" dirty="0">
                <a:solidFill>
                  <a:schemeClr val="tx1">
                    <a:lumMod val="65000"/>
                    <a:lumOff val="35000"/>
                  </a:schemeClr>
                </a:solidFill>
                <a:latin typeface="Poppins" panose="00000500000000000000" pitchFamily="2" charset="0"/>
                <a:ea typeface="Roboto" panose="02000000000000000000" pitchFamily="2" charset="0"/>
                <a:cs typeface="Poppins" panose="00000500000000000000" pitchFamily="2" charset="0"/>
              </a:rPr>
              <a:t>SERVICES</a:t>
            </a:r>
          </a:p>
        </p:txBody>
      </p:sp>
      <p:sp>
        <p:nvSpPr>
          <p:cNvPr id="12" name="Rectangle 11">
            <a:extLst>
              <a:ext uri="{FF2B5EF4-FFF2-40B4-BE49-F238E27FC236}">
                <a16:creationId xmlns:a16="http://schemas.microsoft.com/office/drawing/2014/main" id="{9A0426FB-1A95-4F23-B564-9EF3D7D7BB69}"/>
              </a:ext>
            </a:extLst>
          </p:cNvPr>
          <p:cNvSpPr/>
          <p:nvPr/>
        </p:nvSpPr>
        <p:spPr>
          <a:xfrm>
            <a:off x="269247" y="832754"/>
            <a:ext cx="9077953" cy="5874557"/>
          </a:xfrm>
          <a:prstGeom prst="rect">
            <a:avLst/>
          </a:prstGeom>
        </p:spPr>
        <p:txBody>
          <a:bodyPr wrap="square">
            <a:spAutoFit/>
          </a:bodyPr>
          <a:lstStyle/>
          <a:p>
            <a:pPr algn="just">
              <a:lnSpc>
                <a:spcPct val="150000"/>
              </a:lnSpc>
            </a:pPr>
            <a:r>
              <a:rPr lang="en-US" sz="1400" dirty="0">
                <a:solidFill>
                  <a:schemeClr val="tx1">
                    <a:lumMod val="50000"/>
                    <a:lumOff val="50000"/>
                  </a:schemeClr>
                </a:solidFill>
                <a:ea typeface="Gothic A1" pitchFamily="2" charset="-127"/>
                <a:cs typeface="Gothic A1" pitchFamily="2" charset="-127"/>
              </a:rPr>
              <a:t>      </a:t>
            </a:r>
            <a:r>
              <a:rPr lang="en-US" sz="1600" b="1" dirty="0">
                <a:solidFill>
                  <a:schemeClr val="tx1">
                    <a:lumMod val="50000"/>
                    <a:lumOff val="50000"/>
                  </a:schemeClr>
                </a:solidFill>
                <a:ea typeface="Gothic A1" pitchFamily="2" charset="-127"/>
                <a:cs typeface="Gothic A1" pitchFamily="2" charset="-127"/>
              </a:rPr>
              <a:t>Verification and Authentication of Academic Certificates and Transcripts.</a:t>
            </a:r>
          </a:p>
          <a:p>
            <a:pPr algn="just">
              <a:lnSpc>
                <a:spcPct val="150000"/>
              </a:lnSpc>
            </a:pPr>
            <a:r>
              <a:rPr lang="en-US" sz="1400" dirty="0">
                <a:solidFill>
                  <a:schemeClr val="tx1">
                    <a:lumMod val="50000"/>
                    <a:lumOff val="50000"/>
                  </a:schemeClr>
                </a:solidFill>
                <a:ea typeface="Gothic A1" pitchFamily="2" charset="-127"/>
                <a:cs typeface="Gothic A1" pitchFamily="2" charset="-127"/>
              </a:rPr>
              <a:t> </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NSPM would deploy resources to streamline and automate the process of verifying and authenticating certificates and transcripts.</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 NSPM will invest in building datacenter to assist Institutions that can not invest hugely in storing academic results in electronic form.</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NSPM will assist in scanning results not yet in electronic form unto the database at no cost to the partnering Institution.</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Ownership and control of graduates’  results will still be within the control of the Institutions.</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A portal will be provided with log in opportunity for interested parties who want to verify results.</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Dashboard will be available on the platform to monitor number of results verified daily for transparency, audit control and revenue monitoring.</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A Memorandum of Understanding will be signed by the Institution and NSPM to protect both parties before commencement of project.</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Subsequent certificates to be printed by NSPM will have QR codes that upon accessed can easily take would be verifier to the verification portal.</a:t>
            </a:r>
          </a:p>
          <a:p>
            <a:pPr marL="285750" indent="-285750" algn="just">
              <a:lnSpc>
                <a:spcPct val="150000"/>
              </a:lnSpc>
              <a:buFont typeface="Arial" panose="020B0604020202020204" pitchFamily="34" charset="0"/>
              <a:buChar char="•"/>
            </a:pPr>
            <a:r>
              <a:rPr lang="en-US" sz="1400" dirty="0">
                <a:solidFill>
                  <a:schemeClr val="tx1">
                    <a:lumMod val="50000"/>
                    <a:lumOff val="50000"/>
                  </a:schemeClr>
                </a:solidFill>
                <a:ea typeface="Gothic A1" pitchFamily="2" charset="-127"/>
                <a:cs typeface="Gothic A1" pitchFamily="2" charset="-127"/>
              </a:rPr>
              <a:t>Revenue sharing by the Institution and NSPM would be agreed to by both parties in the MOU.</a:t>
            </a:r>
          </a:p>
          <a:p>
            <a:pPr marL="285750" indent="-285750" algn="just">
              <a:lnSpc>
                <a:spcPct val="150000"/>
              </a:lnSpc>
              <a:buFont typeface="Arial" panose="020B0604020202020204" pitchFamily="34" charset="0"/>
              <a:buChar char="•"/>
            </a:pPr>
            <a:r>
              <a:rPr lang="en-US" sz="1400" dirty="0">
                <a:solidFill>
                  <a:srgbClr val="FFFFFF"/>
                </a:solidFill>
                <a:ea typeface="Gothic A1" pitchFamily="2" charset="-127"/>
                <a:cs typeface="Gothic A1" pitchFamily="2" charset="-127"/>
              </a:rPr>
              <a:t>Partnering Institution will have a wider reach  by collaborating with NSPM</a:t>
            </a:r>
            <a:r>
              <a:rPr lang="en-US" sz="1400" dirty="0">
                <a:solidFill>
                  <a:srgbClr val="FFFFFF"/>
                </a:solidFill>
                <a:latin typeface="Muli" pitchFamily="2" charset="0"/>
                <a:ea typeface="Gothic A1" pitchFamily="2" charset="-127"/>
                <a:cs typeface="Gothic A1" pitchFamily="2" charset="-127"/>
              </a:rPr>
              <a:t>.</a:t>
            </a:r>
          </a:p>
        </p:txBody>
      </p:sp>
    </p:spTree>
    <p:extLst>
      <p:ext uri="{BB962C8B-B14F-4D97-AF65-F5344CB8AC3E}">
        <p14:creationId xmlns:p14="http://schemas.microsoft.com/office/powerpoint/2010/main" val="335902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F71599-3770-4A24-8376-379F6C010E5E}"/>
              </a:ext>
            </a:extLst>
          </p:cNvPr>
          <p:cNvSpPr txBox="1"/>
          <p:nvPr/>
        </p:nvSpPr>
        <p:spPr>
          <a:xfrm>
            <a:off x="532719" y="349762"/>
            <a:ext cx="8037844" cy="523220"/>
          </a:xfrm>
          <a:prstGeom prst="rect">
            <a:avLst/>
          </a:prstGeom>
          <a:noFill/>
        </p:spPr>
        <p:txBody>
          <a:bodyPr wrap="square" rtlCol="0">
            <a:spAutoFit/>
          </a:bodyPr>
          <a:lstStyle/>
          <a:p>
            <a:r>
              <a:rPr lang="en-US" sz="2800" b="1" spc="100" dirty="0">
                <a:solidFill>
                  <a:schemeClr val="accent1"/>
                </a:solidFill>
                <a:latin typeface="Poppins" panose="00000500000000000000" pitchFamily="2" charset="0"/>
                <a:ea typeface="Roboto" panose="02000000000000000000" pitchFamily="2" charset="0"/>
                <a:cs typeface="Poppins" panose="00000500000000000000" pitchFamily="2" charset="0"/>
              </a:rPr>
              <a:t>(VAC) SERVICES </a:t>
            </a:r>
            <a:r>
              <a:rPr lang="en-US" sz="2800" b="1" spc="100" dirty="0">
                <a:solidFill>
                  <a:schemeClr val="tx1">
                    <a:lumMod val="65000"/>
                    <a:lumOff val="35000"/>
                  </a:schemeClr>
                </a:solidFill>
                <a:latin typeface="Poppins" panose="00000500000000000000" pitchFamily="2" charset="0"/>
                <a:ea typeface="Roboto" panose="02000000000000000000" pitchFamily="2" charset="0"/>
                <a:cs typeface="Poppins" panose="00000500000000000000" pitchFamily="2" charset="0"/>
              </a:rPr>
              <a:t>cont’d</a:t>
            </a:r>
          </a:p>
        </p:txBody>
      </p:sp>
      <p:sp>
        <p:nvSpPr>
          <p:cNvPr id="12" name="Rectangle 11">
            <a:extLst>
              <a:ext uri="{FF2B5EF4-FFF2-40B4-BE49-F238E27FC236}">
                <a16:creationId xmlns:a16="http://schemas.microsoft.com/office/drawing/2014/main" id="{9A0426FB-1A95-4F23-B564-9EF3D7D7BB69}"/>
              </a:ext>
            </a:extLst>
          </p:cNvPr>
          <p:cNvSpPr/>
          <p:nvPr/>
        </p:nvSpPr>
        <p:spPr>
          <a:xfrm>
            <a:off x="416482" y="676371"/>
            <a:ext cx="8270318" cy="5812297"/>
          </a:xfrm>
          <a:prstGeom prst="rect">
            <a:avLst/>
          </a:prstGeom>
        </p:spPr>
        <p:txBody>
          <a:bodyPr wrap="square">
            <a:spAutoFit/>
          </a:bodyPr>
          <a:lstStyle/>
          <a:p>
            <a:pPr algn="just">
              <a:lnSpc>
                <a:spcPct val="150000"/>
              </a:lnSpc>
            </a:pPr>
            <a:r>
              <a:rPr lang="en-US" sz="1600" dirty="0">
                <a:solidFill>
                  <a:schemeClr val="tx1">
                    <a:lumMod val="50000"/>
                    <a:lumOff val="50000"/>
                  </a:schemeClr>
                </a:solidFill>
                <a:ea typeface="Gothic A1" pitchFamily="2" charset="-127"/>
                <a:cs typeface="Gothic A1" pitchFamily="2" charset="-127"/>
              </a:rPr>
              <a:t>Verification and authentication of academic certificates and transcript.</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ea typeface="Gothic A1" pitchFamily="2" charset="-127"/>
                <a:cs typeface="Gothic A1" pitchFamily="2" charset="-127"/>
              </a:rPr>
              <a:t> </a:t>
            </a:r>
            <a:r>
              <a:rPr lang="en-US" dirty="0">
                <a:solidFill>
                  <a:schemeClr val="tx1">
                    <a:lumMod val="50000"/>
                    <a:lumOff val="50000"/>
                  </a:schemeClr>
                </a:solidFill>
                <a:ea typeface="Gothic A1" pitchFamily="2" charset="-127"/>
                <a:cs typeface="Gothic A1" pitchFamily="2" charset="-127"/>
              </a:rPr>
              <a:t>The VAACT system automates the process of verifying and authenticating certificates.</a:t>
            </a:r>
          </a:p>
          <a:p>
            <a:pPr marL="285750" indent="-285750" algn="just">
              <a:lnSpc>
                <a:spcPct val="150000"/>
              </a:lnSpc>
              <a:buFont typeface="Arial" panose="020B0604020202020204" pitchFamily="34" charset="0"/>
              <a:buChar char="•"/>
            </a:pPr>
            <a:r>
              <a:rPr lang="en-US" dirty="0">
                <a:solidFill>
                  <a:schemeClr val="tx1">
                    <a:lumMod val="50000"/>
                    <a:lumOff val="50000"/>
                  </a:schemeClr>
                </a:solidFill>
                <a:ea typeface="Gothic A1" pitchFamily="2" charset="-127"/>
                <a:cs typeface="Gothic A1" pitchFamily="2" charset="-127"/>
              </a:rPr>
              <a:t>It provides a faster turnaround time in the process and foster efficiency.</a:t>
            </a:r>
          </a:p>
          <a:p>
            <a:pPr marL="285750" indent="-285750" algn="just">
              <a:lnSpc>
                <a:spcPct val="150000"/>
              </a:lnSpc>
              <a:buFont typeface="Arial" panose="020B0604020202020204" pitchFamily="34" charset="0"/>
              <a:buChar char="•"/>
            </a:pPr>
            <a:r>
              <a:rPr lang="en-US" dirty="0">
                <a:solidFill>
                  <a:schemeClr val="tx1">
                    <a:lumMod val="50000"/>
                    <a:lumOff val="50000"/>
                  </a:schemeClr>
                </a:solidFill>
                <a:ea typeface="Gothic A1" pitchFamily="2" charset="-127"/>
                <a:cs typeface="Gothic A1" pitchFamily="2" charset="-127"/>
              </a:rPr>
              <a:t>It eliminates human error and fraud that could lead to litigations against the Institutions as a result of the manual feedback process.</a:t>
            </a:r>
          </a:p>
          <a:p>
            <a:pPr marL="285750" indent="-285750" algn="just">
              <a:lnSpc>
                <a:spcPct val="150000"/>
              </a:lnSpc>
              <a:buFont typeface="Arial" panose="020B0604020202020204" pitchFamily="34" charset="0"/>
              <a:buChar char="•"/>
            </a:pPr>
            <a:r>
              <a:rPr lang="en-US" dirty="0">
                <a:solidFill>
                  <a:schemeClr val="tx1">
                    <a:lumMod val="50000"/>
                    <a:lumOff val="50000"/>
                  </a:schemeClr>
                </a:solidFill>
                <a:ea typeface="Gothic A1" pitchFamily="2" charset="-127"/>
                <a:cs typeface="Gothic A1" pitchFamily="2" charset="-127"/>
              </a:rPr>
              <a:t>It requires less manpower to manage when compared to the manual process.</a:t>
            </a:r>
          </a:p>
          <a:p>
            <a:pPr marL="285750" indent="-285750" algn="just">
              <a:lnSpc>
                <a:spcPct val="150000"/>
              </a:lnSpc>
              <a:buFont typeface="Arial" panose="020B0604020202020204" pitchFamily="34" charset="0"/>
              <a:buChar char="•"/>
            </a:pPr>
            <a:r>
              <a:rPr lang="en-US" dirty="0">
                <a:solidFill>
                  <a:schemeClr val="tx1">
                    <a:lumMod val="50000"/>
                    <a:lumOff val="50000"/>
                  </a:schemeClr>
                </a:solidFill>
                <a:ea typeface="Gothic A1" pitchFamily="2" charset="-127"/>
                <a:cs typeface="Gothic A1" pitchFamily="2" charset="-127"/>
              </a:rPr>
              <a:t>Ensure comprehensive protection of data in transit.</a:t>
            </a:r>
          </a:p>
          <a:p>
            <a:pPr marL="285750" indent="-285750" algn="just">
              <a:lnSpc>
                <a:spcPct val="150000"/>
              </a:lnSpc>
              <a:buFont typeface="Arial" panose="020B0604020202020204" pitchFamily="34" charset="0"/>
              <a:buChar char="•"/>
            </a:pPr>
            <a:r>
              <a:rPr lang="en-US" dirty="0">
                <a:solidFill>
                  <a:schemeClr val="tx1">
                    <a:lumMod val="50000"/>
                    <a:lumOff val="50000"/>
                  </a:schemeClr>
                </a:solidFill>
                <a:ea typeface="Gothic A1" pitchFamily="2" charset="-127"/>
                <a:cs typeface="Gothic A1" pitchFamily="2" charset="-127"/>
              </a:rPr>
              <a:t>the certificate verification process is a source of revenue for the Institutions.</a:t>
            </a:r>
          </a:p>
          <a:p>
            <a:pPr marL="285750" indent="-285750" algn="just">
              <a:lnSpc>
                <a:spcPct val="150000"/>
              </a:lnSpc>
              <a:buFont typeface="Arial" panose="020B0604020202020204" pitchFamily="34" charset="0"/>
              <a:buChar char="•"/>
            </a:pPr>
            <a:r>
              <a:rPr lang="en-US" dirty="0">
                <a:solidFill>
                  <a:schemeClr val="tx1">
                    <a:lumMod val="50000"/>
                    <a:lumOff val="50000"/>
                  </a:schemeClr>
                </a:solidFill>
                <a:ea typeface="Gothic A1" pitchFamily="2" charset="-127"/>
                <a:cs typeface="Gothic A1" pitchFamily="2" charset="-127"/>
              </a:rPr>
              <a:t>Allow Institutions to reallocate resources to other student focused activities, hereby reduce cost of operations. </a:t>
            </a:r>
          </a:p>
          <a:p>
            <a:pPr marL="285750" indent="-285750" algn="just">
              <a:lnSpc>
                <a:spcPct val="150000"/>
              </a:lnSpc>
              <a:buFont typeface="Arial" panose="020B0604020202020204" pitchFamily="34" charset="0"/>
              <a:buChar char="•"/>
            </a:pPr>
            <a:r>
              <a:rPr lang="en-US" dirty="0">
                <a:solidFill>
                  <a:schemeClr val="tx1">
                    <a:lumMod val="50000"/>
                    <a:lumOff val="50000"/>
                  </a:schemeClr>
                </a:solidFill>
                <a:ea typeface="Gothic A1" pitchFamily="2" charset="-127"/>
                <a:cs typeface="Gothic A1" pitchFamily="2" charset="-127"/>
              </a:rPr>
              <a:t>It stops financial extortion by unauthorized staff of the institutions.</a:t>
            </a:r>
          </a:p>
        </p:txBody>
      </p:sp>
    </p:spTree>
    <p:extLst>
      <p:ext uri="{BB962C8B-B14F-4D97-AF65-F5344CB8AC3E}">
        <p14:creationId xmlns:p14="http://schemas.microsoft.com/office/powerpoint/2010/main" val="3967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F71599-3770-4A24-8376-379F6C010E5E}"/>
              </a:ext>
            </a:extLst>
          </p:cNvPr>
          <p:cNvSpPr txBox="1"/>
          <p:nvPr/>
        </p:nvSpPr>
        <p:spPr>
          <a:xfrm>
            <a:off x="231777" y="933193"/>
            <a:ext cx="8037844" cy="523220"/>
          </a:xfrm>
          <a:prstGeom prst="rect">
            <a:avLst/>
          </a:prstGeom>
          <a:noFill/>
        </p:spPr>
        <p:txBody>
          <a:bodyPr wrap="square" rtlCol="0">
            <a:spAutoFit/>
          </a:bodyPr>
          <a:lstStyle/>
          <a:p>
            <a:pPr algn="ctr"/>
            <a:r>
              <a:rPr lang="en-US" sz="2800" b="1" spc="100" dirty="0">
                <a:solidFill>
                  <a:srgbClr val="59B146"/>
                </a:solidFill>
                <a:latin typeface="Poppins" panose="00000500000000000000" pitchFamily="2" charset="0"/>
                <a:ea typeface="Roboto" panose="02000000000000000000" pitchFamily="2" charset="0"/>
                <a:cs typeface="Poppins" panose="00000500000000000000" pitchFamily="2" charset="0"/>
              </a:rPr>
              <a:t>VAC  </a:t>
            </a:r>
            <a:r>
              <a:rPr lang="en-US" sz="2800" b="1" spc="100" dirty="0">
                <a:solidFill>
                  <a:srgbClr val="FFFF00"/>
                </a:solidFill>
                <a:latin typeface="Poppins" panose="00000500000000000000" pitchFamily="2" charset="0"/>
                <a:ea typeface="Roboto" panose="02000000000000000000" pitchFamily="2" charset="0"/>
                <a:cs typeface="Poppins" panose="00000500000000000000" pitchFamily="2" charset="0"/>
              </a:rPr>
              <a:t>SERVICE USERS</a:t>
            </a:r>
          </a:p>
        </p:txBody>
      </p:sp>
      <p:sp>
        <p:nvSpPr>
          <p:cNvPr id="12" name="Rectangle 11">
            <a:extLst>
              <a:ext uri="{FF2B5EF4-FFF2-40B4-BE49-F238E27FC236}">
                <a16:creationId xmlns:a16="http://schemas.microsoft.com/office/drawing/2014/main" id="{9A0426FB-1A95-4F23-B564-9EF3D7D7BB69}"/>
              </a:ext>
            </a:extLst>
          </p:cNvPr>
          <p:cNvSpPr/>
          <p:nvPr/>
        </p:nvSpPr>
        <p:spPr>
          <a:xfrm>
            <a:off x="532719" y="1569671"/>
            <a:ext cx="8270318" cy="445647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solidFill>
                  <a:schemeClr val="tx1">
                    <a:lumMod val="50000"/>
                    <a:lumOff val="50000"/>
                  </a:schemeClr>
                </a:solidFill>
                <a:ea typeface="Gothic A1" pitchFamily="2" charset="-127"/>
                <a:cs typeface="Gothic A1" pitchFamily="2" charset="-127"/>
              </a:rPr>
              <a:t>Employers within and outside Nigeria.</a:t>
            </a:r>
          </a:p>
          <a:p>
            <a:pPr marL="285750" indent="-285750" algn="just">
              <a:lnSpc>
                <a:spcPct val="150000"/>
              </a:lnSpc>
              <a:buFont typeface="Arial" panose="020B0604020202020204" pitchFamily="34" charset="0"/>
              <a:buChar char="•"/>
            </a:pPr>
            <a:r>
              <a:rPr lang="en-US" sz="2400" dirty="0">
                <a:solidFill>
                  <a:schemeClr val="tx1">
                    <a:lumMod val="50000"/>
                    <a:lumOff val="50000"/>
                  </a:schemeClr>
                </a:solidFill>
                <a:ea typeface="Gothic A1" pitchFamily="2" charset="-127"/>
                <a:cs typeface="Gothic A1" pitchFamily="2" charset="-127"/>
              </a:rPr>
              <a:t>Higher institutions of learning within and outside Nigeria.</a:t>
            </a:r>
          </a:p>
          <a:p>
            <a:pPr marL="285750" indent="-285750" algn="just">
              <a:lnSpc>
                <a:spcPct val="150000"/>
              </a:lnSpc>
              <a:buFont typeface="Arial" panose="020B0604020202020204" pitchFamily="34" charset="0"/>
              <a:buChar char="•"/>
            </a:pPr>
            <a:r>
              <a:rPr lang="en-US" sz="2400" dirty="0">
                <a:solidFill>
                  <a:schemeClr val="tx1">
                    <a:lumMod val="50000"/>
                    <a:lumOff val="50000"/>
                  </a:schemeClr>
                </a:solidFill>
                <a:ea typeface="Gothic A1" pitchFamily="2" charset="-127"/>
                <a:cs typeface="Gothic A1" pitchFamily="2" charset="-127"/>
              </a:rPr>
              <a:t>Professional bodies within and outside Nigeria.</a:t>
            </a:r>
          </a:p>
          <a:p>
            <a:pPr marL="285750" indent="-285750" algn="just">
              <a:lnSpc>
                <a:spcPct val="150000"/>
              </a:lnSpc>
              <a:buFont typeface="Arial" panose="020B0604020202020204" pitchFamily="34" charset="0"/>
              <a:buChar char="•"/>
            </a:pPr>
            <a:r>
              <a:rPr lang="en-US" sz="2400" dirty="0">
                <a:solidFill>
                  <a:schemeClr val="tx1">
                    <a:lumMod val="50000"/>
                    <a:lumOff val="50000"/>
                  </a:schemeClr>
                </a:solidFill>
                <a:ea typeface="Gothic A1" pitchFamily="2" charset="-127"/>
                <a:cs typeface="Gothic A1" pitchFamily="2" charset="-127"/>
              </a:rPr>
              <a:t>Embassies and High Commissions within and outside Nigeria.</a:t>
            </a:r>
          </a:p>
          <a:p>
            <a:pPr marL="285750" indent="-285750" algn="just">
              <a:lnSpc>
                <a:spcPct val="150000"/>
              </a:lnSpc>
              <a:buFont typeface="Arial" panose="020B0604020202020204" pitchFamily="34" charset="0"/>
              <a:buChar char="•"/>
            </a:pPr>
            <a:r>
              <a:rPr lang="en-US" sz="2400" dirty="0">
                <a:solidFill>
                  <a:schemeClr val="tx1">
                    <a:lumMod val="50000"/>
                    <a:lumOff val="50000"/>
                  </a:schemeClr>
                </a:solidFill>
                <a:ea typeface="Gothic A1" pitchFamily="2" charset="-127"/>
                <a:cs typeface="Gothic A1" pitchFamily="2" charset="-127"/>
              </a:rPr>
              <a:t>Security Operatives in Nigeria like DSS who vet results of electoral candidates seeking political office.</a:t>
            </a:r>
          </a:p>
        </p:txBody>
      </p:sp>
    </p:spTree>
    <p:extLst>
      <p:ext uri="{BB962C8B-B14F-4D97-AF65-F5344CB8AC3E}">
        <p14:creationId xmlns:p14="http://schemas.microsoft.com/office/powerpoint/2010/main" val="347969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3F3B682-34D9-4956-9DE8-5DCFEEAC8E11}"/>
              </a:ext>
            </a:extLst>
          </p:cNvPr>
          <p:cNvSpPr/>
          <p:nvPr/>
        </p:nvSpPr>
        <p:spPr>
          <a:xfrm>
            <a:off x="11518959" y="6225786"/>
            <a:ext cx="444441" cy="4412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lang="en-ID">
              <a:solidFill>
                <a:schemeClr val="bg1"/>
              </a:solidFill>
            </a:endParaRPr>
          </a:p>
        </p:txBody>
      </p:sp>
      <p:sp>
        <p:nvSpPr>
          <p:cNvPr id="7" name="TextBox 6">
            <a:extLst>
              <a:ext uri="{FF2B5EF4-FFF2-40B4-BE49-F238E27FC236}">
                <a16:creationId xmlns:a16="http://schemas.microsoft.com/office/drawing/2014/main" id="{65B733C5-59B3-47DF-93A7-728387A8C8B0}"/>
              </a:ext>
            </a:extLst>
          </p:cNvPr>
          <p:cNvSpPr txBox="1"/>
          <p:nvPr/>
        </p:nvSpPr>
        <p:spPr>
          <a:xfrm flipH="1">
            <a:off x="1260999" y="3698442"/>
            <a:ext cx="10456080" cy="26324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lumMod val="50000"/>
                    <a:lumOff val="50000"/>
                  </a:schemeClr>
                </a:solidFill>
              </a:rPr>
              <a:t>An easy-to-use authentication system.</a:t>
            </a:r>
          </a:p>
          <a:p>
            <a:pPr marL="285750" indent="-285750">
              <a:lnSpc>
                <a:spcPct val="150000"/>
              </a:lnSpc>
              <a:buFont typeface="Arial" panose="020B0604020202020204" pitchFamily="34" charset="0"/>
              <a:buChar char="•"/>
            </a:pPr>
            <a:r>
              <a:rPr lang="en-US" sz="1600" dirty="0">
                <a:solidFill>
                  <a:schemeClr val="tx1">
                    <a:lumMod val="50000"/>
                    <a:lumOff val="50000"/>
                  </a:schemeClr>
                </a:solidFill>
              </a:rPr>
              <a:t>Individuals and corporations can verify these certificates at anytime and from any device (PC or Mobile).</a:t>
            </a:r>
          </a:p>
          <a:p>
            <a:pPr marL="285750" indent="-285750">
              <a:lnSpc>
                <a:spcPct val="150000"/>
              </a:lnSpc>
              <a:buFont typeface="Arial" panose="020B0604020202020204" pitchFamily="34" charset="0"/>
              <a:buChar char="•"/>
            </a:pPr>
            <a:r>
              <a:rPr lang="en-US" sz="1600" dirty="0">
                <a:solidFill>
                  <a:schemeClr val="tx1">
                    <a:lumMod val="50000"/>
                    <a:lumOff val="50000"/>
                  </a:schemeClr>
                </a:solidFill>
              </a:rPr>
              <a:t>Each certificate comes with a QR-Code and a unique identifier.</a:t>
            </a:r>
          </a:p>
          <a:p>
            <a:pPr marL="285750" indent="-285750">
              <a:lnSpc>
                <a:spcPct val="150000"/>
              </a:lnSpc>
              <a:buFont typeface="Arial" panose="020B0604020202020204" pitchFamily="34" charset="0"/>
              <a:buChar char="•"/>
            </a:pPr>
            <a:r>
              <a:rPr lang="en-US" sz="1600" dirty="0">
                <a:solidFill>
                  <a:schemeClr val="tx1">
                    <a:lumMod val="50000"/>
                    <a:lumOff val="50000"/>
                  </a:schemeClr>
                </a:solidFill>
              </a:rPr>
              <a:t>These certificates can also be tied to the holder’s National Identity Number (NIN).</a:t>
            </a:r>
          </a:p>
          <a:p>
            <a:pPr marL="285750" indent="-285750">
              <a:lnSpc>
                <a:spcPct val="150000"/>
              </a:lnSpc>
              <a:buFont typeface="Arial" panose="020B0604020202020204" pitchFamily="34" charset="0"/>
              <a:buChar char="•"/>
            </a:pPr>
            <a:r>
              <a:rPr lang="en-US" sz="1600" dirty="0">
                <a:solidFill>
                  <a:schemeClr val="tx1">
                    <a:lumMod val="50000"/>
                    <a:lumOff val="50000"/>
                  </a:schemeClr>
                </a:solidFill>
              </a:rPr>
              <a:t>Search criteria could be from the Matriculation Number, NIN, Unique Number on each certificates.</a:t>
            </a:r>
          </a:p>
          <a:p>
            <a:pPr marL="285750" indent="-285750">
              <a:lnSpc>
                <a:spcPct val="150000"/>
              </a:lnSpc>
              <a:buFont typeface="Arial" panose="020B0604020202020204" pitchFamily="34" charset="0"/>
              <a:buChar char="•"/>
            </a:pPr>
            <a:r>
              <a:rPr lang="en-US" sz="1600" dirty="0">
                <a:solidFill>
                  <a:schemeClr val="tx1">
                    <a:lumMod val="50000"/>
                    <a:lumOff val="50000"/>
                  </a:schemeClr>
                </a:solidFill>
              </a:rPr>
              <a:t>The system is built for ease-of-use and accessibility.</a:t>
            </a:r>
          </a:p>
          <a:p>
            <a:pPr marL="285750" indent="-285750">
              <a:lnSpc>
                <a:spcPct val="150000"/>
              </a:lnSpc>
              <a:buFont typeface="Arial" panose="020B0604020202020204" pitchFamily="34" charset="0"/>
              <a:buChar char="•"/>
            </a:pPr>
            <a:r>
              <a:rPr lang="en-US" sz="1600" dirty="0">
                <a:solidFill>
                  <a:schemeClr val="tx1">
                    <a:lumMod val="50000"/>
                    <a:lumOff val="50000"/>
                  </a:schemeClr>
                </a:solidFill>
              </a:rPr>
              <a:t>Payments will be made on the portal through accredited payment platforms.</a:t>
            </a:r>
          </a:p>
        </p:txBody>
      </p:sp>
      <p:grpSp>
        <p:nvGrpSpPr>
          <p:cNvPr id="39" name="Group 38">
            <a:extLst>
              <a:ext uri="{FF2B5EF4-FFF2-40B4-BE49-F238E27FC236}">
                <a16:creationId xmlns:a16="http://schemas.microsoft.com/office/drawing/2014/main" id="{6E0A3040-C80E-409D-9473-AA1406D00889}"/>
              </a:ext>
            </a:extLst>
          </p:cNvPr>
          <p:cNvGrpSpPr/>
          <p:nvPr/>
        </p:nvGrpSpPr>
        <p:grpSpPr>
          <a:xfrm>
            <a:off x="217810" y="856347"/>
            <a:ext cx="727600" cy="2593141"/>
            <a:chOff x="1466170" y="1902887"/>
            <a:chExt cx="727600" cy="2593141"/>
          </a:xfrm>
        </p:grpSpPr>
        <p:sp>
          <p:nvSpPr>
            <p:cNvPr id="15" name="Oval 14">
              <a:extLst>
                <a:ext uri="{FF2B5EF4-FFF2-40B4-BE49-F238E27FC236}">
                  <a16:creationId xmlns:a16="http://schemas.microsoft.com/office/drawing/2014/main" id="{B838A3E4-6FF7-4504-82A3-4E2C750D73FD}"/>
                </a:ext>
              </a:extLst>
            </p:cNvPr>
            <p:cNvSpPr/>
            <p:nvPr/>
          </p:nvSpPr>
          <p:spPr>
            <a:xfrm>
              <a:off x="1466170" y="1902887"/>
              <a:ext cx="727600" cy="7276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2F0ABC90-2B97-440F-B63A-CB7EE2BC77F0}"/>
                </a:ext>
              </a:extLst>
            </p:cNvPr>
            <p:cNvSpPr/>
            <p:nvPr/>
          </p:nvSpPr>
          <p:spPr>
            <a:xfrm>
              <a:off x="1466170" y="2835657"/>
              <a:ext cx="727600" cy="7276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C955EE7D-AB04-4305-9C5E-0EB453B26C67}"/>
                </a:ext>
              </a:extLst>
            </p:cNvPr>
            <p:cNvSpPr/>
            <p:nvPr/>
          </p:nvSpPr>
          <p:spPr>
            <a:xfrm>
              <a:off x="1466170" y="3768427"/>
              <a:ext cx="727600" cy="7276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Graphic 46">
              <a:extLst>
                <a:ext uri="{FF2B5EF4-FFF2-40B4-BE49-F238E27FC236}">
                  <a16:creationId xmlns:a16="http://schemas.microsoft.com/office/drawing/2014/main" id="{5F2F15B0-53B5-4147-A4DF-4EB74C3C7555}"/>
                </a:ext>
              </a:extLst>
            </p:cNvPr>
            <p:cNvSpPr/>
            <p:nvPr/>
          </p:nvSpPr>
          <p:spPr>
            <a:xfrm>
              <a:off x="1652546" y="3022033"/>
              <a:ext cx="354849" cy="354847"/>
            </a:xfrm>
            <a:custGeom>
              <a:avLst/>
              <a:gdLst>
                <a:gd name="connsiteX0" fmla="*/ 256739 w 513478"/>
                <a:gd name="connsiteY0" fmla="*/ 120346 h 513476"/>
                <a:gd name="connsiteX1" fmla="*/ 316912 w 513478"/>
                <a:gd name="connsiteY1" fmla="*/ 60173 h 513476"/>
                <a:gd name="connsiteX2" fmla="*/ 256739 w 513478"/>
                <a:gd name="connsiteY2" fmla="*/ 0 h 513476"/>
                <a:gd name="connsiteX3" fmla="*/ 196566 w 513478"/>
                <a:gd name="connsiteY3" fmla="*/ 60173 h 513476"/>
                <a:gd name="connsiteX4" fmla="*/ 256739 w 513478"/>
                <a:gd name="connsiteY4" fmla="*/ 120346 h 513476"/>
                <a:gd name="connsiteX5" fmla="*/ 256739 w 513478"/>
                <a:gd name="connsiteY5" fmla="*/ 40115 h 513476"/>
                <a:gd name="connsiteX6" fmla="*/ 276797 w 513478"/>
                <a:gd name="connsiteY6" fmla="*/ 60173 h 513476"/>
                <a:gd name="connsiteX7" fmla="*/ 256739 w 513478"/>
                <a:gd name="connsiteY7" fmla="*/ 80231 h 513476"/>
                <a:gd name="connsiteX8" fmla="*/ 236681 w 513478"/>
                <a:gd name="connsiteY8" fmla="*/ 60173 h 513476"/>
                <a:gd name="connsiteX9" fmla="*/ 256739 w 513478"/>
                <a:gd name="connsiteY9" fmla="*/ 40115 h 513476"/>
                <a:gd name="connsiteX10" fmla="*/ 453305 w 513478"/>
                <a:gd name="connsiteY10" fmla="*/ 193556 h 513476"/>
                <a:gd name="connsiteX11" fmla="*/ 424621 w 513478"/>
                <a:gd name="connsiteY11" fmla="*/ 200843 h 513476"/>
                <a:gd name="connsiteX12" fmla="*/ 362222 w 513478"/>
                <a:gd name="connsiteY12" fmla="*/ 159454 h 513476"/>
                <a:gd name="connsiteX13" fmla="*/ 295703 w 513478"/>
                <a:gd name="connsiteY13" fmla="*/ 139401 h 513476"/>
                <a:gd name="connsiteX14" fmla="*/ 216435 w 513478"/>
                <a:gd name="connsiteY14" fmla="*/ 139401 h 513476"/>
                <a:gd name="connsiteX15" fmla="*/ 150535 w 513478"/>
                <a:gd name="connsiteY15" fmla="*/ 159047 h 513476"/>
                <a:gd name="connsiteX16" fmla="*/ 87631 w 513478"/>
                <a:gd name="connsiteY16" fmla="*/ 200216 h 513476"/>
                <a:gd name="connsiteX17" fmla="*/ 60173 w 513478"/>
                <a:gd name="connsiteY17" fmla="*/ 193556 h 513476"/>
                <a:gd name="connsiteX18" fmla="*/ 0 w 513478"/>
                <a:gd name="connsiteY18" fmla="*/ 253729 h 513476"/>
                <a:gd name="connsiteX19" fmla="*/ 60173 w 513478"/>
                <a:gd name="connsiteY19" fmla="*/ 313902 h 513476"/>
                <a:gd name="connsiteX20" fmla="*/ 120346 w 513478"/>
                <a:gd name="connsiteY20" fmla="*/ 253729 h 513476"/>
                <a:gd name="connsiteX21" fmla="*/ 115442 w 513478"/>
                <a:gd name="connsiteY21" fmla="*/ 229958 h 513476"/>
                <a:gd name="connsiteX22" fmla="*/ 172500 w 513478"/>
                <a:gd name="connsiteY22" fmla="*/ 192616 h 513476"/>
                <a:gd name="connsiteX23" fmla="*/ 196566 w 513478"/>
                <a:gd name="connsiteY23" fmla="*/ 182011 h 513476"/>
                <a:gd name="connsiteX24" fmla="*/ 196566 w 513478"/>
                <a:gd name="connsiteY24" fmla="*/ 293994 h 513476"/>
                <a:gd name="connsiteX25" fmla="*/ 156830 w 513478"/>
                <a:gd name="connsiteY25" fmla="*/ 393326 h 513476"/>
                <a:gd name="connsiteX26" fmla="*/ 101292 w 513478"/>
                <a:gd name="connsiteY26" fmla="*/ 453303 h 513476"/>
                <a:gd name="connsiteX27" fmla="*/ 161465 w 513478"/>
                <a:gd name="connsiteY27" fmla="*/ 513476 h 513476"/>
                <a:gd name="connsiteX28" fmla="*/ 221638 w 513478"/>
                <a:gd name="connsiteY28" fmla="*/ 453303 h 513476"/>
                <a:gd name="connsiteX29" fmla="*/ 195798 w 513478"/>
                <a:gd name="connsiteY29" fmla="*/ 403927 h 513476"/>
                <a:gd name="connsiteX30" fmla="*/ 230202 w 513478"/>
                <a:gd name="connsiteY30" fmla="*/ 317914 h 513476"/>
                <a:gd name="connsiteX31" fmla="*/ 283112 w 513478"/>
                <a:gd name="connsiteY31" fmla="*/ 317914 h 513476"/>
                <a:gd name="connsiteX32" fmla="*/ 316685 w 513478"/>
                <a:gd name="connsiteY32" fmla="*/ 404636 h 513476"/>
                <a:gd name="connsiteX33" fmla="*/ 291840 w 513478"/>
                <a:gd name="connsiteY33" fmla="*/ 453303 h 513476"/>
                <a:gd name="connsiteX34" fmla="*/ 352013 w 513478"/>
                <a:gd name="connsiteY34" fmla="*/ 513476 h 513476"/>
                <a:gd name="connsiteX35" fmla="*/ 412186 w 513478"/>
                <a:gd name="connsiteY35" fmla="*/ 453303 h 513476"/>
                <a:gd name="connsiteX36" fmla="*/ 355284 w 513478"/>
                <a:gd name="connsiteY36" fmla="*/ 393224 h 513476"/>
                <a:gd name="connsiteX37" fmla="*/ 316912 w 513478"/>
                <a:gd name="connsiteY37" fmla="*/ 294111 h 513476"/>
                <a:gd name="connsiteX38" fmla="*/ 316912 w 513478"/>
                <a:gd name="connsiteY38" fmla="*/ 182372 h 513476"/>
                <a:gd name="connsiteX39" fmla="*/ 340049 w 513478"/>
                <a:gd name="connsiteY39" fmla="*/ 192886 h 513476"/>
                <a:gd name="connsiteX40" fmla="*/ 397586 w 513478"/>
                <a:gd name="connsiteY40" fmla="*/ 231047 h 513476"/>
                <a:gd name="connsiteX41" fmla="*/ 393132 w 513478"/>
                <a:gd name="connsiteY41" fmla="*/ 253729 h 513476"/>
                <a:gd name="connsiteX42" fmla="*/ 453305 w 513478"/>
                <a:gd name="connsiteY42" fmla="*/ 313902 h 513476"/>
                <a:gd name="connsiteX43" fmla="*/ 513478 w 513478"/>
                <a:gd name="connsiteY43" fmla="*/ 253729 h 513476"/>
                <a:gd name="connsiteX44" fmla="*/ 453305 w 513478"/>
                <a:gd name="connsiteY44" fmla="*/ 193556 h 513476"/>
                <a:gd name="connsiteX45" fmla="*/ 60173 w 513478"/>
                <a:gd name="connsiteY45" fmla="*/ 273787 h 513476"/>
                <a:gd name="connsiteX46" fmla="*/ 40115 w 513478"/>
                <a:gd name="connsiteY46" fmla="*/ 253729 h 513476"/>
                <a:gd name="connsiteX47" fmla="*/ 60173 w 513478"/>
                <a:gd name="connsiteY47" fmla="*/ 233672 h 513476"/>
                <a:gd name="connsiteX48" fmla="*/ 80231 w 513478"/>
                <a:gd name="connsiteY48" fmla="*/ 253729 h 513476"/>
                <a:gd name="connsiteX49" fmla="*/ 60173 w 513478"/>
                <a:gd name="connsiteY49" fmla="*/ 273787 h 513476"/>
                <a:gd name="connsiteX50" fmla="*/ 161465 w 513478"/>
                <a:gd name="connsiteY50" fmla="*/ 473361 h 513476"/>
                <a:gd name="connsiteX51" fmla="*/ 141407 w 513478"/>
                <a:gd name="connsiteY51" fmla="*/ 453303 h 513476"/>
                <a:gd name="connsiteX52" fmla="*/ 161465 w 513478"/>
                <a:gd name="connsiteY52" fmla="*/ 433245 h 513476"/>
                <a:gd name="connsiteX53" fmla="*/ 181523 w 513478"/>
                <a:gd name="connsiteY53" fmla="*/ 453303 h 513476"/>
                <a:gd name="connsiteX54" fmla="*/ 161465 w 513478"/>
                <a:gd name="connsiteY54" fmla="*/ 473361 h 513476"/>
                <a:gd name="connsiteX55" fmla="*/ 236681 w 513478"/>
                <a:gd name="connsiteY55" fmla="*/ 179516 h 513476"/>
                <a:gd name="connsiteX56" fmla="*/ 276797 w 513478"/>
                <a:gd name="connsiteY56" fmla="*/ 179516 h 513476"/>
                <a:gd name="connsiteX57" fmla="*/ 276797 w 513478"/>
                <a:gd name="connsiteY57" fmla="*/ 277799 h 513476"/>
                <a:gd name="connsiteX58" fmla="*/ 236681 w 513478"/>
                <a:gd name="connsiteY58" fmla="*/ 277799 h 513476"/>
                <a:gd name="connsiteX59" fmla="*/ 372071 w 513478"/>
                <a:gd name="connsiteY59" fmla="*/ 453303 h 513476"/>
                <a:gd name="connsiteX60" fmla="*/ 352013 w 513478"/>
                <a:gd name="connsiteY60" fmla="*/ 473361 h 513476"/>
                <a:gd name="connsiteX61" fmla="*/ 331956 w 513478"/>
                <a:gd name="connsiteY61" fmla="*/ 453303 h 513476"/>
                <a:gd name="connsiteX62" fmla="*/ 352013 w 513478"/>
                <a:gd name="connsiteY62" fmla="*/ 433245 h 513476"/>
                <a:gd name="connsiteX63" fmla="*/ 372071 w 513478"/>
                <a:gd name="connsiteY63" fmla="*/ 453303 h 513476"/>
                <a:gd name="connsiteX64" fmla="*/ 453305 w 513478"/>
                <a:gd name="connsiteY64" fmla="*/ 273787 h 513476"/>
                <a:gd name="connsiteX65" fmla="*/ 433247 w 513478"/>
                <a:gd name="connsiteY65" fmla="*/ 253729 h 513476"/>
                <a:gd name="connsiteX66" fmla="*/ 453305 w 513478"/>
                <a:gd name="connsiteY66" fmla="*/ 233672 h 513476"/>
                <a:gd name="connsiteX67" fmla="*/ 473363 w 513478"/>
                <a:gd name="connsiteY67" fmla="*/ 253729 h 513476"/>
                <a:gd name="connsiteX68" fmla="*/ 453305 w 513478"/>
                <a:gd name="connsiteY68" fmla="*/ 273787 h 51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13478" h="513476">
                  <a:moveTo>
                    <a:pt x="256739" y="120346"/>
                  </a:moveTo>
                  <a:cubicBezTo>
                    <a:pt x="289920" y="120346"/>
                    <a:pt x="316912" y="93354"/>
                    <a:pt x="316912" y="60173"/>
                  </a:cubicBezTo>
                  <a:cubicBezTo>
                    <a:pt x="316912" y="26992"/>
                    <a:pt x="289920" y="0"/>
                    <a:pt x="256739" y="0"/>
                  </a:cubicBezTo>
                  <a:cubicBezTo>
                    <a:pt x="223558" y="0"/>
                    <a:pt x="196566" y="26992"/>
                    <a:pt x="196566" y="60173"/>
                  </a:cubicBezTo>
                  <a:cubicBezTo>
                    <a:pt x="196566" y="93354"/>
                    <a:pt x="223558" y="120346"/>
                    <a:pt x="256739" y="120346"/>
                  </a:cubicBezTo>
                  <a:close/>
                  <a:moveTo>
                    <a:pt x="256739" y="40115"/>
                  </a:moveTo>
                  <a:cubicBezTo>
                    <a:pt x="267798" y="40115"/>
                    <a:pt x="276797" y="49114"/>
                    <a:pt x="276797" y="60173"/>
                  </a:cubicBezTo>
                  <a:cubicBezTo>
                    <a:pt x="276797" y="71232"/>
                    <a:pt x="267798" y="80231"/>
                    <a:pt x="256739" y="80231"/>
                  </a:cubicBezTo>
                  <a:cubicBezTo>
                    <a:pt x="245680" y="80231"/>
                    <a:pt x="236681" y="71232"/>
                    <a:pt x="236681" y="60173"/>
                  </a:cubicBezTo>
                  <a:cubicBezTo>
                    <a:pt x="236681" y="49114"/>
                    <a:pt x="245680" y="40115"/>
                    <a:pt x="256739" y="40115"/>
                  </a:cubicBezTo>
                  <a:close/>
                  <a:moveTo>
                    <a:pt x="453305" y="193556"/>
                  </a:moveTo>
                  <a:cubicBezTo>
                    <a:pt x="442927" y="193556"/>
                    <a:pt x="433153" y="196197"/>
                    <a:pt x="424621" y="200843"/>
                  </a:cubicBezTo>
                  <a:lnTo>
                    <a:pt x="362222" y="159454"/>
                  </a:lnTo>
                  <a:cubicBezTo>
                    <a:pt x="342443" y="146335"/>
                    <a:pt x="319439" y="139401"/>
                    <a:pt x="295703" y="139401"/>
                  </a:cubicBezTo>
                  <a:lnTo>
                    <a:pt x="216435" y="139401"/>
                  </a:lnTo>
                  <a:cubicBezTo>
                    <a:pt x="192966" y="139401"/>
                    <a:pt x="170177" y="146194"/>
                    <a:pt x="150535" y="159047"/>
                  </a:cubicBezTo>
                  <a:lnTo>
                    <a:pt x="87631" y="200216"/>
                  </a:lnTo>
                  <a:cubicBezTo>
                    <a:pt x="79393" y="195970"/>
                    <a:pt x="70061" y="193556"/>
                    <a:pt x="60173" y="193556"/>
                  </a:cubicBezTo>
                  <a:cubicBezTo>
                    <a:pt x="26992" y="193556"/>
                    <a:pt x="0" y="220548"/>
                    <a:pt x="0" y="253729"/>
                  </a:cubicBezTo>
                  <a:cubicBezTo>
                    <a:pt x="0" y="286911"/>
                    <a:pt x="26992" y="313902"/>
                    <a:pt x="60173" y="313902"/>
                  </a:cubicBezTo>
                  <a:cubicBezTo>
                    <a:pt x="93355" y="313902"/>
                    <a:pt x="120346" y="286911"/>
                    <a:pt x="120346" y="253729"/>
                  </a:cubicBezTo>
                  <a:cubicBezTo>
                    <a:pt x="120346" y="245291"/>
                    <a:pt x="118591" y="237256"/>
                    <a:pt x="115442" y="229958"/>
                  </a:cubicBezTo>
                  <a:lnTo>
                    <a:pt x="172500" y="192616"/>
                  </a:lnTo>
                  <a:cubicBezTo>
                    <a:pt x="179944" y="187743"/>
                    <a:pt x="188069" y="184182"/>
                    <a:pt x="196566" y="182011"/>
                  </a:cubicBezTo>
                  <a:lnTo>
                    <a:pt x="196566" y="293994"/>
                  </a:lnTo>
                  <a:lnTo>
                    <a:pt x="156830" y="393326"/>
                  </a:lnTo>
                  <a:cubicBezTo>
                    <a:pt x="125811" y="395700"/>
                    <a:pt x="101292" y="421685"/>
                    <a:pt x="101292" y="453303"/>
                  </a:cubicBezTo>
                  <a:cubicBezTo>
                    <a:pt x="101292" y="486484"/>
                    <a:pt x="128283" y="513476"/>
                    <a:pt x="161465" y="513476"/>
                  </a:cubicBezTo>
                  <a:cubicBezTo>
                    <a:pt x="194646" y="513476"/>
                    <a:pt x="221638" y="486484"/>
                    <a:pt x="221638" y="453303"/>
                  </a:cubicBezTo>
                  <a:cubicBezTo>
                    <a:pt x="221638" y="432881"/>
                    <a:pt x="211401" y="414810"/>
                    <a:pt x="195798" y="403927"/>
                  </a:cubicBezTo>
                  <a:lnTo>
                    <a:pt x="230202" y="317914"/>
                  </a:lnTo>
                  <a:lnTo>
                    <a:pt x="283112" y="317914"/>
                  </a:lnTo>
                  <a:lnTo>
                    <a:pt x="316685" y="404636"/>
                  </a:lnTo>
                  <a:cubicBezTo>
                    <a:pt x="301646" y="415585"/>
                    <a:pt x="291840" y="433316"/>
                    <a:pt x="291840" y="453303"/>
                  </a:cubicBezTo>
                  <a:cubicBezTo>
                    <a:pt x="291840" y="486484"/>
                    <a:pt x="318832" y="513476"/>
                    <a:pt x="352013" y="513476"/>
                  </a:cubicBezTo>
                  <a:cubicBezTo>
                    <a:pt x="385195" y="513476"/>
                    <a:pt x="412186" y="486484"/>
                    <a:pt x="412186" y="453303"/>
                  </a:cubicBezTo>
                  <a:cubicBezTo>
                    <a:pt x="412186" y="421223"/>
                    <a:pt x="386950" y="394928"/>
                    <a:pt x="355284" y="393224"/>
                  </a:cubicBezTo>
                  <a:lnTo>
                    <a:pt x="316912" y="294111"/>
                  </a:lnTo>
                  <a:lnTo>
                    <a:pt x="316912" y="182372"/>
                  </a:lnTo>
                  <a:cubicBezTo>
                    <a:pt x="325080" y="184609"/>
                    <a:pt x="332884" y="188135"/>
                    <a:pt x="340049" y="192886"/>
                  </a:cubicBezTo>
                  <a:lnTo>
                    <a:pt x="397586" y="231047"/>
                  </a:lnTo>
                  <a:cubicBezTo>
                    <a:pt x="394722" y="238051"/>
                    <a:pt x="393132" y="245706"/>
                    <a:pt x="393132" y="253729"/>
                  </a:cubicBezTo>
                  <a:cubicBezTo>
                    <a:pt x="393132" y="286911"/>
                    <a:pt x="420123" y="313902"/>
                    <a:pt x="453305" y="313902"/>
                  </a:cubicBezTo>
                  <a:cubicBezTo>
                    <a:pt x="486486" y="313902"/>
                    <a:pt x="513478" y="286911"/>
                    <a:pt x="513478" y="253729"/>
                  </a:cubicBezTo>
                  <a:cubicBezTo>
                    <a:pt x="513478" y="220548"/>
                    <a:pt x="486486" y="193556"/>
                    <a:pt x="453305" y="193556"/>
                  </a:cubicBezTo>
                  <a:close/>
                  <a:moveTo>
                    <a:pt x="60173" y="273787"/>
                  </a:moveTo>
                  <a:cubicBezTo>
                    <a:pt x="49114" y="273787"/>
                    <a:pt x="40115" y="264789"/>
                    <a:pt x="40115" y="253729"/>
                  </a:cubicBezTo>
                  <a:cubicBezTo>
                    <a:pt x="40115" y="242670"/>
                    <a:pt x="49114" y="233672"/>
                    <a:pt x="60173" y="233672"/>
                  </a:cubicBezTo>
                  <a:cubicBezTo>
                    <a:pt x="71232" y="233672"/>
                    <a:pt x="80231" y="242670"/>
                    <a:pt x="80231" y="253729"/>
                  </a:cubicBezTo>
                  <a:cubicBezTo>
                    <a:pt x="80231" y="264789"/>
                    <a:pt x="71232" y="273787"/>
                    <a:pt x="60173" y="273787"/>
                  </a:cubicBezTo>
                  <a:close/>
                  <a:moveTo>
                    <a:pt x="161465" y="473361"/>
                  </a:moveTo>
                  <a:cubicBezTo>
                    <a:pt x="150406" y="473361"/>
                    <a:pt x="141407" y="464362"/>
                    <a:pt x="141407" y="453303"/>
                  </a:cubicBezTo>
                  <a:cubicBezTo>
                    <a:pt x="141407" y="442244"/>
                    <a:pt x="150406" y="433245"/>
                    <a:pt x="161465" y="433245"/>
                  </a:cubicBezTo>
                  <a:cubicBezTo>
                    <a:pt x="172524" y="433245"/>
                    <a:pt x="181523" y="442244"/>
                    <a:pt x="181523" y="453303"/>
                  </a:cubicBezTo>
                  <a:cubicBezTo>
                    <a:pt x="181523" y="464362"/>
                    <a:pt x="172524" y="473361"/>
                    <a:pt x="161465" y="473361"/>
                  </a:cubicBezTo>
                  <a:close/>
                  <a:moveTo>
                    <a:pt x="236681" y="179516"/>
                  </a:moveTo>
                  <a:lnTo>
                    <a:pt x="276797" y="179516"/>
                  </a:lnTo>
                  <a:lnTo>
                    <a:pt x="276797" y="277799"/>
                  </a:lnTo>
                  <a:lnTo>
                    <a:pt x="236681" y="277799"/>
                  </a:lnTo>
                  <a:close/>
                  <a:moveTo>
                    <a:pt x="372071" y="453303"/>
                  </a:moveTo>
                  <a:cubicBezTo>
                    <a:pt x="372071" y="464362"/>
                    <a:pt x="363072" y="473361"/>
                    <a:pt x="352013" y="473361"/>
                  </a:cubicBezTo>
                  <a:cubicBezTo>
                    <a:pt x="340954" y="473361"/>
                    <a:pt x="331956" y="464362"/>
                    <a:pt x="331956" y="453303"/>
                  </a:cubicBezTo>
                  <a:cubicBezTo>
                    <a:pt x="331956" y="442244"/>
                    <a:pt x="340954" y="433245"/>
                    <a:pt x="352013" y="433245"/>
                  </a:cubicBezTo>
                  <a:cubicBezTo>
                    <a:pt x="363072" y="433245"/>
                    <a:pt x="372071" y="442244"/>
                    <a:pt x="372071" y="453303"/>
                  </a:cubicBezTo>
                  <a:close/>
                  <a:moveTo>
                    <a:pt x="453305" y="273787"/>
                  </a:moveTo>
                  <a:cubicBezTo>
                    <a:pt x="442246" y="273787"/>
                    <a:pt x="433247" y="264789"/>
                    <a:pt x="433247" y="253729"/>
                  </a:cubicBezTo>
                  <a:cubicBezTo>
                    <a:pt x="433247" y="242670"/>
                    <a:pt x="442246" y="233672"/>
                    <a:pt x="453305" y="233672"/>
                  </a:cubicBezTo>
                  <a:cubicBezTo>
                    <a:pt x="464364" y="233672"/>
                    <a:pt x="473363" y="242670"/>
                    <a:pt x="473363" y="253729"/>
                  </a:cubicBezTo>
                  <a:cubicBezTo>
                    <a:pt x="473363" y="264789"/>
                    <a:pt x="464364" y="273787"/>
                    <a:pt x="453305" y="273787"/>
                  </a:cubicBezTo>
                  <a:close/>
                </a:path>
              </a:pathLst>
            </a:custGeom>
            <a:solidFill>
              <a:schemeClr val="bg1"/>
            </a:solidFill>
            <a:ln w="986" cap="flat">
              <a:noFill/>
              <a:prstDash val="solid"/>
              <a:miter/>
            </a:ln>
          </p:spPr>
          <p:txBody>
            <a:bodyPr rtlCol="0" anchor="ctr"/>
            <a:lstStyle/>
            <a:p>
              <a:endParaRPr lang="en-ID"/>
            </a:p>
          </p:txBody>
        </p:sp>
        <p:sp>
          <p:nvSpPr>
            <p:cNvPr id="35" name="Graphic 84">
              <a:extLst>
                <a:ext uri="{FF2B5EF4-FFF2-40B4-BE49-F238E27FC236}">
                  <a16:creationId xmlns:a16="http://schemas.microsoft.com/office/drawing/2014/main" id="{9339DB05-3290-481E-9867-F49596BB8ED4}"/>
                </a:ext>
              </a:extLst>
            </p:cNvPr>
            <p:cNvSpPr/>
            <p:nvPr/>
          </p:nvSpPr>
          <p:spPr>
            <a:xfrm>
              <a:off x="1652545" y="2094461"/>
              <a:ext cx="354849" cy="344452"/>
            </a:xfrm>
            <a:custGeom>
              <a:avLst/>
              <a:gdLst>
                <a:gd name="connsiteX0" fmla="*/ 472810 w 513478"/>
                <a:gd name="connsiteY0" fmla="*/ 303031 h 498432"/>
                <a:gd name="connsiteX1" fmla="*/ 474365 w 513478"/>
                <a:gd name="connsiteY1" fmla="*/ 281646 h 498432"/>
                <a:gd name="connsiteX2" fmla="*/ 342893 w 513478"/>
                <a:gd name="connsiteY2" fmla="*/ 82518 h 498432"/>
                <a:gd name="connsiteX3" fmla="*/ 256739 w 513478"/>
                <a:gd name="connsiteY3" fmla="*/ 0 h 498432"/>
                <a:gd name="connsiteX4" fmla="*/ 170585 w 513478"/>
                <a:gd name="connsiteY4" fmla="*/ 82522 h 498432"/>
                <a:gd name="connsiteX5" fmla="*/ 39113 w 513478"/>
                <a:gd name="connsiteY5" fmla="*/ 281646 h 498432"/>
                <a:gd name="connsiteX6" fmla="*/ 40644 w 513478"/>
                <a:gd name="connsiteY6" fmla="*/ 303047 h 498432"/>
                <a:gd name="connsiteX7" fmla="*/ 0 w 513478"/>
                <a:gd name="connsiteY7" fmla="*/ 376203 h 498432"/>
                <a:gd name="connsiteX8" fmla="*/ 86248 w 513478"/>
                <a:gd name="connsiteY8" fmla="*/ 462450 h 498432"/>
                <a:gd name="connsiteX9" fmla="*/ 124417 w 513478"/>
                <a:gd name="connsiteY9" fmla="*/ 453519 h 498432"/>
                <a:gd name="connsiteX10" fmla="*/ 256739 w 513478"/>
                <a:gd name="connsiteY10" fmla="*/ 498554 h 498432"/>
                <a:gd name="connsiteX11" fmla="*/ 389057 w 513478"/>
                <a:gd name="connsiteY11" fmla="*/ 453515 h 498432"/>
                <a:gd name="connsiteX12" fmla="*/ 427230 w 513478"/>
                <a:gd name="connsiteY12" fmla="*/ 462450 h 498432"/>
                <a:gd name="connsiteX13" fmla="*/ 513478 w 513478"/>
                <a:gd name="connsiteY13" fmla="*/ 376203 h 498432"/>
                <a:gd name="connsiteX14" fmla="*/ 472810 w 513478"/>
                <a:gd name="connsiteY14" fmla="*/ 303031 h 498432"/>
                <a:gd name="connsiteX15" fmla="*/ 256739 w 513478"/>
                <a:gd name="connsiteY15" fmla="*/ 40115 h 498432"/>
                <a:gd name="connsiteX16" fmla="*/ 302872 w 513478"/>
                <a:gd name="connsiteY16" fmla="*/ 86248 h 498432"/>
                <a:gd name="connsiteX17" fmla="*/ 256739 w 513478"/>
                <a:gd name="connsiteY17" fmla="*/ 132381 h 498432"/>
                <a:gd name="connsiteX18" fmla="*/ 210606 w 513478"/>
                <a:gd name="connsiteY18" fmla="*/ 86248 h 498432"/>
                <a:gd name="connsiteX19" fmla="*/ 256739 w 513478"/>
                <a:gd name="connsiteY19" fmla="*/ 40115 h 498432"/>
                <a:gd name="connsiteX20" fmla="*/ 86248 w 513478"/>
                <a:gd name="connsiteY20" fmla="*/ 422335 h 498432"/>
                <a:gd name="connsiteX21" fmla="*/ 40115 w 513478"/>
                <a:gd name="connsiteY21" fmla="*/ 376203 h 498432"/>
                <a:gd name="connsiteX22" fmla="*/ 86248 w 513478"/>
                <a:gd name="connsiteY22" fmla="*/ 330070 h 498432"/>
                <a:gd name="connsiteX23" fmla="*/ 132381 w 513478"/>
                <a:gd name="connsiteY23" fmla="*/ 376203 h 498432"/>
                <a:gd name="connsiteX24" fmla="*/ 86248 w 513478"/>
                <a:gd name="connsiteY24" fmla="*/ 422335 h 498432"/>
                <a:gd name="connsiteX25" fmla="*/ 155961 w 513478"/>
                <a:gd name="connsiteY25" fmla="*/ 426903 h 498432"/>
                <a:gd name="connsiteX26" fmla="*/ 172497 w 513478"/>
                <a:gd name="connsiteY26" fmla="*/ 376203 h 498432"/>
                <a:gd name="connsiteX27" fmla="*/ 86248 w 513478"/>
                <a:gd name="connsiteY27" fmla="*/ 289955 h 498432"/>
                <a:gd name="connsiteX28" fmla="*/ 79612 w 513478"/>
                <a:gd name="connsiteY28" fmla="*/ 290237 h 498432"/>
                <a:gd name="connsiteX29" fmla="*/ 79228 w 513478"/>
                <a:gd name="connsiteY29" fmla="*/ 281646 h 498432"/>
                <a:gd name="connsiteX30" fmla="*/ 178702 w 513478"/>
                <a:gd name="connsiteY30" fmla="*/ 122931 h 498432"/>
                <a:gd name="connsiteX31" fmla="*/ 256739 w 513478"/>
                <a:gd name="connsiteY31" fmla="*/ 172496 h 498432"/>
                <a:gd name="connsiteX32" fmla="*/ 334776 w 513478"/>
                <a:gd name="connsiteY32" fmla="*/ 122928 h 498432"/>
                <a:gd name="connsiteX33" fmla="*/ 434250 w 513478"/>
                <a:gd name="connsiteY33" fmla="*/ 281646 h 498432"/>
                <a:gd name="connsiteX34" fmla="*/ 433850 w 513478"/>
                <a:gd name="connsiteY34" fmla="*/ 290237 h 498432"/>
                <a:gd name="connsiteX35" fmla="*/ 427230 w 513478"/>
                <a:gd name="connsiteY35" fmla="*/ 289955 h 498432"/>
                <a:gd name="connsiteX36" fmla="*/ 340982 w 513478"/>
                <a:gd name="connsiteY36" fmla="*/ 376203 h 498432"/>
                <a:gd name="connsiteX37" fmla="*/ 357517 w 513478"/>
                <a:gd name="connsiteY37" fmla="*/ 426903 h 498432"/>
                <a:gd name="connsiteX38" fmla="*/ 256739 w 513478"/>
                <a:gd name="connsiteY38" fmla="*/ 458439 h 498432"/>
                <a:gd name="connsiteX39" fmla="*/ 155961 w 513478"/>
                <a:gd name="connsiteY39" fmla="*/ 426903 h 498432"/>
                <a:gd name="connsiteX40" fmla="*/ 427230 w 513478"/>
                <a:gd name="connsiteY40" fmla="*/ 422335 h 498432"/>
                <a:gd name="connsiteX41" fmla="*/ 381097 w 513478"/>
                <a:gd name="connsiteY41" fmla="*/ 376203 h 498432"/>
                <a:gd name="connsiteX42" fmla="*/ 427230 w 513478"/>
                <a:gd name="connsiteY42" fmla="*/ 330070 h 498432"/>
                <a:gd name="connsiteX43" fmla="*/ 473363 w 513478"/>
                <a:gd name="connsiteY43" fmla="*/ 376203 h 498432"/>
                <a:gd name="connsiteX44" fmla="*/ 427230 w 513478"/>
                <a:gd name="connsiteY44" fmla="*/ 422335 h 49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13478" h="498432">
                  <a:moveTo>
                    <a:pt x="472810" y="303031"/>
                  </a:moveTo>
                  <a:cubicBezTo>
                    <a:pt x="473684" y="296242"/>
                    <a:pt x="474365" y="289046"/>
                    <a:pt x="474365" y="281646"/>
                  </a:cubicBezTo>
                  <a:cubicBezTo>
                    <a:pt x="474365" y="194837"/>
                    <a:pt x="422149" y="116722"/>
                    <a:pt x="342893" y="82518"/>
                  </a:cubicBezTo>
                  <a:cubicBezTo>
                    <a:pt x="340931" y="36684"/>
                    <a:pt x="303044" y="0"/>
                    <a:pt x="256739" y="0"/>
                  </a:cubicBezTo>
                  <a:cubicBezTo>
                    <a:pt x="210430" y="0"/>
                    <a:pt x="172544" y="36687"/>
                    <a:pt x="170585" y="82522"/>
                  </a:cubicBezTo>
                  <a:cubicBezTo>
                    <a:pt x="91368" y="116738"/>
                    <a:pt x="39113" y="194971"/>
                    <a:pt x="39113" y="281646"/>
                  </a:cubicBezTo>
                  <a:cubicBezTo>
                    <a:pt x="39113" y="289108"/>
                    <a:pt x="39790" y="296371"/>
                    <a:pt x="40644" y="303047"/>
                  </a:cubicBezTo>
                  <a:cubicBezTo>
                    <a:pt x="16262" y="318302"/>
                    <a:pt x="0" y="345383"/>
                    <a:pt x="0" y="376203"/>
                  </a:cubicBezTo>
                  <a:cubicBezTo>
                    <a:pt x="0" y="423761"/>
                    <a:pt x="38689" y="462450"/>
                    <a:pt x="86248" y="462450"/>
                  </a:cubicBezTo>
                  <a:cubicBezTo>
                    <a:pt x="99948" y="462450"/>
                    <a:pt x="112903" y="459226"/>
                    <a:pt x="124417" y="453519"/>
                  </a:cubicBezTo>
                  <a:cubicBezTo>
                    <a:pt x="162174" y="482598"/>
                    <a:pt x="208918" y="498554"/>
                    <a:pt x="256739" y="498554"/>
                  </a:cubicBezTo>
                  <a:cubicBezTo>
                    <a:pt x="304721" y="498554"/>
                    <a:pt x="351253" y="482633"/>
                    <a:pt x="389057" y="453515"/>
                  </a:cubicBezTo>
                  <a:cubicBezTo>
                    <a:pt x="400575" y="459226"/>
                    <a:pt x="413530" y="462450"/>
                    <a:pt x="427230" y="462450"/>
                  </a:cubicBezTo>
                  <a:cubicBezTo>
                    <a:pt x="474789" y="462450"/>
                    <a:pt x="513478" y="423761"/>
                    <a:pt x="513478" y="376203"/>
                  </a:cubicBezTo>
                  <a:cubicBezTo>
                    <a:pt x="513478" y="345372"/>
                    <a:pt x="497205" y="318282"/>
                    <a:pt x="472810" y="303031"/>
                  </a:cubicBezTo>
                  <a:close/>
                  <a:moveTo>
                    <a:pt x="256739" y="40115"/>
                  </a:moveTo>
                  <a:cubicBezTo>
                    <a:pt x="282176" y="40115"/>
                    <a:pt x="302872" y="60812"/>
                    <a:pt x="302872" y="86248"/>
                  </a:cubicBezTo>
                  <a:cubicBezTo>
                    <a:pt x="302872" y="111684"/>
                    <a:pt x="282176" y="132381"/>
                    <a:pt x="256739" y="132381"/>
                  </a:cubicBezTo>
                  <a:cubicBezTo>
                    <a:pt x="231303" y="132381"/>
                    <a:pt x="210606" y="111684"/>
                    <a:pt x="210606" y="86248"/>
                  </a:cubicBezTo>
                  <a:cubicBezTo>
                    <a:pt x="210606" y="60812"/>
                    <a:pt x="231303" y="40115"/>
                    <a:pt x="256739" y="40115"/>
                  </a:cubicBezTo>
                  <a:close/>
                  <a:moveTo>
                    <a:pt x="86248" y="422335"/>
                  </a:moveTo>
                  <a:cubicBezTo>
                    <a:pt x="60812" y="422335"/>
                    <a:pt x="40115" y="401639"/>
                    <a:pt x="40115" y="376203"/>
                  </a:cubicBezTo>
                  <a:cubicBezTo>
                    <a:pt x="40115" y="350766"/>
                    <a:pt x="60812" y="330070"/>
                    <a:pt x="86248" y="330070"/>
                  </a:cubicBezTo>
                  <a:cubicBezTo>
                    <a:pt x="111685" y="330070"/>
                    <a:pt x="132381" y="350766"/>
                    <a:pt x="132381" y="376203"/>
                  </a:cubicBezTo>
                  <a:cubicBezTo>
                    <a:pt x="132381" y="401639"/>
                    <a:pt x="111685" y="422335"/>
                    <a:pt x="86248" y="422335"/>
                  </a:cubicBezTo>
                  <a:close/>
                  <a:moveTo>
                    <a:pt x="155961" y="426903"/>
                  </a:moveTo>
                  <a:cubicBezTo>
                    <a:pt x="166346" y="412659"/>
                    <a:pt x="172497" y="395140"/>
                    <a:pt x="172497" y="376203"/>
                  </a:cubicBezTo>
                  <a:cubicBezTo>
                    <a:pt x="172497" y="328644"/>
                    <a:pt x="133807" y="289955"/>
                    <a:pt x="86248" y="289955"/>
                  </a:cubicBezTo>
                  <a:cubicBezTo>
                    <a:pt x="84015" y="289955"/>
                    <a:pt x="81806" y="290068"/>
                    <a:pt x="79612" y="290237"/>
                  </a:cubicBezTo>
                  <a:cubicBezTo>
                    <a:pt x="79373" y="287330"/>
                    <a:pt x="79228" y="284482"/>
                    <a:pt x="79228" y="281646"/>
                  </a:cubicBezTo>
                  <a:cubicBezTo>
                    <a:pt x="79228" y="213900"/>
                    <a:pt x="118458" y="152462"/>
                    <a:pt x="178702" y="122931"/>
                  </a:cubicBezTo>
                  <a:cubicBezTo>
                    <a:pt x="192515" y="152191"/>
                    <a:pt x="222292" y="172496"/>
                    <a:pt x="256739" y="172496"/>
                  </a:cubicBezTo>
                  <a:cubicBezTo>
                    <a:pt x="291186" y="172496"/>
                    <a:pt x="320967" y="152191"/>
                    <a:pt x="334776" y="122928"/>
                  </a:cubicBezTo>
                  <a:cubicBezTo>
                    <a:pt x="395051" y="152442"/>
                    <a:pt x="434250" y="213794"/>
                    <a:pt x="434250" y="281646"/>
                  </a:cubicBezTo>
                  <a:cubicBezTo>
                    <a:pt x="434250" y="284462"/>
                    <a:pt x="434093" y="287334"/>
                    <a:pt x="433850" y="290237"/>
                  </a:cubicBezTo>
                  <a:cubicBezTo>
                    <a:pt x="431660" y="290068"/>
                    <a:pt x="429459" y="289955"/>
                    <a:pt x="427230" y="289955"/>
                  </a:cubicBezTo>
                  <a:cubicBezTo>
                    <a:pt x="379671" y="289955"/>
                    <a:pt x="340982" y="328644"/>
                    <a:pt x="340982" y="376203"/>
                  </a:cubicBezTo>
                  <a:cubicBezTo>
                    <a:pt x="340982" y="395140"/>
                    <a:pt x="347132" y="412659"/>
                    <a:pt x="357517" y="426903"/>
                  </a:cubicBezTo>
                  <a:cubicBezTo>
                    <a:pt x="328069" y="447341"/>
                    <a:pt x="292910" y="458439"/>
                    <a:pt x="256739" y="458439"/>
                  </a:cubicBezTo>
                  <a:cubicBezTo>
                    <a:pt x="220690" y="458439"/>
                    <a:pt x="185397" y="447317"/>
                    <a:pt x="155961" y="426903"/>
                  </a:cubicBezTo>
                  <a:close/>
                  <a:moveTo>
                    <a:pt x="427230" y="422335"/>
                  </a:moveTo>
                  <a:cubicBezTo>
                    <a:pt x="401793" y="422335"/>
                    <a:pt x="381097" y="401639"/>
                    <a:pt x="381097" y="376203"/>
                  </a:cubicBezTo>
                  <a:cubicBezTo>
                    <a:pt x="381097" y="350766"/>
                    <a:pt x="401793" y="330070"/>
                    <a:pt x="427230" y="330070"/>
                  </a:cubicBezTo>
                  <a:cubicBezTo>
                    <a:pt x="452666" y="330070"/>
                    <a:pt x="473363" y="350766"/>
                    <a:pt x="473363" y="376203"/>
                  </a:cubicBezTo>
                  <a:cubicBezTo>
                    <a:pt x="473363" y="401639"/>
                    <a:pt x="452666" y="422335"/>
                    <a:pt x="427230" y="422335"/>
                  </a:cubicBezTo>
                  <a:close/>
                </a:path>
              </a:pathLst>
            </a:custGeom>
            <a:solidFill>
              <a:schemeClr val="bg1"/>
            </a:solidFill>
            <a:ln w="986" cap="flat">
              <a:noFill/>
              <a:prstDash val="solid"/>
              <a:miter/>
            </a:ln>
          </p:spPr>
          <p:txBody>
            <a:bodyPr rtlCol="0" anchor="ctr"/>
            <a:lstStyle/>
            <a:p>
              <a:endParaRPr lang="en-ID"/>
            </a:p>
          </p:txBody>
        </p:sp>
        <p:sp>
          <p:nvSpPr>
            <p:cNvPr id="37" name="Graphic 30">
              <a:extLst>
                <a:ext uri="{FF2B5EF4-FFF2-40B4-BE49-F238E27FC236}">
                  <a16:creationId xmlns:a16="http://schemas.microsoft.com/office/drawing/2014/main" id="{C0CB755D-172E-4402-9969-6D1A6EE4AEB4}"/>
                </a:ext>
              </a:extLst>
            </p:cNvPr>
            <p:cNvSpPr/>
            <p:nvPr/>
          </p:nvSpPr>
          <p:spPr>
            <a:xfrm>
              <a:off x="1652546" y="3954804"/>
              <a:ext cx="354849" cy="354847"/>
            </a:xfrm>
            <a:custGeom>
              <a:avLst/>
              <a:gdLst>
                <a:gd name="connsiteX0" fmla="*/ 211691 w 513478"/>
                <a:gd name="connsiteY0" fmla="*/ 156407 h 513476"/>
                <a:gd name="connsiteX1" fmla="*/ 92383 w 513478"/>
                <a:gd name="connsiteY1" fmla="*/ 156407 h 513476"/>
                <a:gd name="connsiteX2" fmla="*/ 92383 w 513478"/>
                <a:gd name="connsiteY2" fmla="*/ 37095 h 513476"/>
                <a:gd name="connsiteX3" fmla="*/ 132487 w 513478"/>
                <a:gd name="connsiteY3" fmla="*/ 37095 h 513476"/>
                <a:gd name="connsiteX4" fmla="*/ 132487 w 513478"/>
                <a:gd name="connsiteY4" fmla="*/ 86898 h 513476"/>
                <a:gd name="connsiteX5" fmla="*/ 187712 w 513478"/>
                <a:gd name="connsiteY5" fmla="*/ 34298 h 513476"/>
                <a:gd name="connsiteX6" fmla="*/ 302931 w 513478"/>
                <a:gd name="connsiteY6" fmla="*/ 0 h 513476"/>
                <a:gd name="connsiteX7" fmla="*/ 513478 w 513478"/>
                <a:gd name="connsiteY7" fmla="*/ 210547 h 513476"/>
                <a:gd name="connsiteX8" fmla="*/ 473374 w 513478"/>
                <a:gd name="connsiteY8" fmla="*/ 210547 h 513476"/>
                <a:gd name="connsiteX9" fmla="*/ 302931 w 513478"/>
                <a:gd name="connsiteY9" fmla="*/ 40104 h 513476"/>
                <a:gd name="connsiteX10" fmla="*/ 160897 w 513478"/>
                <a:gd name="connsiteY10" fmla="*/ 116303 h 513476"/>
                <a:gd name="connsiteX11" fmla="*/ 211691 w 513478"/>
                <a:gd name="connsiteY11" fmla="*/ 116303 h 513476"/>
                <a:gd name="connsiteX12" fmla="*/ 394166 w 513478"/>
                <a:gd name="connsiteY12" fmla="*/ 304790 h 513476"/>
                <a:gd name="connsiteX13" fmla="*/ 444976 w 513478"/>
                <a:gd name="connsiteY13" fmla="*/ 304790 h 513476"/>
                <a:gd name="connsiteX14" fmla="*/ 302931 w 513478"/>
                <a:gd name="connsiteY14" fmla="*/ 380990 h 513476"/>
                <a:gd name="connsiteX15" fmla="*/ 132487 w 513478"/>
                <a:gd name="connsiteY15" fmla="*/ 210547 h 513476"/>
                <a:gd name="connsiteX16" fmla="*/ 92383 w 513478"/>
                <a:gd name="connsiteY16" fmla="*/ 210547 h 513476"/>
                <a:gd name="connsiteX17" fmla="*/ 140612 w 513478"/>
                <a:gd name="connsiteY17" fmla="*/ 344506 h 513476"/>
                <a:gd name="connsiteX18" fmla="*/ 0 w 513478"/>
                <a:gd name="connsiteY18" fmla="*/ 485117 h 513476"/>
                <a:gd name="connsiteX19" fmla="*/ 28359 w 513478"/>
                <a:gd name="connsiteY19" fmla="*/ 513476 h 513476"/>
                <a:gd name="connsiteX20" fmla="*/ 168971 w 513478"/>
                <a:gd name="connsiteY20" fmla="*/ 372865 h 513476"/>
                <a:gd name="connsiteX21" fmla="*/ 302931 w 513478"/>
                <a:gd name="connsiteY21" fmla="*/ 421093 h 513476"/>
                <a:gd name="connsiteX22" fmla="*/ 473374 w 513478"/>
                <a:gd name="connsiteY22" fmla="*/ 334168 h 513476"/>
                <a:gd name="connsiteX23" fmla="*/ 473374 w 513478"/>
                <a:gd name="connsiteY23" fmla="*/ 383998 h 513476"/>
                <a:gd name="connsiteX24" fmla="*/ 513478 w 513478"/>
                <a:gd name="connsiteY24" fmla="*/ 383998 h 513476"/>
                <a:gd name="connsiteX25" fmla="*/ 513478 w 513478"/>
                <a:gd name="connsiteY25" fmla="*/ 264687 h 513476"/>
                <a:gd name="connsiteX26" fmla="*/ 394166 w 513478"/>
                <a:gd name="connsiteY26" fmla="*/ 264687 h 51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3478" h="513476">
                  <a:moveTo>
                    <a:pt x="211691" y="156407"/>
                  </a:moveTo>
                  <a:lnTo>
                    <a:pt x="92383" y="156407"/>
                  </a:lnTo>
                  <a:lnTo>
                    <a:pt x="92383" y="37095"/>
                  </a:lnTo>
                  <a:lnTo>
                    <a:pt x="132487" y="37095"/>
                  </a:lnTo>
                  <a:lnTo>
                    <a:pt x="132487" y="86898"/>
                  </a:lnTo>
                  <a:cubicBezTo>
                    <a:pt x="147464" y="66269"/>
                    <a:pt x="166127" y="48436"/>
                    <a:pt x="187712" y="34298"/>
                  </a:cubicBezTo>
                  <a:cubicBezTo>
                    <a:pt x="221971" y="11858"/>
                    <a:pt x="261816" y="0"/>
                    <a:pt x="302931" y="0"/>
                  </a:cubicBezTo>
                  <a:cubicBezTo>
                    <a:pt x="419026" y="0"/>
                    <a:pt x="513478" y="94451"/>
                    <a:pt x="513478" y="210547"/>
                  </a:cubicBezTo>
                  <a:lnTo>
                    <a:pt x="473374" y="210547"/>
                  </a:lnTo>
                  <a:cubicBezTo>
                    <a:pt x="473374" y="116566"/>
                    <a:pt x="396912" y="40104"/>
                    <a:pt x="302931" y="40104"/>
                  </a:cubicBezTo>
                  <a:cubicBezTo>
                    <a:pt x="245445" y="40104"/>
                    <a:pt x="192178" y="69313"/>
                    <a:pt x="160897" y="116303"/>
                  </a:cubicBezTo>
                  <a:lnTo>
                    <a:pt x="211691" y="116303"/>
                  </a:lnTo>
                  <a:close/>
                  <a:moveTo>
                    <a:pt x="394166" y="304790"/>
                  </a:moveTo>
                  <a:lnTo>
                    <a:pt x="444976" y="304790"/>
                  </a:lnTo>
                  <a:cubicBezTo>
                    <a:pt x="413710" y="351804"/>
                    <a:pt x="360506" y="380990"/>
                    <a:pt x="302931" y="380990"/>
                  </a:cubicBezTo>
                  <a:cubicBezTo>
                    <a:pt x="208949" y="380990"/>
                    <a:pt x="132487" y="304528"/>
                    <a:pt x="132487" y="210547"/>
                  </a:cubicBezTo>
                  <a:lnTo>
                    <a:pt x="92383" y="210547"/>
                  </a:lnTo>
                  <a:cubicBezTo>
                    <a:pt x="92383" y="261392"/>
                    <a:pt x="110498" y="308081"/>
                    <a:pt x="140612" y="344506"/>
                  </a:cubicBezTo>
                  <a:lnTo>
                    <a:pt x="0" y="485117"/>
                  </a:lnTo>
                  <a:lnTo>
                    <a:pt x="28359" y="513476"/>
                  </a:lnTo>
                  <a:lnTo>
                    <a:pt x="168971" y="372865"/>
                  </a:lnTo>
                  <a:cubicBezTo>
                    <a:pt x="205396" y="402979"/>
                    <a:pt x="252085" y="421093"/>
                    <a:pt x="302931" y="421093"/>
                  </a:cubicBezTo>
                  <a:cubicBezTo>
                    <a:pt x="371064" y="421093"/>
                    <a:pt x="434234" y="388006"/>
                    <a:pt x="473374" y="334168"/>
                  </a:cubicBezTo>
                  <a:lnTo>
                    <a:pt x="473374" y="383998"/>
                  </a:lnTo>
                  <a:lnTo>
                    <a:pt x="513478" y="383998"/>
                  </a:lnTo>
                  <a:lnTo>
                    <a:pt x="513478" y="264687"/>
                  </a:lnTo>
                  <a:lnTo>
                    <a:pt x="394166" y="264687"/>
                  </a:lnTo>
                  <a:close/>
                </a:path>
              </a:pathLst>
            </a:custGeom>
            <a:solidFill>
              <a:schemeClr val="bg1"/>
            </a:solidFill>
            <a:ln w="986" cap="flat">
              <a:noFill/>
              <a:prstDash val="solid"/>
              <a:miter/>
            </a:ln>
          </p:spPr>
          <p:txBody>
            <a:bodyPr rtlCol="0" anchor="ctr"/>
            <a:lstStyle/>
            <a:p>
              <a:endParaRPr lang="en-ID"/>
            </a:p>
          </p:txBody>
        </p:sp>
      </p:grpSp>
      <p:pic>
        <p:nvPicPr>
          <p:cNvPr id="9" name="Picture Placeholder 8">
            <a:extLst>
              <a:ext uri="{FF2B5EF4-FFF2-40B4-BE49-F238E27FC236}">
                <a16:creationId xmlns:a16="http://schemas.microsoft.com/office/drawing/2014/main" id="{FD525BAF-265A-42CD-8C47-A36450033C2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122" b="16122"/>
          <a:stretch>
            <a:fillRect/>
          </a:stretch>
        </p:blipFill>
        <p:spPr>
          <a:xfrm>
            <a:off x="1260999" y="-80505"/>
            <a:ext cx="10931001" cy="3513406"/>
          </a:xfrm>
        </p:spPr>
      </p:pic>
      <p:sp>
        <p:nvSpPr>
          <p:cNvPr id="43" name="Rectangle 42">
            <a:extLst>
              <a:ext uri="{FF2B5EF4-FFF2-40B4-BE49-F238E27FC236}">
                <a16:creationId xmlns:a16="http://schemas.microsoft.com/office/drawing/2014/main" id="{6AA06DDB-58B2-4A8E-8BA9-E9C9FFE88F4B}"/>
              </a:ext>
            </a:extLst>
          </p:cNvPr>
          <p:cNvSpPr/>
          <p:nvPr/>
        </p:nvSpPr>
        <p:spPr>
          <a:xfrm>
            <a:off x="9580098" y="-3748"/>
            <a:ext cx="2611902" cy="351340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TextBox 37">
            <a:extLst>
              <a:ext uri="{FF2B5EF4-FFF2-40B4-BE49-F238E27FC236}">
                <a16:creationId xmlns:a16="http://schemas.microsoft.com/office/drawing/2014/main" id="{A9E2C0DF-DBAA-4AF6-BFBC-C000484AE79D}"/>
              </a:ext>
            </a:extLst>
          </p:cNvPr>
          <p:cNvSpPr txBox="1"/>
          <p:nvPr/>
        </p:nvSpPr>
        <p:spPr>
          <a:xfrm flipH="1">
            <a:off x="1260999" y="2870823"/>
            <a:ext cx="8252965" cy="646331"/>
          </a:xfrm>
          <a:prstGeom prst="rect">
            <a:avLst/>
          </a:prstGeom>
          <a:solidFill>
            <a:schemeClr val="bg1"/>
          </a:solidFill>
        </p:spPr>
        <p:txBody>
          <a:bodyPr wrap="none" rtlCol="0">
            <a:spAutoFit/>
          </a:bodyPr>
          <a:lstStyle/>
          <a:p>
            <a:r>
              <a:rPr lang="en-ID" sz="3600" b="1" dirty="0">
                <a:solidFill>
                  <a:srgbClr val="59B146"/>
                </a:solidFill>
                <a:latin typeface="+mj-lt"/>
              </a:rPr>
              <a:t>Verification </a:t>
            </a:r>
            <a:r>
              <a:rPr lang="en-ID" sz="3600" b="1" dirty="0">
                <a:solidFill>
                  <a:schemeClr val="tx1">
                    <a:lumMod val="65000"/>
                    <a:lumOff val="35000"/>
                  </a:schemeClr>
                </a:solidFill>
                <a:latin typeface="+mj-lt"/>
              </a:rPr>
              <a:t>&amp; Authentication Process</a:t>
            </a:r>
            <a:endParaRPr lang="en-US" sz="3600" b="1" dirty="0">
              <a:solidFill>
                <a:schemeClr val="tx1">
                  <a:lumMod val="65000"/>
                  <a:lumOff val="35000"/>
                </a:schemeClr>
              </a:solidFill>
              <a:latin typeface="+mj-lt"/>
            </a:endParaRPr>
          </a:p>
        </p:txBody>
      </p:sp>
    </p:spTree>
    <p:extLst>
      <p:ext uri="{BB962C8B-B14F-4D97-AF65-F5344CB8AC3E}">
        <p14:creationId xmlns:p14="http://schemas.microsoft.com/office/powerpoint/2010/main" val="362529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544BCB07-87E5-4484-B180-C0077D409670}"/>
              </a:ext>
            </a:extLst>
          </p:cNvPr>
          <p:cNvSpPr/>
          <p:nvPr/>
        </p:nvSpPr>
        <p:spPr>
          <a:xfrm rot="641551">
            <a:off x="6175462" y="-64500"/>
            <a:ext cx="6455964" cy="574121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252FFD13-9DAB-4477-9D3D-F4C8834811DD}"/>
              </a:ext>
            </a:extLst>
          </p:cNvPr>
          <p:cNvSpPr txBox="1"/>
          <p:nvPr/>
        </p:nvSpPr>
        <p:spPr>
          <a:xfrm>
            <a:off x="770543" y="656993"/>
            <a:ext cx="2826415" cy="646331"/>
          </a:xfrm>
          <a:prstGeom prst="rect">
            <a:avLst/>
          </a:prstGeom>
          <a:noFill/>
        </p:spPr>
        <p:txBody>
          <a:bodyPr wrap="none" rtlCol="0">
            <a:spAutoFit/>
          </a:bodyPr>
          <a:lstStyle/>
          <a:p>
            <a:r>
              <a:rPr lang="en-ID" sz="3600" b="1" dirty="0">
                <a:solidFill>
                  <a:schemeClr val="tx1">
                    <a:lumMod val="75000"/>
                    <a:lumOff val="25000"/>
                  </a:schemeClr>
                </a:solidFill>
                <a:latin typeface="+mj-lt"/>
              </a:rPr>
              <a:t>Certificates </a:t>
            </a:r>
            <a:endParaRPr lang="en-US" sz="3600" b="1" dirty="0">
              <a:solidFill>
                <a:schemeClr val="tx1">
                  <a:lumMod val="75000"/>
                  <a:lumOff val="25000"/>
                </a:schemeClr>
              </a:solidFill>
              <a:latin typeface="+mj-lt"/>
            </a:endParaRPr>
          </a:p>
        </p:txBody>
      </p:sp>
      <p:sp>
        <p:nvSpPr>
          <p:cNvPr id="6" name="TextBox 5">
            <a:extLst>
              <a:ext uri="{FF2B5EF4-FFF2-40B4-BE49-F238E27FC236}">
                <a16:creationId xmlns:a16="http://schemas.microsoft.com/office/drawing/2014/main" id="{72FCC6C6-5477-4F0A-8435-040ADAAD2E69}"/>
              </a:ext>
            </a:extLst>
          </p:cNvPr>
          <p:cNvSpPr txBox="1"/>
          <p:nvPr/>
        </p:nvSpPr>
        <p:spPr>
          <a:xfrm>
            <a:off x="393442" y="1504931"/>
            <a:ext cx="6023926" cy="44791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The MINT produces imitation-proof certificates for its clients in various industries. </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Our production procedures are tailored to meet our clients’ strict specifications. We also take into consideration the degree of sensitivity and use of these certificates.</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Our production systems ensure that these certificates are preserved against fraud, counterfeiting, and identity theft. </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Our Certificates come with Multi-Layered Security features of both overt and covert features.</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We print with a high grammage  security paper customized exclusively to </a:t>
            </a:r>
            <a:r>
              <a:rPr lang="en-US" sz="1600" dirty="0" err="1">
                <a:solidFill>
                  <a:schemeClr val="tx1">
                    <a:lumMod val="50000"/>
                    <a:lumOff val="50000"/>
                  </a:schemeClr>
                </a:solidFill>
              </a:rPr>
              <a:t>Nspm</a:t>
            </a:r>
            <a:r>
              <a:rPr lang="en-US" sz="1600" dirty="0">
                <a:solidFill>
                  <a:schemeClr val="tx1">
                    <a:lumMod val="50000"/>
                    <a:lumOff val="50000"/>
                  </a:schemeClr>
                </a:solidFill>
              </a:rPr>
              <a:t> and can not be bought across the shelf by fraudster.</a:t>
            </a:r>
          </a:p>
        </p:txBody>
      </p:sp>
      <p:sp>
        <p:nvSpPr>
          <p:cNvPr id="22" name="Oval 21">
            <a:extLst>
              <a:ext uri="{FF2B5EF4-FFF2-40B4-BE49-F238E27FC236}">
                <a16:creationId xmlns:a16="http://schemas.microsoft.com/office/drawing/2014/main" id="{4D30AA07-76D5-49F6-A2FC-C5ACA0C0D02E}"/>
              </a:ext>
            </a:extLst>
          </p:cNvPr>
          <p:cNvSpPr/>
          <p:nvPr/>
        </p:nvSpPr>
        <p:spPr>
          <a:xfrm>
            <a:off x="11518959" y="6225786"/>
            <a:ext cx="444441" cy="4412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lang="en-ID">
              <a:solidFill>
                <a:schemeClr val="bg1"/>
              </a:solidFill>
            </a:endParaRPr>
          </a:p>
        </p:txBody>
      </p:sp>
      <p:pic>
        <p:nvPicPr>
          <p:cNvPr id="7" name="Picture Placeholder 6">
            <a:extLst>
              <a:ext uri="{FF2B5EF4-FFF2-40B4-BE49-F238E27FC236}">
                <a16:creationId xmlns:a16="http://schemas.microsoft.com/office/drawing/2014/main" id="{BD6D4AE6-B650-442D-B47D-E7B963FB396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688" r="11688"/>
          <a:stretch>
            <a:fillRect/>
          </a:stretch>
        </p:blipFill>
        <p:spPr/>
      </p:pic>
      <p:sp>
        <p:nvSpPr>
          <p:cNvPr id="26" name="Oval 25">
            <a:extLst>
              <a:ext uri="{FF2B5EF4-FFF2-40B4-BE49-F238E27FC236}">
                <a16:creationId xmlns:a16="http://schemas.microsoft.com/office/drawing/2014/main" id="{B186EBA2-015C-4415-9A78-57DADA8007D2}"/>
              </a:ext>
            </a:extLst>
          </p:cNvPr>
          <p:cNvSpPr/>
          <p:nvPr/>
        </p:nvSpPr>
        <p:spPr>
          <a:xfrm rot="641551">
            <a:off x="6841666" y="3758437"/>
            <a:ext cx="1450058" cy="1450058"/>
          </a:xfrm>
          <a:prstGeom prst="ellipse">
            <a:avLst/>
          </a:prstGeom>
          <a:solidFill>
            <a:srgbClr val="00B05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TextBox 31">
            <a:extLst>
              <a:ext uri="{FF2B5EF4-FFF2-40B4-BE49-F238E27FC236}">
                <a16:creationId xmlns:a16="http://schemas.microsoft.com/office/drawing/2014/main" id="{4BA10D05-753E-4152-A51F-FE20065179E9}"/>
              </a:ext>
            </a:extLst>
          </p:cNvPr>
          <p:cNvSpPr txBox="1"/>
          <p:nvPr/>
        </p:nvSpPr>
        <p:spPr>
          <a:xfrm>
            <a:off x="7116732" y="4120781"/>
            <a:ext cx="899926" cy="707886"/>
          </a:xfrm>
          <a:prstGeom prst="rect">
            <a:avLst/>
          </a:prstGeom>
          <a:noFill/>
        </p:spPr>
        <p:txBody>
          <a:bodyPr wrap="none" rtlCol="0">
            <a:spAutoFit/>
          </a:bodyPr>
          <a:lstStyle/>
          <a:p>
            <a:pPr algn="ctr"/>
            <a:r>
              <a:rPr lang="en-ID" sz="2000" b="1" dirty="0">
                <a:solidFill>
                  <a:schemeClr val="bg1"/>
                </a:solidFill>
                <a:latin typeface="+mj-lt"/>
              </a:rPr>
              <a:t>Highly</a:t>
            </a:r>
          </a:p>
          <a:p>
            <a:pPr algn="ctr"/>
            <a:r>
              <a:rPr lang="en-ID" sz="2000" b="1" dirty="0">
                <a:solidFill>
                  <a:schemeClr val="bg1"/>
                </a:solidFill>
                <a:latin typeface="+mj-lt"/>
              </a:rPr>
              <a:t>Secure</a:t>
            </a:r>
            <a:endParaRPr lang="en-US" sz="2000" b="1" dirty="0">
              <a:solidFill>
                <a:schemeClr val="bg1"/>
              </a:solidFill>
              <a:latin typeface="+mj-lt"/>
            </a:endParaRPr>
          </a:p>
        </p:txBody>
      </p:sp>
    </p:spTree>
    <p:extLst>
      <p:ext uri="{BB962C8B-B14F-4D97-AF65-F5344CB8AC3E}">
        <p14:creationId xmlns:p14="http://schemas.microsoft.com/office/powerpoint/2010/main" val="379244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897FD0AA-4B93-46B7-B3D3-D2D44D644E90}"/>
              </a:ext>
            </a:extLst>
          </p:cNvPr>
          <p:cNvSpPr/>
          <p:nvPr/>
        </p:nvSpPr>
        <p:spPr>
          <a:xfrm>
            <a:off x="7058151" y="0"/>
            <a:ext cx="5020403" cy="6858000"/>
          </a:xfrm>
          <a:custGeom>
            <a:avLst/>
            <a:gdLst>
              <a:gd name="connsiteX0" fmla="*/ 1673089 w 5020403"/>
              <a:gd name="connsiteY0" fmla="*/ 0 h 6858000"/>
              <a:gd name="connsiteX1" fmla="*/ 5020403 w 5020403"/>
              <a:gd name="connsiteY1" fmla="*/ 0 h 6858000"/>
              <a:gd name="connsiteX2" fmla="*/ 5020403 w 5020403"/>
              <a:gd name="connsiteY2" fmla="*/ 6858000 h 6858000"/>
              <a:gd name="connsiteX3" fmla="*/ 1062446 w 5020403"/>
              <a:gd name="connsiteY3" fmla="*/ 6858000 h 6858000"/>
              <a:gd name="connsiteX4" fmla="*/ 1004983 w 5020403"/>
              <a:gd name="connsiteY4" fmla="*/ 6784878 h 6858000"/>
              <a:gd name="connsiteX5" fmla="*/ 0 w 5020403"/>
              <a:gd name="connsiteY5" fmla="*/ 3758179 h 6858000"/>
              <a:gd name="connsiteX6" fmla="*/ 1657343 w 5020403"/>
              <a:gd name="connsiteY6" fmla="*/ 136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0403" h="6858000">
                <a:moveTo>
                  <a:pt x="1673089" y="0"/>
                </a:moveTo>
                <a:lnTo>
                  <a:pt x="5020403" y="0"/>
                </a:lnTo>
                <a:lnTo>
                  <a:pt x="5020403" y="6858000"/>
                </a:lnTo>
                <a:lnTo>
                  <a:pt x="1062446" y="6858000"/>
                </a:lnTo>
                <a:lnTo>
                  <a:pt x="1004983" y="6784878"/>
                </a:lnTo>
                <a:cubicBezTo>
                  <a:pt x="373789" y="5940872"/>
                  <a:pt x="0" y="4893177"/>
                  <a:pt x="0" y="3758179"/>
                </a:cubicBezTo>
                <a:cubicBezTo>
                  <a:pt x="0" y="2273951"/>
                  <a:pt x="639202" y="939017"/>
                  <a:pt x="1657343" y="1364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9" name="Picture Placeholder 8">
            <a:extLst>
              <a:ext uri="{FF2B5EF4-FFF2-40B4-BE49-F238E27FC236}">
                <a16:creationId xmlns:a16="http://schemas.microsoft.com/office/drawing/2014/main" id="{23C06EEA-49C8-49E3-A99B-9CE29E37521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455" b="3455"/>
          <a:stretch>
            <a:fillRect/>
          </a:stretch>
        </p:blipFill>
        <p:spPr>
          <a:xfrm>
            <a:off x="7156579" y="143723"/>
            <a:ext cx="5020403" cy="6858000"/>
          </a:xfrm>
        </p:spPr>
      </p:pic>
      <p:sp>
        <p:nvSpPr>
          <p:cNvPr id="4" name="SlideNo">
            <a:extLst>
              <a:ext uri="{FF2B5EF4-FFF2-40B4-BE49-F238E27FC236}">
                <a16:creationId xmlns:a16="http://schemas.microsoft.com/office/drawing/2014/main" id="{A1507F41-BCE8-44E4-AA33-8E4107EA09E9}"/>
              </a:ext>
            </a:extLst>
          </p:cNvPr>
          <p:cNvSpPr txBox="1">
            <a:spLocks/>
          </p:cNvSpPr>
          <p:nvPr/>
        </p:nvSpPr>
        <p:spPr>
          <a:xfrm>
            <a:off x="518672" y="6708144"/>
            <a:ext cx="45719" cy="408098"/>
          </a:xfrm>
          <a:prstGeom prst="rect">
            <a:avLst/>
          </a:prstGeom>
          <a:noFill/>
        </p:spPr>
        <p:txBody>
          <a:bodyPr wrap="square" lIns="0" tIns="0" rIns="0" bIns="0" rtlCol="0" anchor="ctr">
            <a:spAutoFit/>
          </a:bodyPr>
          <a:lstStyle>
            <a:defPPr>
              <a:defRPr lang="en-US"/>
            </a:defPPr>
            <a:lvl1pPr marL="0" algn="ctr" defTabSz="457200" rtl="0" eaLnBrk="1" latinLnBrk="0" hangingPunct="1">
              <a:defRPr lang="en-ID" sz="1400" kern="1200" smtClean="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endParaRPr lang="en-ID" sz="1600" b="1" dirty="0">
              <a:solidFill>
                <a:schemeClr val="bg1"/>
              </a:solidFill>
              <a:latin typeface="+mj-lt"/>
            </a:endParaRPr>
          </a:p>
        </p:txBody>
      </p:sp>
      <p:sp>
        <p:nvSpPr>
          <p:cNvPr id="6" name="TextBox 5">
            <a:extLst>
              <a:ext uri="{FF2B5EF4-FFF2-40B4-BE49-F238E27FC236}">
                <a16:creationId xmlns:a16="http://schemas.microsoft.com/office/drawing/2014/main" id="{B8B32E6D-06B8-44C6-B799-C907040E6CF0}"/>
              </a:ext>
            </a:extLst>
          </p:cNvPr>
          <p:cNvSpPr txBox="1"/>
          <p:nvPr/>
        </p:nvSpPr>
        <p:spPr>
          <a:xfrm>
            <a:off x="956886" y="-61340"/>
            <a:ext cx="5230327" cy="646331"/>
          </a:xfrm>
          <a:prstGeom prst="rect">
            <a:avLst/>
          </a:prstGeom>
          <a:noFill/>
        </p:spPr>
        <p:txBody>
          <a:bodyPr wrap="square" rtlCol="0">
            <a:spAutoFit/>
          </a:bodyPr>
          <a:lstStyle/>
          <a:p>
            <a:r>
              <a:rPr lang="en-ID" sz="3600" b="1" dirty="0">
                <a:solidFill>
                  <a:schemeClr val="tx1">
                    <a:lumMod val="75000"/>
                    <a:lumOff val="25000"/>
                  </a:schemeClr>
                </a:solidFill>
                <a:latin typeface="+mj-lt"/>
              </a:rPr>
              <a:t>Digitalized </a:t>
            </a:r>
            <a:r>
              <a:rPr lang="en-ID" sz="3600" b="1" dirty="0">
                <a:solidFill>
                  <a:schemeClr val="accent1"/>
                </a:solidFill>
                <a:latin typeface="+mj-lt"/>
              </a:rPr>
              <a:t>Certificates</a:t>
            </a:r>
            <a:endParaRPr lang="en-US" sz="3600" b="1" dirty="0">
              <a:solidFill>
                <a:schemeClr val="accent1"/>
              </a:solidFill>
              <a:latin typeface="+mj-lt"/>
            </a:endParaRPr>
          </a:p>
        </p:txBody>
      </p:sp>
      <p:sp>
        <p:nvSpPr>
          <p:cNvPr id="30" name="TextBox 29">
            <a:extLst>
              <a:ext uri="{FF2B5EF4-FFF2-40B4-BE49-F238E27FC236}">
                <a16:creationId xmlns:a16="http://schemas.microsoft.com/office/drawing/2014/main" id="{1BEE6105-C15E-4E11-AC6A-F929E5F0F000}"/>
              </a:ext>
            </a:extLst>
          </p:cNvPr>
          <p:cNvSpPr txBox="1"/>
          <p:nvPr/>
        </p:nvSpPr>
        <p:spPr>
          <a:xfrm>
            <a:off x="382217" y="584991"/>
            <a:ext cx="6675933" cy="59564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The degree certificate awarded by the University is of prime importance in the person’s life but the production and circulation of fake certificates can be forged with the availability of advance printing and copying technologies.</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In order to prevent the circulation of fake degree certificates, NSPM is proposing a Digitalized Certificate where the integrity of the contents within the certificate can be verified with the use of Technology.</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We produce QR code-based degree certificates. This offers an extra level of security to these certificates.</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Facsimile signatures of authorized signatories are captured and replicated on the certificates to prevent boring signings of volume certificates.</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  Customized information of each graduate is captured in a secured format and replicated on each certificate accordingly.</a:t>
            </a:r>
          </a:p>
          <a:p>
            <a:pPr marL="285750" indent="-285750" algn="just">
              <a:lnSpc>
                <a:spcPct val="150000"/>
              </a:lnSpc>
              <a:buFont typeface="Arial" panose="020B0604020202020204" pitchFamily="34" charset="0"/>
              <a:buChar char="•"/>
            </a:pPr>
            <a:r>
              <a:rPr lang="en-US" sz="1600" dirty="0">
                <a:solidFill>
                  <a:schemeClr val="tx1">
                    <a:lumMod val="50000"/>
                    <a:lumOff val="50000"/>
                  </a:schemeClr>
                </a:solidFill>
              </a:rPr>
              <a:t>It meets global acceptance.</a:t>
            </a:r>
          </a:p>
        </p:txBody>
      </p:sp>
      <p:sp>
        <p:nvSpPr>
          <p:cNvPr id="11" name="Rectangle 10">
            <a:extLst>
              <a:ext uri="{FF2B5EF4-FFF2-40B4-BE49-F238E27FC236}">
                <a16:creationId xmlns:a16="http://schemas.microsoft.com/office/drawing/2014/main" id="{C77164EA-5BEC-46FE-9BD0-54FA28082DA9}"/>
              </a:ext>
            </a:extLst>
          </p:cNvPr>
          <p:cNvSpPr/>
          <p:nvPr/>
        </p:nvSpPr>
        <p:spPr>
          <a:xfrm>
            <a:off x="7783033" y="5263116"/>
            <a:ext cx="1095154" cy="12333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AE84504-D992-4669-8A06-389968F7B783}"/>
              </a:ext>
            </a:extLst>
          </p:cNvPr>
          <p:cNvCxnSpPr/>
          <p:nvPr/>
        </p:nvCxnSpPr>
        <p:spPr>
          <a:xfrm>
            <a:off x="7026252" y="6092456"/>
            <a:ext cx="7248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30B87F-F122-4972-A72E-5327F3EC89CC}"/>
              </a:ext>
            </a:extLst>
          </p:cNvPr>
          <p:cNvSpPr txBox="1"/>
          <p:nvPr/>
        </p:nvSpPr>
        <p:spPr>
          <a:xfrm>
            <a:off x="6420313" y="5907790"/>
            <a:ext cx="1015021" cy="369332"/>
          </a:xfrm>
          <a:prstGeom prst="rect">
            <a:avLst/>
          </a:prstGeom>
          <a:noFill/>
        </p:spPr>
        <p:txBody>
          <a:bodyPr wrap="none" rtlCol="0">
            <a:spAutoFit/>
          </a:bodyPr>
          <a:lstStyle/>
          <a:p>
            <a:r>
              <a:rPr lang="en-US" dirty="0"/>
              <a:t>QR Code</a:t>
            </a:r>
          </a:p>
        </p:txBody>
      </p:sp>
      <p:sp>
        <p:nvSpPr>
          <p:cNvPr id="16" name="TextBox 15">
            <a:extLst>
              <a:ext uri="{FF2B5EF4-FFF2-40B4-BE49-F238E27FC236}">
                <a16:creationId xmlns:a16="http://schemas.microsoft.com/office/drawing/2014/main" id="{85F25DCB-51D3-4CA8-8364-A7FE17A1F33B}"/>
              </a:ext>
            </a:extLst>
          </p:cNvPr>
          <p:cNvSpPr txBox="1"/>
          <p:nvPr/>
        </p:nvSpPr>
        <p:spPr>
          <a:xfrm>
            <a:off x="87341" y="6396295"/>
            <a:ext cx="660400" cy="456985"/>
          </a:xfrm>
          <a:prstGeom prst="rect">
            <a:avLst/>
          </a:prstGeom>
          <a:noFill/>
        </p:spPr>
        <p:txBody>
          <a:bodyPr wrap="square">
            <a:spAutoFit/>
          </a:bodyPr>
          <a:lstStyle/>
          <a:p>
            <a:pPr>
              <a:lnSpc>
                <a:spcPct val="150000"/>
              </a:lnSpc>
            </a:pPr>
            <a:r>
              <a:rPr lang="en-ID" sz="1800" b="1" dirty="0">
                <a:solidFill>
                  <a:schemeClr val="bg1"/>
                </a:solidFill>
                <a:latin typeface="+mj-lt"/>
              </a:rPr>
              <a:t>0</a:t>
            </a:r>
            <a:fld id="{F2030FAF-A4A4-40ED-9EAC-96740896EED7}" type="slidenum">
              <a:rPr lang="en-ID" sz="1800" b="1" smtClean="0">
                <a:solidFill>
                  <a:schemeClr val="bg1"/>
                </a:solidFill>
                <a:latin typeface="+mj-lt"/>
              </a:rPr>
              <a:pPr>
                <a:lnSpc>
                  <a:spcPct val="150000"/>
                </a:lnSpc>
              </a:pPr>
              <a:t>7</a:t>
            </a:fld>
            <a:endParaRPr lang="en-ID" sz="1800" b="1" dirty="0">
              <a:solidFill>
                <a:schemeClr val="bg1"/>
              </a:solidFill>
              <a:latin typeface="+mj-lt"/>
            </a:endParaRPr>
          </a:p>
        </p:txBody>
      </p:sp>
    </p:spTree>
    <p:extLst>
      <p:ext uri="{BB962C8B-B14F-4D97-AF65-F5344CB8AC3E}">
        <p14:creationId xmlns:p14="http://schemas.microsoft.com/office/powerpoint/2010/main" val="240392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AFDE606-726D-4335-89FE-66A65058EF11}"/>
              </a:ext>
            </a:extLst>
          </p:cNvPr>
          <p:cNvGrpSpPr/>
          <p:nvPr/>
        </p:nvGrpSpPr>
        <p:grpSpPr>
          <a:xfrm>
            <a:off x="11714327" y="213446"/>
            <a:ext cx="211656" cy="180613"/>
            <a:chOff x="9308592" y="-694944"/>
            <a:chExt cx="1371600" cy="1170432"/>
          </a:xfrm>
          <a:solidFill>
            <a:schemeClr val="tx1">
              <a:lumMod val="95000"/>
              <a:lumOff val="5000"/>
            </a:schemeClr>
          </a:solidFill>
        </p:grpSpPr>
        <p:sp>
          <p:nvSpPr>
            <p:cNvPr id="4" name="Rectangle 3">
              <a:extLst>
                <a:ext uri="{FF2B5EF4-FFF2-40B4-BE49-F238E27FC236}">
                  <a16:creationId xmlns:a16="http://schemas.microsoft.com/office/drawing/2014/main" id="{0291D28B-9B39-41A8-80A1-D7A7BE170A99}"/>
                </a:ext>
              </a:extLst>
            </p:cNvPr>
            <p:cNvSpPr/>
            <p:nvPr/>
          </p:nvSpPr>
          <p:spPr>
            <a:xfrm>
              <a:off x="9308592" y="-694944"/>
              <a:ext cx="1371600" cy="2194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4E413911-32D0-46F3-B89B-171B76C098E8}"/>
                </a:ext>
              </a:extLst>
            </p:cNvPr>
            <p:cNvSpPr/>
            <p:nvPr/>
          </p:nvSpPr>
          <p:spPr>
            <a:xfrm>
              <a:off x="9308592" y="-219456"/>
              <a:ext cx="1371600" cy="2194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7E48CAD-9ED6-41F6-B57B-ED4A20CBAB19}"/>
                </a:ext>
              </a:extLst>
            </p:cNvPr>
            <p:cNvSpPr/>
            <p:nvPr/>
          </p:nvSpPr>
          <p:spPr>
            <a:xfrm>
              <a:off x="9308592" y="256032"/>
              <a:ext cx="1371600" cy="2194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9" name="Rectangle 8">
            <a:extLst>
              <a:ext uri="{FF2B5EF4-FFF2-40B4-BE49-F238E27FC236}">
                <a16:creationId xmlns:a16="http://schemas.microsoft.com/office/drawing/2014/main" id="{49FFF260-CB88-4BD0-86B7-6F6296C73B5C}"/>
              </a:ext>
            </a:extLst>
          </p:cNvPr>
          <p:cNvSpPr/>
          <p:nvPr/>
        </p:nvSpPr>
        <p:spPr>
          <a:xfrm>
            <a:off x="582613" y="2073275"/>
            <a:ext cx="4621212" cy="1126912"/>
          </a:xfrm>
          <a:prstGeom prst="rect">
            <a:avLst/>
          </a:prstGeom>
        </p:spPr>
        <p:txBody>
          <a:bodyPr>
            <a:spAutoFit/>
          </a:bodyPr>
          <a:lstStyle/>
          <a:p>
            <a:pPr eaLnBrk="1" fontAlgn="auto" hangingPunct="1">
              <a:lnSpc>
                <a:spcPts val="2800"/>
              </a:lnSpc>
              <a:spcBef>
                <a:spcPts val="0"/>
              </a:spcBef>
              <a:spcAft>
                <a:spcPts val="0"/>
              </a:spcAft>
              <a:defRPr/>
            </a:pPr>
            <a:r>
              <a:rPr lang="en-US" dirty="0"/>
              <a:t>Two simple but highly effective and complimentary products to combat counterfeiting.</a:t>
            </a:r>
          </a:p>
        </p:txBody>
      </p:sp>
      <p:pic>
        <p:nvPicPr>
          <p:cNvPr id="47109" name="Picture Placeholder 65">
            <a:extLst>
              <a:ext uri="{FF2B5EF4-FFF2-40B4-BE49-F238E27FC236}">
                <a16:creationId xmlns:a16="http://schemas.microsoft.com/office/drawing/2014/main" id="{BC8B8669-5040-49E9-8654-7ABECB5057DD}"/>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t="10043" b="10043"/>
          <a:stretch>
            <a:fillRect/>
          </a:stretch>
        </p:blipFill>
        <p:spPr>
          <a:xfrm>
            <a:off x="5900738" y="1187450"/>
            <a:ext cx="4886325" cy="1328738"/>
          </a:xfrm>
          <a:blipFill dpi="0" rotWithShape="0">
            <a:blip r:embed="rId3"/>
            <a:srcRect t="10043" b="10043"/>
            <a:tile tx="0" ty="0" sx="100000" sy="100000" flip="none" algn="tl"/>
          </a:blipFill>
        </p:spPr>
      </p:pic>
      <p:pic>
        <p:nvPicPr>
          <p:cNvPr id="47110" name="Picture 8">
            <a:extLst>
              <a:ext uri="{FF2B5EF4-FFF2-40B4-BE49-F238E27FC236}">
                <a16:creationId xmlns:a16="http://schemas.microsoft.com/office/drawing/2014/main" id="{88011DF4-052F-48D8-A78A-BEE8B3949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529" t="2805" r="53258" b="3741"/>
          <a:stretch>
            <a:fillRect/>
          </a:stretch>
        </p:blipFill>
        <p:spPr bwMode="auto">
          <a:xfrm>
            <a:off x="3873500" y="3243263"/>
            <a:ext cx="199548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9">
            <a:extLst>
              <a:ext uri="{FF2B5EF4-FFF2-40B4-BE49-F238E27FC236}">
                <a16:creationId xmlns:a16="http://schemas.microsoft.com/office/drawing/2014/main" id="{25ABF876-1828-4304-8C4F-9D6E518AABAA}"/>
              </a:ext>
            </a:extLst>
          </p:cNvPr>
          <p:cNvSpPr txBox="1"/>
          <p:nvPr/>
        </p:nvSpPr>
        <p:spPr>
          <a:xfrm>
            <a:off x="550863" y="3238500"/>
            <a:ext cx="528637" cy="584200"/>
          </a:xfrm>
          <a:prstGeom prst="rect">
            <a:avLst/>
          </a:prstGeom>
        </p:spPr>
        <p:txBody>
          <a:bodyPr lIns="0" tIns="0" rIns="0" bIns="0">
            <a:spAutoFit/>
          </a:bodyPr>
          <a:lstStyle/>
          <a:p>
            <a:pPr eaLnBrk="1" fontAlgn="auto" hangingPunct="1">
              <a:lnSpc>
                <a:spcPts val="4799"/>
              </a:lnSpc>
              <a:spcBef>
                <a:spcPts val="0"/>
              </a:spcBef>
              <a:spcAft>
                <a:spcPts val="0"/>
              </a:spcAft>
              <a:defRPr/>
            </a:pPr>
            <a:r>
              <a:rPr lang="en-US" sz="3600" dirty="0">
                <a:solidFill>
                  <a:srgbClr val="FFFF00"/>
                </a:solidFill>
                <a:latin typeface="+mj-lt"/>
              </a:rPr>
              <a:t>01</a:t>
            </a:r>
          </a:p>
        </p:txBody>
      </p:sp>
      <p:sp>
        <p:nvSpPr>
          <p:cNvPr id="69" name="TextBox 10">
            <a:extLst>
              <a:ext uri="{FF2B5EF4-FFF2-40B4-BE49-F238E27FC236}">
                <a16:creationId xmlns:a16="http://schemas.microsoft.com/office/drawing/2014/main" id="{2B378361-E3A5-4FC9-A2D5-1F49A5A107DC}"/>
              </a:ext>
            </a:extLst>
          </p:cNvPr>
          <p:cNvSpPr txBox="1"/>
          <p:nvPr/>
        </p:nvSpPr>
        <p:spPr>
          <a:xfrm>
            <a:off x="1071563" y="3313113"/>
            <a:ext cx="2744787" cy="666750"/>
          </a:xfrm>
          <a:prstGeom prst="rect">
            <a:avLst/>
          </a:prstGeom>
        </p:spPr>
        <p:txBody>
          <a:bodyPr lIns="0" tIns="0" rIns="0" bIns="0">
            <a:spAutoFit/>
          </a:bodyPr>
          <a:lstStyle/>
          <a:p>
            <a:pPr eaLnBrk="1" fontAlgn="auto" hangingPunct="1">
              <a:lnSpc>
                <a:spcPts val="2574"/>
              </a:lnSpc>
              <a:spcBef>
                <a:spcPts val="0"/>
              </a:spcBef>
              <a:spcAft>
                <a:spcPts val="0"/>
              </a:spcAft>
              <a:defRPr/>
            </a:pPr>
            <a:r>
              <a:rPr lang="en-US" sz="2200" b="1" spc="41" dirty="0">
                <a:solidFill>
                  <a:srgbClr val="FFFF00"/>
                </a:solidFill>
                <a:latin typeface="+mj-lt"/>
              </a:rPr>
              <a:t>Secure Tags/Labels Printing</a:t>
            </a:r>
          </a:p>
        </p:txBody>
      </p:sp>
      <p:sp>
        <p:nvSpPr>
          <p:cNvPr id="70" name="TextBox 11">
            <a:extLst>
              <a:ext uri="{FF2B5EF4-FFF2-40B4-BE49-F238E27FC236}">
                <a16:creationId xmlns:a16="http://schemas.microsoft.com/office/drawing/2014/main" id="{A08CC617-72F8-490D-8506-FEE96AF34A4C}"/>
              </a:ext>
            </a:extLst>
          </p:cNvPr>
          <p:cNvSpPr txBox="1"/>
          <p:nvPr/>
        </p:nvSpPr>
        <p:spPr>
          <a:xfrm>
            <a:off x="1071563" y="4027488"/>
            <a:ext cx="2801937" cy="1346200"/>
          </a:xfrm>
          <a:prstGeom prst="rect">
            <a:avLst/>
          </a:prstGeom>
        </p:spPr>
        <p:txBody>
          <a:bodyPr lIns="0" tIns="0" rIns="0" bIns="0">
            <a:spAutoFit/>
          </a:bodyPr>
          <a:lstStyle/>
          <a:p>
            <a:pPr eaLnBrk="1" fontAlgn="auto" hangingPunct="1">
              <a:lnSpc>
                <a:spcPts val="2106"/>
              </a:lnSpc>
              <a:spcBef>
                <a:spcPts val="0"/>
              </a:spcBef>
              <a:spcAft>
                <a:spcPts val="0"/>
              </a:spcAft>
              <a:defRPr/>
            </a:pPr>
            <a:r>
              <a:rPr lang="en-US" dirty="0"/>
              <a:t>Unique security tags containing random structures that are so secure that they could not be reproduced.</a:t>
            </a:r>
          </a:p>
        </p:txBody>
      </p:sp>
      <p:sp>
        <p:nvSpPr>
          <p:cNvPr id="71" name="TextBox 12">
            <a:extLst>
              <a:ext uri="{FF2B5EF4-FFF2-40B4-BE49-F238E27FC236}">
                <a16:creationId xmlns:a16="http://schemas.microsoft.com/office/drawing/2014/main" id="{ED5DDC23-EFBF-4054-88E6-833A843E2965}"/>
              </a:ext>
            </a:extLst>
          </p:cNvPr>
          <p:cNvSpPr txBox="1"/>
          <p:nvPr/>
        </p:nvSpPr>
        <p:spPr>
          <a:xfrm>
            <a:off x="6346825" y="3194050"/>
            <a:ext cx="528638" cy="584200"/>
          </a:xfrm>
          <a:prstGeom prst="rect">
            <a:avLst/>
          </a:prstGeom>
        </p:spPr>
        <p:txBody>
          <a:bodyPr lIns="0" tIns="0" rIns="0" bIns="0">
            <a:spAutoFit/>
          </a:bodyPr>
          <a:lstStyle/>
          <a:p>
            <a:pPr eaLnBrk="1" fontAlgn="auto" hangingPunct="1">
              <a:lnSpc>
                <a:spcPts val="4799"/>
              </a:lnSpc>
              <a:spcBef>
                <a:spcPts val="0"/>
              </a:spcBef>
              <a:spcAft>
                <a:spcPts val="0"/>
              </a:spcAft>
              <a:defRPr/>
            </a:pPr>
            <a:r>
              <a:rPr lang="en-US" sz="3600" dirty="0">
                <a:solidFill>
                  <a:srgbClr val="FFFF00"/>
                </a:solidFill>
                <a:latin typeface="+mj-lt"/>
              </a:rPr>
              <a:t>02</a:t>
            </a:r>
          </a:p>
        </p:txBody>
      </p:sp>
      <p:sp>
        <p:nvSpPr>
          <p:cNvPr id="72" name="TextBox 13">
            <a:extLst>
              <a:ext uri="{FF2B5EF4-FFF2-40B4-BE49-F238E27FC236}">
                <a16:creationId xmlns:a16="http://schemas.microsoft.com/office/drawing/2014/main" id="{AD1E0E6D-FDB7-43A6-8809-741B11A96B53}"/>
              </a:ext>
            </a:extLst>
          </p:cNvPr>
          <p:cNvSpPr txBox="1"/>
          <p:nvPr/>
        </p:nvSpPr>
        <p:spPr>
          <a:xfrm>
            <a:off x="6875463" y="3008313"/>
            <a:ext cx="5222875" cy="666750"/>
          </a:xfrm>
          <a:prstGeom prst="rect">
            <a:avLst/>
          </a:prstGeom>
        </p:spPr>
        <p:txBody>
          <a:bodyPr lIns="0" tIns="0" rIns="0" bIns="0">
            <a:spAutoFit/>
          </a:bodyPr>
          <a:lstStyle/>
          <a:p>
            <a:pPr eaLnBrk="1" fontAlgn="auto" hangingPunct="1">
              <a:lnSpc>
                <a:spcPts val="2574"/>
              </a:lnSpc>
              <a:spcBef>
                <a:spcPts val="0"/>
              </a:spcBef>
              <a:spcAft>
                <a:spcPts val="0"/>
              </a:spcAft>
              <a:defRPr/>
            </a:pPr>
            <a:r>
              <a:rPr lang="en-US" sz="2200" b="1" spc="41" dirty="0">
                <a:solidFill>
                  <a:srgbClr val="FFFF00"/>
                </a:solidFill>
                <a:latin typeface="+mj-lt"/>
              </a:rPr>
              <a:t>Authentication / Certificate Verification  Web Portal</a:t>
            </a:r>
          </a:p>
        </p:txBody>
      </p:sp>
      <p:grpSp>
        <p:nvGrpSpPr>
          <p:cNvPr id="47116" name="Group 15">
            <a:extLst>
              <a:ext uri="{FF2B5EF4-FFF2-40B4-BE49-F238E27FC236}">
                <a16:creationId xmlns:a16="http://schemas.microsoft.com/office/drawing/2014/main" id="{A6C5A197-C978-4ECE-8B40-34EAC56E6E5C}"/>
              </a:ext>
            </a:extLst>
          </p:cNvPr>
          <p:cNvGrpSpPr>
            <a:grpSpLocks/>
          </p:cNvGrpSpPr>
          <p:nvPr/>
        </p:nvGrpSpPr>
        <p:grpSpPr bwMode="auto">
          <a:xfrm>
            <a:off x="6918325" y="4603750"/>
            <a:ext cx="5006975" cy="2133600"/>
            <a:chOff x="0" y="0"/>
            <a:chExt cx="6412636" cy="2738460"/>
          </a:xfrm>
        </p:grpSpPr>
        <p:pic>
          <p:nvPicPr>
            <p:cNvPr id="47121" name="Picture 16">
              <a:extLst>
                <a:ext uri="{FF2B5EF4-FFF2-40B4-BE49-F238E27FC236}">
                  <a16:creationId xmlns:a16="http://schemas.microsoft.com/office/drawing/2014/main" id="{FF208974-DE64-4D9C-8360-5FA7144357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4776" t="46761" r="12123" b="28110"/>
            <a:stretch>
              <a:fillRect/>
            </a:stretch>
          </p:blipFill>
          <p:spPr bwMode="auto">
            <a:xfrm>
              <a:off x="0" y="0"/>
              <a:ext cx="6412636" cy="273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22" name="Group 17">
              <a:extLst>
                <a:ext uri="{FF2B5EF4-FFF2-40B4-BE49-F238E27FC236}">
                  <a16:creationId xmlns:a16="http://schemas.microsoft.com/office/drawing/2014/main" id="{7D2C58E7-4270-40CD-BB81-B4A4633A524D}"/>
                </a:ext>
              </a:extLst>
            </p:cNvPr>
            <p:cNvGrpSpPr>
              <a:grpSpLocks/>
            </p:cNvGrpSpPr>
            <p:nvPr/>
          </p:nvGrpSpPr>
          <p:grpSpPr bwMode="auto">
            <a:xfrm>
              <a:off x="129457" y="2422173"/>
              <a:ext cx="1867122" cy="255140"/>
              <a:chOff x="0" y="-9814"/>
              <a:chExt cx="1115269" cy="152400"/>
            </a:xfrm>
          </p:grpSpPr>
          <p:sp>
            <p:nvSpPr>
              <p:cNvPr id="47123" name="Freeform 18">
                <a:extLst>
                  <a:ext uri="{FF2B5EF4-FFF2-40B4-BE49-F238E27FC236}">
                    <a16:creationId xmlns:a16="http://schemas.microsoft.com/office/drawing/2014/main" id="{14ED3366-FACB-478A-8B40-8E62B891E9B0}"/>
                  </a:ext>
                </a:extLst>
              </p:cNvPr>
              <p:cNvSpPr>
                <a:spLocks/>
              </p:cNvSpPr>
              <p:nvPr/>
            </p:nvSpPr>
            <p:spPr bwMode="auto">
              <a:xfrm>
                <a:off x="0" y="-9814"/>
                <a:ext cx="1115269" cy="152400"/>
              </a:xfrm>
              <a:custGeom>
                <a:avLst/>
                <a:gdLst>
                  <a:gd name="T0" fmla="*/ 0 w 1115269"/>
                  <a:gd name="T1" fmla="*/ 0 h 152400"/>
                  <a:gd name="T2" fmla="*/ 1115269 w 1115269"/>
                  <a:gd name="T3" fmla="*/ 0 h 152400"/>
                  <a:gd name="T4" fmla="*/ 1115269 w 1115269"/>
                  <a:gd name="T5" fmla="*/ 152400 h 152400"/>
                  <a:gd name="T6" fmla="*/ 0 w 1115269"/>
                  <a:gd name="T7" fmla="*/ 152400 h 152400"/>
                  <a:gd name="T8" fmla="*/ 0 w 1115269"/>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5269" h="152400">
                    <a:moveTo>
                      <a:pt x="0" y="0"/>
                    </a:moveTo>
                    <a:lnTo>
                      <a:pt x="1115269" y="0"/>
                    </a:lnTo>
                    <a:lnTo>
                      <a:pt x="1115269" y="152400"/>
                    </a:lnTo>
                    <a:lnTo>
                      <a:pt x="0" y="1524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3" name="TextBox 14">
            <a:extLst>
              <a:ext uri="{FF2B5EF4-FFF2-40B4-BE49-F238E27FC236}">
                <a16:creationId xmlns:a16="http://schemas.microsoft.com/office/drawing/2014/main" id="{544ADCD5-8B51-4473-A843-D301AA6A949E}"/>
              </a:ext>
            </a:extLst>
          </p:cNvPr>
          <p:cNvSpPr txBox="1"/>
          <p:nvPr/>
        </p:nvSpPr>
        <p:spPr>
          <a:xfrm>
            <a:off x="6938963" y="4027488"/>
            <a:ext cx="5159375" cy="539750"/>
          </a:xfrm>
          <a:prstGeom prst="rect">
            <a:avLst/>
          </a:prstGeom>
        </p:spPr>
        <p:txBody>
          <a:bodyPr lIns="0" tIns="0" rIns="0" bIns="0">
            <a:spAutoFit/>
          </a:bodyPr>
          <a:lstStyle/>
          <a:p>
            <a:pPr eaLnBrk="1" fontAlgn="auto" hangingPunct="1">
              <a:lnSpc>
                <a:spcPts val="2106"/>
              </a:lnSpc>
              <a:spcBef>
                <a:spcPts val="0"/>
              </a:spcBef>
              <a:spcAft>
                <a:spcPts val="0"/>
              </a:spcAft>
              <a:defRPr/>
            </a:pPr>
            <a:r>
              <a:rPr lang="en-US" dirty="0"/>
              <a:t>An easy-to-use authentication system that would be deployed via the web and smart phone.</a:t>
            </a:r>
          </a:p>
        </p:txBody>
      </p:sp>
      <p:sp>
        <p:nvSpPr>
          <p:cNvPr id="78" name="Rectangle 77">
            <a:extLst>
              <a:ext uri="{FF2B5EF4-FFF2-40B4-BE49-F238E27FC236}">
                <a16:creationId xmlns:a16="http://schemas.microsoft.com/office/drawing/2014/main" id="{EA1723DB-8C40-477C-B208-D12521A89DFB}"/>
              </a:ext>
            </a:extLst>
          </p:cNvPr>
          <p:cNvSpPr/>
          <p:nvPr/>
        </p:nvSpPr>
        <p:spPr>
          <a:xfrm>
            <a:off x="6092825" y="3089275"/>
            <a:ext cx="49213" cy="3825875"/>
          </a:xfrm>
          <a:prstGeom prst="rect">
            <a:avLst/>
          </a:prstGeom>
          <a:solidFill>
            <a:srgbClr val="3F755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D7DF66D4-697A-49C5-BF07-9EB931B8082E}"/>
              </a:ext>
            </a:extLst>
          </p:cNvPr>
          <p:cNvSpPr/>
          <p:nvPr/>
        </p:nvSpPr>
        <p:spPr>
          <a:xfrm>
            <a:off x="0" y="6491288"/>
            <a:ext cx="4699000" cy="36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TextBox 22">
            <a:extLst>
              <a:ext uri="{FF2B5EF4-FFF2-40B4-BE49-F238E27FC236}">
                <a16:creationId xmlns:a16="http://schemas.microsoft.com/office/drawing/2014/main" id="{A13DD0BF-2EFD-4917-8B13-8244547B19A3}"/>
              </a:ext>
            </a:extLst>
          </p:cNvPr>
          <p:cNvSpPr txBox="1"/>
          <p:nvPr/>
        </p:nvSpPr>
        <p:spPr>
          <a:xfrm>
            <a:off x="401412" y="1111250"/>
            <a:ext cx="5250155" cy="646331"/>
          </a:xfrm>
          <a:prstGeom prst="rect">
            <a:avLst/>
          </a:prstGeom>
          <a:noFill/>
        </p:spPr>
        <p:txBody>
          <a:bodyPr wrap="none" rtlCol="0">
            <a:spAutoFit/>
          </a:bodyPr>
          <a:lstStyle/>
          <a:p>
            <a:r>
              <a:rPr lang="en-ID" sz="3600" b="1" dirty="0">
                <a:solidFill>
                  <a:schemeClr val="tx1">
                    <a:lumMod val="75000"/>
                    <a:lumOff val="25000"/>
                  </a:schemeClr>
                </a:solidFill>
                <a:latin typeface="+mj-lt"/>
              </a:rPr>
              <a:t>Digitalized Certificates</a:t>
            </a:r>
            <a:r>
              <a:rPr lang="en-ID" sz="3600" b="1" dirty="0">
                <a:solidFill>
                  <a:schemeClr val="accent1"/>
                </a:solidFill>
                <a:latin typeface="+mj-lt"/>
              </a:rPr>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56"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F347073-BDB4-4C4C-8BB7-3A8A144FF812}">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4819</TotalTime>
  <Words>783</Words>
  <Application>Microsoft Office PowerPoint</Application>
  <PresentationFormat>Widescreen</PresentationFormat>
  <Paragraphs>69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Muli</vt:lpstr>
      <vt:lpstr>Poppins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Dania John</dc:creator>
  <cp:lastModifiedBy>Richey Okoh-Michael</cp:lastModifiedBy>
  <cp:revision>212</cp:revision>
  <dcterms:created xsi:type="dcterms:W3CDTF">2019-03-22T16:13:54Z</dcterms:created>
  <dcterms:modified xsi:type="dcterms:W3CDTF">2023-09-02T05:18:48Z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c88eb2-eb2d-44c8-912e-96a8f22df436_Enabled">
    <vt:lpwstr>False</vt:lpwstr>
  </property>
  <property fmtid="{D5CDD505-2E9C-101B-9397-08002B2CF9AE}" pid="3" name="MSIP_Label_a6c88eb2-eb2d-44c8-912e-96a8f22df436_SiteId">
    <vt:lpwstr>9cdc7dd5-9dd6-4fbb-9a68-bcb9021721d0</vt:lpwstr>
  </property>
  <property fmtid="{D5CDD505-2E9C-101B-9397-08002B2CF9AE}" pid="4" name="MSIP_Label_a6c88eb2-eb2d-44c8-912e-96a8f22df436_Owner">
    <vt:lpwstr>DANIA24790@cbn.gov.ng</vt:lpwstr>
  </property>
  <property fmtid="{D5CDD505-2E9C-101B-9397-08002B2CF9AE}" pid="5" name="MSIP_Label_a6c88eb2-eb2d-44c8-912e-96a8f22df436_SetDate">
    <vt:lpwstr>2021-02-16T14:24:11.9367467Z</vt:lpwstr>
  </property>
  <property fmtid="{D5CDD505-2E9C-101B-9397-08002B2CF9AE}" pid="6" name="MSIP_Label_a6c88eb2-eb2d-44c8-912e-96a8f22df436_Name">
    <vt:lpwstr>Confidential</vt:lpwstr>
  </property>
  <property fmtid="{D5CDD505-2E9C-101B-9397-08002B2CF9AE}" pid="7" name="MSIP_Label_a6c88eb2-eb2d-44c8-912e-96a8f22df436_Application">
    <vt:lpwstr>Microsoft Azure Information Protection</vt:lpwstr>
  </property>
  <property fmtid="{D5CDD505-2E9C-101B-9397-08002B2CF9AE}" pid="8" name="MSIP_Label_a6c88eb2-eb2d-44c8-912e-96a8f22df436_Extended_MSFT_Method">
    <vt:lpwstr>Automatic</vt:lpwstr>
  </property>
  <property fmtid="{D5CDD505-2E9C-101B-9397-08002B2CF9AE}" pid="9" name="MSIP_Label_56a3f9de-d7f5-4481-ad90-6d032fa2cd3a_Enabled">
    <vt:lpwstr>False</vt:lpwstr>
  </property>
  <property fmtid="{D5CDD505-2E9C-101B-9397-08002B2CF9AE}" pid="10" name="MSIP_Label_56a3f9de-d7f5-4481-ad90-6d032fa2cd3a_SiteId">
    <vt:lpwstr>9cdc7dd5-9dd6-4fbb-9a68-bcb9021721d0</vt:lpwstr>
  </property>
  <property fmtid="{D5CDD505-2E9C-101B-9397-08002B2CF9AE}" pid="11" name="MSIP_Label_56a3f9de-d7f5-4481-ad90-6d032fa2cd3a_Owner">
    <vt:lpwstr>DANIA24790@cbn.gov.ng</vt:lpwstr>
  </property>
  <property fmtid="{D5CDD505-2E9C-101B-9397-08002B2CF9AE}" pid="12" name="MSIP_Label_56a3f9de-d7f5-4481-ad90-6d032fa2cd3a_SetDate">
    <vt:lpwstr>2021-02-16T14:24:11.9367467Z</vt:lpwstr>
  </property>
  <property fmtid="{D5CDD505-2E9C-101B-9397-08002B2CF9AE}" pid="13" name="MSIP_Label_56a3f9de-d7f5-4481-ad90-6d032fa2cd3a_Name">
    <vt:lpwstr>Anyone (not protected)</vt:lpwstr>
  </property>
  <property fmtid="{D5CDD505-2E9C-101B-9397-08002B2CF9AE}" pid="14" name="MSIP_Label_56a3f9de-d7f5-4481-ad90-6d032fa2cd3a_Application">
    <vt:lpwstr>Microsoft Azure Information Protection</vt:lpwstr>
  </property>
  <property fmtid="{D5CDD505-2E9C-101B-9397-08002B2CF9AE}" pid="15" name="MSIP_Label_56a3f9de-d7f5-4481-ad90-6d032fa2cd3a_Parent">
    <vt:lpwstr>a6c88eb2-eb2d-44c8-912e-96a8f22df436</vt:lpwstr>
  </property>
  <property fmtid="{D5CDD505-2E9C-101B-9397-08002B2CF9AE}" pid="16" name="MSIP_Label_56a3f9de-d7f5-4481-ad90-6d032fa2cd3a_Extended_MSFT_Method">
    <vt:lpwstr>Automatic</vt:lpwstr>
  </property>
</Properties>
</file>