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0c6ebcf2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0c6ebcf2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0c6ebcf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0c6ebcf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0c6ebcf2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0c6ebcf2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0c6ebcf2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0c6ebcf2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0c6ebcf2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0c6ebcf2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c6ebcf2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0c6ebcf2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c6ebcf2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0c6ebcf2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0c6ebcf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0c6ebcf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0c6ebcf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0c6ebcf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0c6ebcf2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0c6ebcf2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c6ebcf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c6ebcf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0c6ebcf2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0c6ebcf2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https://techblog.assignar.com/how-to-use-bert-sentence-embedding-for-clustering-text/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0c6ebcf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0c6ebcf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0c6ebcf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0c6ebcf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0c6ebcf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0c6ebcf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0c6ebcf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0c6ebcf2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0c6ebcf2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0c6ebcf2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c6ebcf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c6ebcf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0c6ebcf2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0c6ebcf2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0c6ebcf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0c6ebcf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0c6ebcf2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0c6ebcf2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0c6ebcf2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0c6ebcf2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0c6ebcf2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0c6ebcf2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0c6ebcf2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0c6ebcf2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pacy.io/" TargetMode="External"/><Relationship Id="rId3" Type="http://schemas.openxmlformats.org/officeDocument/2006/relationships/hyperlink" Target="http://www.nltk.org" TargetMode="External"/><Relationship Id="rId7" Type="http://schemas.openxmlformats.org/officeDocument/2006/relationships/hyperlink" Target="https://fasttext.c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roycon/LaMachine" TargetMode="External"/><Relationship Id="rId5" Type="http://schemas.openxmlformats.org/officeDocument/2006/relationships/hyperlink" Target="http://scikit-learn.org/stable/tutorial/text_analytics/working_with_text_data.html" TargetMode="External"/><Relationship Id="rId4" Type="http://schemas.openxmlformats.org/officeDocument/2006/relationships/hyperlink" Target="http://scikit-learn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A new era of </a:t>
            </a:r>
            <a:br>
              <a:rPr lang="tr" dirty="0"/>
            </a:br>
            <a:r>
              <a:rPr lang="tr" dirty="0"/>
              <a:t>text processing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92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dirty="0"/>
              <a:t>Ali Hürriyetoğlu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SICSS-Istanbul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dirty="0"/>
              <a:t>July 4, 2023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You can attempt to solve almost any text mining task with machine learning approaches. The quality of the outcome will depend on: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Feature extraction and selection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Amount of labeled data in supervised learning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Time you have to analyze the output in unsupervised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It may be optional to use it if you can formulate a solution with the language resources and rules you have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You must use it for an acceptable performance if you are dealing with some problem you cannot formulate and operationalize.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Can you predict whether a document is spam or not using a formulation based on words?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Use statistics and optimization techniques to identify an optimal predictor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Feature engineering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tokens, word ngrams, character ngrams, vocabulary/lexicon/gazetteer based lists,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Feature selection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Statistical tests for importance of the features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 - Curve fitting, pattern detection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50" y="1017725"/>
            <a:ext cx="454659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 - Supervised ML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75" y="1017725"/>
            <a:ext cx="74138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 - Clustering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0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ML - Topic modelling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75" y="1153500"/>
            <a:ext cx="6067826" cy="3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Traditional: ML - t-SNE</a:t>
            </a:r>
            <a:endParaRPr dirty="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103850"/>
            <a:ext cx="6880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 - Deep learning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Deep learning offers a way to harness large amounts of computation and data with little engineering by hand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Overcome/decrease the limitations of relying on annotated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Language modeling has become the ultimate aim of text processing studies. If you have a perfect language model, you can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answer questions,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detect entailment,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generate correct answers in a correct way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A language model provides a mapping of text to a vector space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Distributed Representations, learn static context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Word Embeddings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Character/ngram Embeddings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Pretrain on unlabeled data, learn dynamic context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pre-trained contextual architectures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Transfer Learning, e.g. from large MT parallel corpora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transformers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Multitask learning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CNN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Recurrent Neural Networks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LSTM/BiLSTM/GRU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Attention Mechanism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Reinforcement Learning for sequence generation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Memory Augmented Networks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 - Word embeddings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0" y="1230725"/>
            <a:ext cx="6290302" cy="2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631050" y="3806725"/>
            <a:ext cx="68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vec(“China”) – vec(“Beijing”) = vec(“Russia”) - vec(“Moscow”)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 sz="2000" dirty="0"/>
              <a:t>How was it?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dirty="0"/>
              <a:t>Natural language processing (NLP)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dirty="0"/>
              <a:t>Machine learning (ML)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 sz="2000" dirty="0"/>
              <a:t>What are the recent breakthroughs?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 sz="2000" dirty="0"/>
              <a:t>What is the result?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 - Sentence embeddings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4873"/>
            <a:ext cx="4153251" cy="23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9650"/>
            <a:ext cx="4046234" cy="21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 - Architectures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00" y="1120425"/>
            <a:ext cx="4199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Breakthroughs - Architectures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Which architecture is the most effective?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50" y="1683450"/>
            <a:ext cx="6534973" cy="27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Tools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NLTK, </a:t>
            </a:r>
            <a:r>
              <a:rPr lang="tr" u="sng" dirty="0">
                <a:solidFill>
                  <a:schemeClr val="hlink"/>
                </a:solidFill>
                <a:hlinkClick r:id="rId3"/>
              </a:rPr>
              <a:t>http://www.nltk.org</a:t>
            </a:r>
            <a:r>
              <a:rPr lang="tr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Scikit-learn, </a:t>
            </a:r>
            <a:r>
              <a:rPr lang="tr" u="sng" dirty="0">
                <a:solidFill>
                  <a:schemeClr val="hlink"/>
                </a:solidFill>
                <a:hlinkClick r:id="rId4"/>
              </a:rPr>
              <a:t>http://scikit-learn.org/</a:t>
            </a:r>
            <a:r>
              <a:rPr lang="tr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u="sng" dirty="0">
                <a:solidFill>
                  <a:schemeClr val="hlink"/>
                </a:solidFill>
                <a:hlinkClick r:id="rId5"/>
              </a:rPr>
              <a:t>http://scikit-learn.org/stable/tutorial/text_analytics/working_with_text_data.html</a:t>
            </a:r>
            <a:r>
              <a:rPr lang="tr" dirty="0"/>
              <a:t>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LaMachine, </a:t>
            </a:r>
            <a:r>
              <a:rPr lang="tr" u="sng" dirty="0">
                <a:solidFill>
                  <a:schemeClr val="hlink"/>
                </a:solidFill>
                <a:hlinkClick r:id="rId6"/>
              </a:rPr>
              <a:t>https://github.com/proycon/LaMachine</a:t>
            </a:r>
            <a:r>
              <a:rPr lang="tr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fastText, </a:t>
            </a:r>
            <a:r>
              <a:rPr lang="en-US" dirty="0">
                <a:hlinkClick r:id="rId7"/>
              </a:rPr>
              <a:t>https://fasttext.cc</a:t>
            </a:r>
            <a:r>
              <a:rPr lang="en-US" dirty="0"/>
              <a:t> </a:t>
            </a:r>
            <a:endParaRPr lang="t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Spacy: </a:t>
            </a:r>
            <a:r>
              <a:rPr lang="tr" u="sng" dirty="0">
                <a:solidFill>
                  <a:schemeClr val="hlink"/>
                </a:solidFill>
                <a:hlinkClick r:id="rId8"/>
              </a:rPr>
              <a:t>https://spacy.io</a:t>
            </a:r>
            <a:endParaRPr lang="tr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Level of automation has been drastically increasing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you need more computation and storage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data becomes more helpful with less input from you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You are losing control and may be mislead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Your task may not need deep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Some lexicon and rules may be much more effective than deep learning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We mostly use language models &amp; architectures shared openly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Check </a:t>
            </a:r>
            <a:r>
              <a:rPr lang="tr" u="sng" dirty="0">
                <a:solidFill>
                  <a:schemeClr val="hlink"/>
                </a:solidFill>
                <a:hlinkClick r:id="rId3"/>
              </a:rPr>
              <a:t>https://huggingface.co/</a:t>
            </a:r>
            <a:r>
              <a:rPr lang="t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Thanks for listening!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What questions do you have?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b="1" u="sng"/>
              <a:t>Reach me at</a:t>
            </a:r>
            <a:r>
              <a:rPr lang="tr"/>
              <a:t>: </a:t>
            </a:r>
            <a:r>
              <a:rPr lang="tr" u="sng">
                <a:solidFill>
                  <a:schemeClr val="hlink"/>
                </a:solidFill>
                <a:hlinkClick r:id="rId3"/>
              </a:rPr>
              <a:t>ali.hurriyetoglu@gmail.com</a:t>
            </a: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linguistics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You need to know about morphology, syntax, semantics, pragmatics, writing rules,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text should be processed in a bottom-up fashion.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tokens, POS tags, dependency parsing,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Language resources had a key role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lexicons, dictionaries, gazetteers, lemmas, stop words, entity lists,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developer should control all steps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rules, configurations,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output of these steps is mainly an input to higher level goals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You can get the result for a task you can formulate using the output of the basic steps defined in the previous slides.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i="1" u="sng"/>
              <a:t>Named entity recognition</a:t>
            </a:r>
            <a:r>
              <a:rPr lang="tr"/>
              <a:t>: Extract if two tokens occur subsequently and the first one is in a first names list and the second one occur in a surnames 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i="1" u="sng"/>
              <a:t>Text classification</a:t>
            </a:r>
            <a:r>
              <a:rPr lang="tr"/>
              <a:t>: If a token or set of tokens occur in a text, make a decision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More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Sentiment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Automatic summarization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Event extraction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Machine translation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Information extraction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Topic detection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Traditional: NLP - pipeline, sample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25" y="1054175"/>
            <a:ext cx="49470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pipeline, sample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225" y="1054175"/>
            <a:ext cx="50389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pipeline, sample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75" y="1017725"/>
            <a:ext cx="61218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Pros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Widely used: text processing industry has been using it for decades and does not plan to leave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Cheap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Controllable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Explainable: You can explain why a decision is made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Debuggable: You can fix it and improve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Traditional: NLP - 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text should have a structure or certain level of specificity to achieve good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News articles are written following standard/official writing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Easy to start, but you cannot predict how much effort you should spend to significantly improve performance of the system.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longer a text is the harder it is to make an automatic decision about significance of an occurrence of a token in a text classification task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Significant performance drop for new documents, new languages, new styles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Specific tasks are mostly effective at sentence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It is much harder to identify and incorporate inter-sentence information.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917</Words>
  <Application>Microsoft Macintosh PowerPoint</Application>
  <PresentationFormat>On-screen Show (16:9)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Simple Light</vt:lpstr>
      <vt:lpstr>A new era of  text processing</vt:lpstr>
      <vt:lpstr>Outline</vt:lpstr>
      <vt:lpstr>Traditional: NLP - linguistics</vt:lpstr>
      <vt:lpstr>Traditional: NLP - tasks </vt:lpstr>
      <vt:lpstr>Traditional: NLP - pipeline, sample 1 </vt:lpstr>
      <vt:lpstr>Traditional: NLP - pipeline, sample 1 </vt:lpstr>
      <vt:lpstr>Traditional: NLP - pipeline, sample 1 </vt:lpstr>
      <vt:lpstr>Traditional: NLP - Pros </vt:lpstr>
      <vt:lpstr>Traditional: NLP - Cons </vt:lpstr>
      <vt:lpstr>Traditional: ML</vt:lpstr>
      <vt:lpstr>Traditional: ML</vt:lpstr>
      <vt:lpstr>Traditional: ML - Curve fitting, pattern detection</vt:lpstr>
      <vt:lpstr>Traditional: ML - Supervised ML</vt:lpstr>
      <vt:lpstr>Traditional: ML - Clustering</vt:lpstr>
      <vt:lpstr>Traditional: ML - Topic modelling</vt:lpstr>
      <vt:lpstr>Traditional: ML - t-SNE</vt:lpstr>
      <vt:lpstr>Breakthroughs - Deep learning</vt:lpstr>
      <vt:lpstr>Breakthroughs</vt:lpstr>
      <vt:lpstr>Breakthroughs - Word embeddings</vt:lpstr>
      <vt:lpstr>Breakthroughs - Sentence embeddings</vt:lpstr>
      <vt:lpstr>Breakthroughs - Architectures</vt:lpstr>
      <vt:lpstr>Breakthroughs - Architectures</vt:lpstr>
      <vt:lpstr>Tools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era of text processing</dc:title>
  <cp:lastModifiedBy>Ali Hürriyetoğlu</cp:lastModifiedBy>
  <cp:revision>6</cp:revision>
  <dcterms:modified xsi:type="dcterms:W3CDTF">2023-07-03T23:28:29Z</dcterms:modified>
</cp:coreProperties>
</file>