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00d2a76508_8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00d2a76508_8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tr"/>
              <a:t>Huge jump in performance convinced most researchers to focus on Transformers.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00d2a76508_8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00d2a76508_8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tr"/>
              <a:t>Some practical information from the BERT paper.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00c6ebcf4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00c6ebcf4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0d2a76508_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0d2a76508_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00d2a76508_8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00d2a76508_8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tr"/>
              <a:t>Pretraining and sharing the was done before BERT, but it achieved it to a greater extent.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tr"/>
              <a:t>Talk about differences of architecture. GPT is geared towards generation, ELMO suffers from limitations of RNNs.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0d2a76508_8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00d2a76508_8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tr" dirty="0"/>
              <a:t>Parallelization allows scaling the models to a greater extent.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tr" dirty="0"/>
              <a:t>Self-attention’s complexity is dependent on sequence length, so they limit it. But it allows us to represent the input in greater dimensions.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00d2a76508_8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00d2a76508_8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00d2a76508_8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00d2a76508_8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tr"/>
              <a:t>Although we can analyze what each token goes through, all tokens are going through self-attention mechanism in parallel.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00d2a76508_8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00d2a76508_8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tr"/>
              <a:t>BERT uses the encoding part of the transformers.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00d2a76508_8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00d2a76508_8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00d2a76508_8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00d2a76508_8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tr"/>
              <a:t>This part is nothing new, it is just to show how to use this pre-trained model for finetuning. Like I said, pretraining was already a thing before BERT.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ali.hurriyetoglu@gmail.com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dirty="0"/>
              <a:t>Latest models and tasks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5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Ali Hürriyetoğlu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SICSS-Istanbul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July 4, 2023</a:t>
            </a:r>
            <a:endParaRPr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tr"/>
              <a:t>BERT - Results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6825" y="968549"/>
            <a:ext cx="6390350" cy="152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675" y="2571750"/>
            <a:ext cx="2085050" cy="238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1850" y="2834550"/>
            <a:ext cx="2640300" cy="186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86121" y="2818700"/>
            <a:ext cx="2356650" cy="18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tr"/>
              <a:t>BERT - Ablation Studies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275" y="1017725"/>
            <a:ext cx="2444450" cy="191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9100" y="951875"/>
            <a:ext cx="2288446" cy="19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01774" y="3033850"/>
            <a:ext cx="2556875" cy="188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15725" y="3014425"/>
            <a:ext cx="2288450" cy="1920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BERT - Conclusion</a:t>
            </a:r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BERT is everywhere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While it introduced some limitations, it greatly enabled scaling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Due to its robustness, sharing pre-trained models became more popular.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Many variants, extensions have been proposed by large players (Google, Facebook, OpenAI, etc.)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4DB71-2F8D-9D44-D2FD-E729D773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A591A-87EA-33EB-C463-6E03E12500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Thanks for listening!</a:t>
            </a: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What questions do you have?</a:t>
            </a: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u="sng" dirty="0"/>
              <a:t>Reach me at</a:t>
            </a:r>
            <a:r>
              <a:rPr lang="en-US" dirty="0"/>
              <a:t>: </a:t>
            </a:r>
            <a:r>
              <a:rPr lang="en-US" u="sng" dirty="0">
                <a:solidFill>
                  <a:schemeClr val="accent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ali.hurriyetoglu@gmail.com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4189326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BERT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Pre-training of Bidirectional Transformers for Language Understanding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tr"/>
              <a:t>BERT - Architecture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625" y="1214425"/>
            <a:ext cx="7324725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tr"/>
              <a:t>Transformer - Motivation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dirty="0"/>
              <a:t>Problems with Recurrent Neural Networks (RNNs)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tr" dirty="0"/>
              <a:t>Sequential computation prevents parallelization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 dirty="0"/>
              <a:t>Despite GRUs and LSTMs, RNNs still need attention mechanisms to deal with long range dependencies.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l="970" t="31913" r="970" b="12969"/>
          <a:stretch/>
        </p:blipFill>
        <p:spPr>
          <a:xfrm>
            <a:off x="1592700" y="2894550"/>
            <a:ext cx="5958599" cy="18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tr"/>
              <a:t>Transformer - General Architecture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477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tr"/>
              <a:t>Built to be used in machine translation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tr"/>
              <a:t>Sequence to sequence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tr"/>
              <a:t>Encoder-Decoder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tr"/>
              <a:t>Uses stacks of layers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tr"/>
              <a:t>Self Attention mechanism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tr"/>
              <a:t>Adding residual for each sublayer after dropout and layer normalization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tr"/>
              <a:t>Positional embeddings are calculated linearly using sine and cosine transformations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tr"/>
              <a:t>Feed forward hidden size is 4 * model_size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3875" y="1036162"/>
            <a:ext cx="2868424" cy="364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tr"/>
              <a:t>Transformer - Scaled Dot Product Attention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535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Query, Value and Key matrices are the size of seq_len x (model_size/h)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Each head has different weights for linear transformations of the input to V, K, Q matrices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Scaling is done by dividing with square root of (model_size/h)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6400" y="752725"/>
            <a:ext cx="1596750" cy="210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6400" y="2964000"/>
            <a:ext cx="1596750" cy="1961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8675" y="2941461"/>
            <a:ext cx="3186650" cy="200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tr"/>
              <a:t>BERT - General Info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tr"/>
              <a:t>Inputs are summed up token, segment and position embeddings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tr"/>
              <a:t>Input consists of two sentences. First token is CLS and there is a SEP tag after each sentence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tr"/>
              <a:t>Trained on BooksCorpus (800M words) and Wikipedia (2,500M words)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tr"/>
              <a:t>Bert-Base L=12, H=768, A=12, Total Parameters=110M. Bert-Large L=24, H=1024, A=16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tr"/>
              <a:t>Has two unsupervised prediction tasks : Masked LM And Next Sentence Prediction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tr"/>
              <a:t>Maximum sequence length is 512. Batch size is 256.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tr"/>
              <a:t>Uses gelu activation at the end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tr"/>
              <a:t>Loss is sum of mean Masked LM loss and mean NPS loss.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tr"/>
              <a:t>256 x 512 for 1M steps =~ 40 epochs over 3.3 billion word corpus.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 rotWithShape="1">
          <a:blip r:embed="rId3">
            <a:alphaModFix/>
          </a:blip>
          <a:srcRect l="9338" t="34823" r="44886"/>
          <a:stretch/>
        </p:blipFill>
        <p:spPr>
          <a:xfrm>
            <a:off x="7519225" y="2765275"/>
            <a:ext cx="1313074" cy="2378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tr"/>
              <a:t>BERT - Pre-training Tasks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Masked LM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Masking %15 of the input and only predicting the masked tokens (%80 is masked, %10 is replace randomly, %10 is not replaced)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The transformer encoder does not know which words it will be asked to predict or which have been replace by random words, so it is forced to keep a distributional contextual representation of every input token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Only %15 of the tokens are predicted in each batch, so more pre-training steps are required 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Next Sentence Prediction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When choosing the sentences A and B for each pre-training example, %50 of the time B is the actual next sentence, and %50 of the time it is a random sentence from the corpus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tr"/>
              <a:t>BERT - Fine-tuning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592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For a pooled representation of the input sequence, they take the output of final Transformer from the first token which is the special CLS token. They apply softmax after a linear transformation W.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They fine tune this W jointly with whole model.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Batch size is 16, 32 , Epochs = 3, 4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3603" y="1003338"/>
            <a:ext cx="3798699" cy="37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720</Words>
  <Application>Microsoft Macintosh PowerPoint</Application>
  <PresentationFormat>On-screen Show (16:9)</PresentationFormat>
  <Paragraphs>67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Simple Light</vt:lpstr>
      <vt:lpstr>Latest models and tasks</vt:lpstr>
      <vt:lpstr>BERT</vt:lpstr>
      <vt:lpstr>BERT - Architecture  </vt:lpstr>
      <vt:lpstr>Transformer - Motivation  </vt:lpstr>
      <vt:lpstr>Transformer - General Architecture  </vt:lpstr>
      <vt:lpstr>Transformer - Scaled Dot Product Attention  </vt:lpstr>
      <vt:lpstr>BERT - General Info  </vt:lpstr>
      <vt:lpstr>BERT - Pre-training Tasks  </vt:lpstr>
      <vt:lpstr>BERT - Fine-tuning  </vt:lpstr>
      <vt:lpstr>BERT - Results  </vt:lpstr>
      <vt:lpstr>BERT - Ablation Studies  </vt:lpstr>
      <vt:lpstr>BERT - 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Latest models and tasks</dc:title>
  <cp:lastModifiedBy>Ali Hürriyetoğlu</cp:lastModifiedBy>
  <cp:revision>5</cp:revision>
  <dcterms:modified xsi:type="dcterms:W3CDTF">2023-07-03T21:12:24Z</dcterms:modified>
</cp:coreProperties>
</file>