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26"/>
  </p:normalViewPr>
  <p:slideViewPr>
    <p:cSldViewPr snapToGrid="0">
      <p:cViewPr varScale="1">
        <p:scale>
          <a:sx n="121" d="100"/>
          <a:sy n="121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7A3E-9FCA-2144-BC46-C2293791084E}" type="datetimeFigureOut">
              <a:rPr lang="en-TR" smtClean="0"/>
              <a:t>4.07.2023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8F6C4-5972-5B4B-980C-CE29E9F23DA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0269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0A05-3401-8E7F-584C-6AFC4D4D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629C9-A929-52A8-6629-27EABF9B4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F6DC1-9251-D601-0F0B-ACE1BD51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6733-9EBE-6940-B97E-55ED1594366A}" type="datetime1">
              <a:rPr lang="tr-TR" smtClean="0"/>
              <a:t>4.07.2023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80918-5514-867A-C739-4A105C97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D7A1-12A2-C147-8362-45438DD4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6741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1048-DEA6-6128-2C1F-C5402627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9E431-8301-995E-0AAB-650261D05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EDCB-C924-67A0-BF60-54AAF8D0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319A-3611-D348-80EC-E7F6CE9B2586}" type="datetime1">
              <a:rPr lang="tr-TR" smtClean="0"/>
              <a:t>4.07.2023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450A-CBA6-2E78-7AA5-870642BF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6D25-04E9-E51F-9E48-D65CA17E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912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53A52-0EBE-C90A-B442-FAC387DD5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40CAA-AFEE-EFA9-DFDB-B795B85DD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C8BF-4254-DC1D-E46B-69E951C5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7E41-6106-5B4C-B6F7-A990FE301602}" type="datetime1">
              <a:rPr lang="tr-TR" smtClean="0"/>
              <a:t>4.07.2023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4A70-FE25-12B5-541B-28F9C493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D78AB-7113-C8F5-3838-39C9FF7C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6293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33C8-3D8E-6B30-8AA2-EC877A6A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2FAB-BD68-713F-A6CB-7B9577DE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887CA-0E1A-3A65-F03A-D05BEA06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E61B-1D55-BA44-8203-73D99E577A14}" type="datetime1">
              <a:rPr lang="tr-TR" smtClean="0"/>
              <a:t>4.07.2023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87C0C-9824-0759-90F3-49702C89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9ED95-3239-7719-3C5E-1748C9DD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7350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5794-2F0E-C597-2451-7E7CAB48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26E57-6871-6A20-59EC-D48C7F99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39314-E765-6DAA-0447-C5401152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72E2-7005-E147-B71B-C67EC7013B89}" type="datetime1">
              <a:rPr lang="tr-TR" smtClean="0"/>
              <a:t>4.07.2023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5D5FC-5147-3F58-B0EE-40B05B9F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4B646-6571-D586-E54A-5D7EF33D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3479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361D-CB26-74E7-16A6-81B7BA57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CBF4D-48DD-E6B3-23D4-5A0F45C24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22C8A-6D28-FBA2-1465-55D20AE5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4B86D-5BD4-F0DC-08CC-62D7D82F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EE9C-ED06-5A41-9E04-EDB76D938ADD}" type="datetime1">
              <a:rPr lang="tr-TR" smtClean="0"/>
              <a:t>4.07.2023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2A271-E3C0-7A93-EA73-7BB91C70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CCF0C-D930-6BDD-D26D-4F1DFAFB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5637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A2CF-A573-F547-0C40-2EC851FE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348F1-63EC-1800-4AEF-652750D3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6B48E-F6C6-A6C1-7F75-2150DA97F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83FD1-790F-F31A-8F84-30AD4BB9A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9C504-BB14-D7E1-AA89-A3B7D80B0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38B24-693D-19D2-6F53-4C7B0655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EFDC-B933-724C-BA9F-703A99F90416}" type="datetime1">
              <a:rPr lang="tr-TR" smtClean="0"/>
              <a:t>4.07.2023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8452F-1070-6867-EBF0-FA820C7F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9C4FF-FF6E-382D-3370-FED584A7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56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DF28-6638-71CB-BFFE-E4903B2E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1A01E-147B-4EF6-76C5-3D00F69F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6C10-8802-4344-894C-F7C071086941}" type="datetime1">
              <a:rPr lang="tr-TR" smtClean="0"/>
              <a:t>4.07.2023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C23C6-601A-C280-015F-476FE89E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0FE18-BD50-01CD-8DFB-CC24A4E3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4277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91C82-DBB4-65F8-03A5-6F745D7F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9427-0E32-044C-9D71-01BCF92AC0A7}" type="datetime1">
              <a:rPr lang="tr-TR" smtClean="0"/>
              <a:t>4.07.2023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474E4-7C24-8D99-3737-EEBB975D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02EEE-189E-FC49-14C7-46370318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5956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5407-0332-1B7E-CF24-3F99C37B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D831-86C7-28E3-4263-C0456947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00C9A-9CF8-5D79-FAD5-3F35C3B0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58699-D1F3-BA53-F386-A235126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3856-E119-A745-A4BC-41FF030925B2}" type="datetime1">
              <a:rPr lang="tr-TR" smtClean="0"/>
              <a:t>4.07.2023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20850-A085-616D-1364-87A6B789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1730-FBDE-5D32-F7DA-9E10E695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0114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EE9B-8B75-3336-6E08-AD6CE3F0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055A6-051C-28E9-0DA1-836A6A15B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0139D-D8E1-86EE-57AF-A9DE644C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FE809-F58F-3048-EEC4-FB7DB5BC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964C-5009-DC4F-BE67-A81CF10CF370}" type="datetime1">
              <a:rPr lang="tr-TR" smtClean="0"/>
              <a:t>4.07.2023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BC208-B1BE-D702-4BA8-67E74464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A5C1-BEFE-C40C-0E92-92A24B7E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964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2FF7F-2C3F-4377-1679-F999DEFC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87FE-5A9F-6092-651D-E318DA64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AC104-BD29-CE3D-1043-A7F3BDABB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079B-5D18-0049-A61B-C5D9018B69C1}" type="datetime1">
              <a:rPr lang="tr-TR" smtClean="0"/>
              <a:t>4.07.2023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0C26-5281-8400-700A-E1E3D9BC5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4165-0CAF-CDC9-CF39-1D8EF219B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EFBE-E764-EA45-B447-8083E3C0211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5092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intelligenceofinformation.wordpress.com/2016/12/06/topic-modeling-latent-dirichlet-allocation-vs-correlation-explanation-alternativ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8/beginners-guide-to-topic-modeling-in-pyth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artengr.github.io/BERTopic/usecas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bertopic" TargetMode="External"/><Relationship Id="rId2" Type="http://schemas.openxmlformats.org/officeDocument/2006/relationships/hyperlink" Target="https://drive.google.com/file/d/1DYifonOz2-_Dw1TuxV0qLLCeYFswpL4_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datasets.html" TargetMode="External"/><Relationship Id="rId2" Type="http://schemas.openxmlformats.org/officeDocument/2006/relationships/hyperlink" Target="https://huggingface.co/docs/datasets/loa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joi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kldarek/skok/blob/master/_notebooks/2021-05-27-Topic-Models-Introduction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li.hurriyetoglu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04-4832-F906-B968-7CE8B04BB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TR" sz="5200" dirty="0">
                <a:latin typeface="Arial" panose="020B0604020202020204" pitchFamily="34" charset="0"/>
                <a:cs typeface="Arial" panose="020B0604020202020204" pitchFamily="34" charset="0"/>
              </a:rPr>
              <a:t>Topic modeling - BERTopic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AB4BE-9BDC-5701-8D4C-CEA1A238B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Ali Hürriyetoğlu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SICSS-Istanbul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July 4, 2023</a:t>
            </a:r>
          </a:p>
        </p:txBody>
      </p:sp>
    </p:spTree>
    <p:extLst>
      <p:ext uri="{BB962C8B-B14F-4D97-AF65-F5344CB8AC3E}">
        <p14:creationId xmlns:p14="http://schemas.microsoft.com/office/powerpoint/2010/main" val="382268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539F-A43F-0E46-15C5-F5EE86E0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Topic modeling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E8DF08-D828-BDA8-9A32-4A596DBB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57" y="1825625"/>
            <a:ext cx="81026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6E6FD0-0E04-2B2F-E2AB-9B2E30486C37}"/>
              </a:ext>
            </a:extLst>
          </p:cNvPr>
          <p:cNvSpPr txBox="1"/>
          <p:nvPr/>
        </p:nvSpPr>
        <p:spPr>
          <a:xfrm>
            <a:off x="439783" y="6384925"/>
            <a:ext cx="11086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sz="1200" dirty="0"/>
              <a:t>Ref: </a:t>
            </a:r>
            <a:r>
              <a:rPr lang="en-TR" sz="1200" dirty="0">
                <a:hlinkClick r:id="rId3"/>
              </a:rPr>
              <a:t>https://theintelligenceofinformation.wordpress.com/2016/12/06/topic-modeling-latent-dirichlet-allocation-vs-correlation-explanation-alternative/</a:t>
            </a:r>
            <a:r>
              <a:rPr lang="en-TR" sz="12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C3F89-70F0-8318-45EC-5272E1E1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9845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A3DA-4D97-DC38-8B4E-F228C32A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Topic modeling</a:t>
            </a:r>
          </a:p>
        </p:txBody>
      </p:sp>
      <p:pic>
        <p:nvPicPr>
          <p:cNvPr id="2050" name="Picture 2" descr="Modeling1">
            <a:extLst>
              <a:ext uri="{FF2B5EF4-FFF2-40B4-BE49-F238E27FC236}">
                <a16:creationId xmlns:a16="http://schemas.microsoft.com/office/drawing/2014/main" id="{D381DB93-D3F0-09F8-98C3-D1594636D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28" y="1782989"/>
            <a:ext cx="8761773" cy="470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CA215B-7622-FEF8-5688-6CD2E73F1328}"/>
              </a:ext>
            </a:extLst>
          </p:cNvPr>
          <p:cNvSpPr txBox="1"/>
          <p:nvPr/>
        </p:nvSpPr>
        <p:spPr>
          <a:xfrm>
            <a:off x="583473" y="6400510"/>
            <a:ext cx="7114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Ref: </a:t>
            </a:r>
            <a:r>
              <a:rPr lang="en-TR" sz="1200" dirty="0">
                <a:hlinkClick r:id="rId3"/>
              </a:rPr>
              <a:t>https://www.analyticsvidhya.com/blog/2016/08/beginners-guide-to-topic-modeling-in-python/</a:t>
            </a:r>
            <a:r>
              <a:rPr lang="en-TR" sz="12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C3B70-6D7A-38D4-5B59-F820FC44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7251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6BFC-C293-B39E-FB58-DEACD062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11486" cy="1325563"/>
          </a:xfrm>
        </p:spPr>
        <p:txBody>
          <a:bodyPr/>
          <a:lstStyle/>
          <a:p>
            <a:r>
              <a:rPr lang="en-TR" dirty="0"/>
              <a:t>Multimodal topic modeling</a:t>
            </a:r>
          </a:p>
        </p:txBody>
      </p:sp>
      <p:pic>
        <p:nvPicPr>
          <p:cNvPr id="3074" name="Picture 2" descr="images_and_text">
            <a:extLst>
              <a:ext uri="{FF2B5EF4-FFF2-40B4-BE49-F238E27FC236}">
                <a16:creationId xmlns:a16="http://schemas.microsoft.com/office/drawing/2014/main" id="{76C3E574-A53A-8FFC-8DA7-58D00E191A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572" y="0"/>
            <a:ext cx="53084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DB826-5622-F847-2D18-6FFFC55D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1870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83AC-0D13-D07C-B02E-6C002AE6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E50D-99D7-064B-D71F-6DC9050B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https://maartengr.github.io/BERTopic/usecases.html</a:t>
            </a:r>
            <a:r>
              <a:rPr lang="en-US" dirty="0"/>
              <a:t> </a:t>
            </a:r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C2487-8983-B5F4-70E9-1F8E2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0579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D0CE-E4BB-01A9-D149-71A31B0E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Topic modeling -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6B89-F9A0-2306-6D0C-D239F8D4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Use the </a:t>
            </a:r>
            <a:r>
              <a:rPr lang="en-TR" dirty="0">
                <a:hlinkClick r:id="rId2"/>
              </a:rPr>
              <a:t>notebook</a:t>
            </a:r>
            <a:r>
              <a:rPr lang="en-TR" dirty="0"/>
              <a:t> on Colab as a basis for the following exercises: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TR" dirty="0"/>
              <a:t>Follow </a:t>
            </a:r>
            <a:r>
              <a:rPr lang="en-US" dirty="0">
                <a:hlinkClick r:id="rId3"/>
              </a:rPr>
              <a:t>https://huggingface.co/blog/bertopic</a:t>
            </a:r>
            <a:r>
              <a:rPr lang="en-US" dirty="0"/>
              <a:t>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to download a topic model and test it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dirty="0"/>
              <a:t>to upload a model(s) you create to </a:t>
            </a:r>
            <a:r>
              <a:rPr lang="en-US" dirty="0" err="1"/>
              <a:t>Huggingface</a:t>
            </a:r>
            <a:r>
              <a:rPr lang="en-US" dirty="0"/>
              <a:t>. Ask a colleague/friend to download and try your model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dirty="0"/>
              <a:t>Your first model can be the one create by running the code we run together.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Compare topics you create on the same dataset with a colleague/friend. Are they the same?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various sentence transformers &amp; experiment with the multilingual models. Are the results different across different sentence transformers?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TR" dirty="0"/>
              <a:t>Find other datasets you can easily get in the environment and run the code on these datasets.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TR"/>
              <a:t>How would you evaluate quality of the topic modeling?</a:t>
            </a:r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2424-BC38-D012-1321-71534B48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3553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87BF-C89E-3860-08A3-9B40DCBC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4BBB-E895-3BFD-EBF7-FB9B7585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You can load data from </a:t>
            </a:r>
          </a:p>
          <a:p>
            <a:pPr lvl="1"/>
            <a:r>
              <a:rPr lang="en-TR" dirty="0"/>
              <a:t>Huggingface: </a:t>
            </a:r>
            <a:r>
              <a:rPr lang="en-US" dirty="0">
                <a:hlinkClick r:id="rId2"/>
              </a:rPr>
              <a:t>https://huggingface.co/docs/datasets/loading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Scikit-learn: </a:t>
            </a:r>
            <a:r>
              <a:rPr lang="en-US" dirty="0">
                <a:hlinkClick r:id="rId3"/>
              </a:rPr>
              <a:t>https://scikit-learn.org/stable/datasets.html</a:t>
            </a:r>
            <a:r>
              <a:rPr lang="en-US" dirty="0"/>
              <a:t> </a:t>
            </a:r>
          </a:p>
          <a:p>
            <a:r>
              <a:rPr lang="en-US" dirty="0"/>
              <a:t>You need to sign up and log in to </a:t>
            </a:r>
            <a:r>
              <a:rPr lang="en-US" dirty="0" err="1"/>
              <a:t>Huggingface</a:t>
            </a:r>
            <a:r>
              <a:rPr lang="en-US" dirty="0"/>
              <a:t> to upload your models</a:t>
            </a:r>
          </a:p>
          <a:p>
            <a:pPr lvl="1"/>
            <a:r>
              <a:rPr lang="en-US" dirty="0"/>
              <a:t>Signup on </a:t>
            </a:r>
            <a:r>
              <a:rPr lang="en-US" dirty="0">
                <a:hlinkClick r:id="rId4"/>
              </a:rPr>
              <a:t>https://huggingface.co</a:t>
            </a:r>
            <a:r>
              <a:rPr lang="en-US">
                <a:hlinkClick r:id="rId4"/>
              </a:rPr>
              <a:t>/join</a:t>
            </a:r>
            <a:r>
              <a:rPr lang="en-US"/>
              <a:t> </a:t>
            </a:r>
            <a:endParaRPr lang="en-US" dirty="0"/>
          </a:p>
          <a:p>
            <a:pPr lvl="1"/>
            <a:r>
              <a:rPr lang="en-US" dirty="0"/>
              <a:t>Log in from your notebook and run the commands: </a:t>
            </a:r>
            <a:r>
              <a:rPr lang="en-US" dirty="0" err="1"/>
              <a:t>i</a:t>
            </a:r>
            <a:r>
              <a:rPr lang="en-US" dirty="0"/>
              <a:t>) from </a:t>
            </a:r>
            <a:r>
              <a:rPr lang="en-US" dirty="0" err="1"/>
              <a:t>huggingface_hub</a:t>
            </a:r>
            <a:r>
              <a:rPr lang="en-US" dirty="0"/>
              <a:t> import login ii) login()</a:t>
            </a:r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F43D7-ED60-7154-6765-92D7A3C7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4739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C5E9-117A-DB51-FCDB-503D413F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4003-29EF-E64A-8FB0-03FC8BEC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https://colab.research.google.com/github/kldarek/skok</a:t>
            </a:r>
            <a:r>
              <a:rPr lang="en-US">
                <a:hlinkClick r:id="rId2"/>
              </a:rPr>
              <a:t>/blob/master/_notebooks/2021-05-27-Topic-Models-Introduction.ipynb</a:t>
            </a:r>
            <a:r>
              <a:rPr lang="en-US"/>
              <a:t> </a:t>
            </a:r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E1B60-1FEF-6D0F-85F3-C0EF8C5C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1104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8B02-9B07-2094-A269-5AD6C0B5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CF89-5AF6-8251-922B-2D26A1E0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Thanks for listening!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What questions do you have?</a:t>
            </a: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u="sng" dirty="0"/>
              <a:t>Reach me at</a:t>
            </a:r>
            <a:r>
              <a:rPr lang="en-US" dirty="0"/>
              <a:t>: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ali.hurriyetoglu@gmail.com</a:t>
            </a:r>
            <a:r>
              <a:rPr lang="en-US"/>
              <a:t> </a:t>
            </a:r>
          </a:p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E98A6-88BA-74E9-3DAB-973A937D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EFBE-E764-EA45-B447-8083E3C0211B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9297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337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Topic modeling - BERTopic</vt:lpstr>
      <vt:lpstr>Topic modeling</vt:lpstr>
      <vt:lpstr>Topic modeling</vt:lpstr>
      <vt:lpstr>Multimodal topic modeling</vt:lpstr>
      <vt:lpstr>Use cases</vt:lpstr>
      <vt:lpstr>Topic modeling - Exercises</vt:lpstr>
      <vt:lpstr>Tips</vt:lpstr>
      <vt:lpstr>More 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- BERTopic</dc:title>
  <dc:creator>Ali Hürriyetoğlu</dc:creator>
  <cp:lastModifiedBy>Ali Hürriyetoğlu</cp:lastModifiedBy>
  <cp:revision>14</cp:revision>
  <dcterms:created xsi:type="dcterms:W3CDTF">2023-07-03T21:08:42Z</dcterms:created>
  <dcterms:modified xsi:type="dcterms:W3CDTF">2023-07-04T07:08:17Z</dcterms:modified>
</cp:coreProperties>
</file>