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0d2a76b7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0d2a76b7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0d2a76b7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0d2a76b7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0d2a76b7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0d2a76b7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0d2a76b7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0d2a76b74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0c6ebcf4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0c6ebcf4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0d2a76b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0d2a76b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0d2a76b7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0d2a76b7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0d2a76b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0d2a76b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0d2a76b7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0d2a76b7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0d2a76b7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0d2a76b7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0d2a76b7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0d2a76b7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0d2a76b7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0d2a76b7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ameronrwolfe.substack.com/p/modern-llms-mt-nlg-chinchilla-goph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huggingface.co/facebook/bart-large-mnli" TargetMode="External"/><Relationship Id="rId5" Type="http://schemas.openxmlformats.org/officeDocument/2006/relationships/hyperlink" Target="https://twitter.com/cwolferesearch/status/1615826897342013443" TargetMode="External"/><Relationship Id="rId4" Type="http://schemas.openxmlformats.org/officeDocument/2006/relationships/hyperlink" Target="https://cameronrwolfe.substack.com/p/specialized-llms-chatgpt-lamda-galactic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ali.hurriyetoglu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Latest models and tasks - 2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268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Ali Hürriyetoğlu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SICSS-Istanbul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July 4, 2023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After BERT: Distillation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Finetuning mostly just picks up and tweaks existing latent features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This requires an oversized model, because only a subset of the  features are useful for any given task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Distillation allows the model to only focus on those features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Supporting evidence: Simple self-distillation of a small model</a:t>
            </a:r>
            <a:br>
              <a:rPr lang="tr"/>
            </a:br>
            <a:r>
              <a:rPr lang="tr"/>
              <a:t>(e.g., distilling a smaller BERT  model) doesn’t work very well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LLMs - zero- and few-shot learning</a:t>
            </a:r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449" y="881100"/>
            <a:ext cx="3235900" cy="406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LLMs</a:t>
            </a:r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(very) large language models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Models: GPT, T5, BLOOM,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 u="sng">
                <a:solidFill>
                  <a:schemeClr val="hlink"/>
                </a:solidFill>
                <a:hlinkClick r:id="rId3"/>
              </a:rPr>
              <a:t>https://cameronrwolfe.substack.com/p/modern-llms-mt-nlg-chinchilla-gopher</a:t>
            </a:r>
            <a:r>
              <a:rPr lang="tr"/>
              <a:t>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 u="sng">
                <a:solidFill>
                  <a:schemeClr val="hlink"/>
                </a:solidFill>
                <a:hlinkClick r:id="rId4"/>
              </a:rPr>
              <a:t>https://cameronrwolfe.substack.com/p/specialized-llms-chatgpt-lamda-galactica</a:t>
            </a:r>
            <a:r>
              <a:rPr lang="tr"/>
              <a:t>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 u="sng">
                <a:solidFill>
                  <a:schemeClr val="hlink"/>
                </a:solidFill>
                <a:hlinkClick r:id="rId5"/>
              </a:rPr>
              <a:t>https://twitter.com/cwolferesearch/status/1615826897342013443</a:t>
            </a:r>
            <a:r>
              <a:rPr lang="tr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Tools &amp; Platforms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ChatGPT,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Transformers (Huggingface)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tr" u="sng">
                <a:solidFill>
                  <a:schemeClr val="hlink"/>
                </a:solidFill>
                <a:hlinkClick r:id="rId6"/>
              </a:rPr>
              <a:t>https://huggingface.co/facebook/bart-large-mnli</a:t>
            </a:r>
            <a:r>
              <a:rPr lang="tr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Tasks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zero-shot learning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few-shot learning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Simulating public opinion  platforms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Thanks for listening!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What questions do you have?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b="1" u="sng"/>
              <a:t>Reach me at</a:t>
            </a:r>
            <a:r>
              <a:rPr lang="tr"/>
              <a:t>: </a:t>
            </a:r>
            <a:r>
              <a:rPr lang="tr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ali.hurriyetoglu@gmail.com</a:t>
            </a:r>
            <a:r>
              <a:rPr lang="tr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Outline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sz="2000" dirty="0"/>
              <a:t>After BERT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 dirty="0"/>
              <a:t>ELMo (precedes, but …), RoBERTa, XLM-R, T5, etc.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sz="2000" dirty="0"/>
              <a:t>(very) large language models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 dirty="0"/>
              <a:t>Models: GPT, T5, BLOOM,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sz="2000" dirty="0"/>
              <a:t>Tools &amp; Platforms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 dirty="0"/>
              <a:t>ChatGPT, Transformers (Huggingface)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sz="2000" dirty="0"/>
              <a:t>Tasks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 dirty="0"/>
              <a:t>zero-shot learning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 dirty="0"/>
              <a:t>few-shot learning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 dirty="0"/>
              <a:t>Simulating public opinion  platforms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After BERT - RoBERTa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RoBERTa: A Robustly Optimized BERT Pretraining  Approach (Liu et al, University of Washington and  Facebook, 2019)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Trained BERT for more epochs and/or on more data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tr"/>
              <a:t>Showed that more epochs alone helps, even on same data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tr"/>
              <a:t>More data also helps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Masking and pre-training data slightly improved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825" y="3136372"/>
            <a:ext cx="6738124" cy="12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After BERT - XLNet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Generalized Autoregressive Pretraining for  Language Understanding (Yang et al, CMU and  Google, 2019)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Innovation #1: Relative position embeddings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Sentence: John ate a hot dog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 i="1" u="sng"/>
              <a:t>Absolute attention</a:t>
            </a:r>
            <a:r>
              <a:rPr lang="tr"/>
              <a:t>: “How much should dog attend to hot (in any  position), and how much should dog in position 4 attend to the word  in position 3? (Or 508 attend to 507, …)”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 i="1" u="sng"/>
              <a:t>Relative attention</a:t>
            </a:r>
            <a:r>
              <a:rPr lang="tr"/>
              <a:t>: “How much should dog attend to hot (in any  position) and how much should dog attend to the previous word?”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Innovation #2: Permutation Language Modeling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In a left-to-right language model, every word is predicted based on  all of the words to its left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Instead: Randomly permute the order for every training sentence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Equivalent to masking, but many more predictions per sentence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Can be done efficiently with Transformers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After BERT - XLNet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Also used more data and bigger models, but  showed that innovations improved on BERT even  with same data and model size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550" y="2231800"/>
            <a:ext cx="6819550" cy="11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After BERT - ALBERT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ALBERT: A Lite BERT for Self-supervised Learning  of Language Representations (Lan et al, Google  and TTI Chicago, 2019)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Innovation #1: Factorized embedding parameterization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Innovation #2: Cross-layer parameter sharing Share all parameters between Transformer layers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ALBERT is light in terms of parameters, not speed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After BERT - T5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Exploring the Limits of Transfer Learning with a  Unified Text-to-Text Transformer (Raffel et al,  Google, 2019)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Ablated many aspects of pre-training: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Model size Amount of training data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Domain/cleanness of training data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Pre-training objective details (e.g., span length of masked text)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Ensembling Finetuning recipe (e.g., only allowing certain layers to finetune)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Multi-task training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Scaling up model size and amount of training data helps a lot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Best model is 11B parameters (BERT-Large is 330M), trained on 120B  words of cleaned common crawl text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Exact masking/corruptions strategy doesn’t matter that much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Mostly negative results for better finetuning and multi-task strategies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After BERT - ELECTRA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ELECTRA: Pre-training Text  Encoders as  Discriminators Rather Than Generators (Clark et al,  2020)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Train model to discriminate locally plausible text  from real text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After BERT: Distillation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Distillation (a.k.a., model compression)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Idea has been around for a long time: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Model Compression (Bucila et al, 2006)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Distilling the Knowledge in a Neural Network (Hinton et al, 2015)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Simple technique: Train “Teacher”: Use SOTA pre-training + fine-tuning technique to  train model with maximum accuracy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Label a large amount of unlabeled input examples with Teacher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Train “Student”: Much smaller model (e.g., 50x smaller) which is  trained to mimic Teacher output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Student objective is typically Mean Square Error or Cross Entropy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</Words>
  <Application>Microsoft Macintosh PowerPoint</Application>
  <PresentationFormat>On-screen Show (16:9)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Latest models and tasks - 2</vt:lpstr>
      <vt:lpstr>Outline</vt:lpstr>
      <vt:lpstr>After BERT - RoBERTa</vt:lpstr>
      <vt:lpstr>After BERT - XLNet</vt:lpstr>
      <vt:lpstr>After BERT - XLNet</vt:lpstr>
      <vt:lpstr>After BERT - ALBERT</vt:lpstr>
      <vt:lpstr>After BERT - T5</vt:lpstr>
      <vt:lpstr>After BERT - ELECTRA</vt:lpstr>
      <vt:lpstr>After BERT: Distillation</vt:lpstr>
      <vt:lpstr>After BERT: Distillation</vt:lpstr>
      <vt:lpstr>LLMs - zero- and few-shot learning</vt:lpstr>
      <vt:lpstr>LLMs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Latest models and tasks - 2</dc:title>
  <cp:lastModifiedBy>Ali Hürriyetoğlu</cp:lastModifiedBy>
  <cp:revision>4</cp:revision>
  <dcterms:modified xsi:type="dcterms:W3CDTF">2023-07-03T21:10:55Z</dcterms:modified>
</cp:coreProperties>
</file>