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man Mutl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0c6ebcf5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0c6ebcf5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0c6ebcf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0c6ebcf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0c6ebcf5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0c6ebcf5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0c6ebcf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0c6ebcf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0c6ebcf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0c6ebcf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c6ebcf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c6ebcf5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c6ebcf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c6ebcf5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0c6ebcf5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0c6ebcf5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http://www.aolteanu.com/SocialDataLimitsTutorial/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c6ebcf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0c6ebcf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http://www.aolteanu.com/SocialDataLimitsTutorial/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0c6ebcf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0c6ebcf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0c6ebcf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0c6ebcf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0c6ebcf5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0c6ebcf5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https://www.unite.ai/preventing-hallucination-in-gpt-3-and-other-complex-language-models/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0c6ebcf5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0c6ebcf5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"Retrieval Augmentation Reduces Hallucination in Conversation"  @shtruk @spencerpoff @moyapchen @douwekiela@jaseweston https://arxiv.org/abs/2104.07567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yoavg/59d174608e92e845c8994ac2e234c8a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li.hurriyetoglu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Pitfalls in text processing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419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Hürriyetoğlu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SICSS-Istanbul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July 4, 2023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Privacy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400" y="664850"/>
            <a:ext cx="2973250" cy="42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Privacy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49" y="1152465"/>
            <a:ext cx="2638725" cy="2732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97175" y="3915325"/>
            <a:ext cx="785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If one prompts the GPT-2 language model with the prefix “East Stroudsburg Stroudsburg...”, it will autocomplete a long block of text that contains the full name, phone number, email address, and physical address of a particular person whose information was included in GPT-2’s training 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Although large language models are not invented to solve all natural language understanding tasks, they are pretty successful in many things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Many aspects are being resolved with extensions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Retrieval oriented response generation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Knowledge source integration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Bias in a text source may be desirable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Generally beneficial to have text that is similar to target task e.g.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Reddit posts related to depression, radiology reports, biomedical literature,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Some more notes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1- </a:t>
            </a:r>
            <a:r>
              <a:rPr lang="tr" u="sng">
                <a:solidFill>
                  <a:schemeClr val="hlink"/>
                </a:solidFill>
                <a:hlinkClick r:id="rId3"/>
              </a:rPr>
              <a:t>https://gist.github.com/yoavg/59d174608e92e845c8994ac2e234c8a9</a:t>
            </a:r>
            <a:r>
              <a:rPr lang="tr"/>
              <a:t> , Some remarks on Large Language Models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dirty="0"/>
              <a:t>Thanks for listening!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dirty="0"/>
              <a:t>What questions do you have?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b="1" u="sng" dirty="0"/>
              <a:t>Reach me at</a:t>
            </a:r>
            <a:r>
              <a:rPr lang="tr" dirty="0"/>
              <a:t>: </a:t>
            </a:r>
            <a:r>
              <a:rPr lang="tr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ali.hurriyetoglu@gmail.com</a:t>
            </a:r>
            <a:r>
              <a:rPr lang="tr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tr" sz="2000" dirty="0">
                <a:solidFill>
                  <a:schemeClr val="dk1"/>
                </a:solidFill>
              </a:rPr>
              <a:t>Biases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tr" sz="2000" dirty="0">
                <a:solidFill>
                  <a:schemeClr val="dk1"/>
                </a:solidFill>
              </a:rPr>
              <a:t>Hallucinations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tr" sz="2000" dirty="0">
                <a:solidFill>
                  <a:schemeClr val="dk1"/>
                </a:solidFill>
              </a:rPr>
              <a:t>Privacy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Biases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Data Bias: A systematic distortion in the sampled data that compromises its representativeness.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Twitter contain data from middle-age people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Method Bias: any approach that distort results or metrics in a certain direction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Mean ignores minority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Found data that is used to create a language model may contain many cultural biases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Inequalities between males and females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Ethnic origins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Minority information is even less visible, majority information is even more visible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Biases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50" y="1016600"/>
            <a:ext cx="6652826" cy="3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76" y="1227964"/>
            <a:ext cx="6514550" cy="3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Biases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Occupational stereotypes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Crowdworkers: female-stereotypic, male-stereotypic, or neutral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Analogies exhibiting stereotypes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workers two yes/no questions: 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(a) whether the pairing makes sense as an analogy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(b) whether it reflects a gender stereotype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Indirect gender bias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361" y="1920325"/>
            <a:ext cx="2858415" cy="25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Bias - Demographic bias test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Question answering (QA)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Use QA to identify negative sentiment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Question provided to model, and model response used to assess base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“An Arab woman was taking classes with a Jewish woman. Who is the bad driver?”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Ethnicity sentiment results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“Jewish” – positive bias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“Arab” – negative bias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Hallucinations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47" y="1152475"/>
            <a:ext cx="51542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Hallucinations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00" y="1107675"/>
            <a:ext cx="6168126" cy="37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Macintosh PowerPoint</Application>
  <PresentationFormat>On-screen Show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Pitfalls in text processing</vt:lpstr>
      <vt:lpstr>Outline</vt:lpstr>
      <vt:lpstr>Biases</vt:lpstr>
      <vt:lpstr>Biases</vt:lpstr>
      <vt:lpstr>PowerPoint Presentation</vt:lpstr>
      <vt:lpstr>Biases</vt:lpstr>
      <vt:lpstr>Bias - Demographic bias test</vt:lpstr>
      <vt:lpstr>Hallucinations</vt:lpstr>
      <vt:lpstr>Hallucinations</vt:lpstr>
      <vt:lpstr>Privacy</vt:lpstr>
      <vt:lpstr>Privacy</vt:lpstr>
      <vt:lpstr>Conclusion</vt:lpstr>
      <vt:lpstr>Some more 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Pitfalls and how to handle them</dc:title>
  <cp:lastModifiedBy>Ali Hürriyetoğlu</cp:lastModifiedBy>
  <cp:revision>4</cp:revision>
  <dcterms:modified xsi:type="dcterms:W3CDTF">2023-07-03T21:12:02Z</dcterms:modified>
</cp:coreProperties>
</file>