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616" r:id="rId5"/>
    <p:sldId id="61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FB"/>
    <a:srgbClr val="00285B"/>
    <a:srgbClr val="062652"/>
    <a:srgbClr val="0B2D5D"/>
    <a:srgbClr val="929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49812-C0E8-4417-8DF7-6659ABCAF210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26878-2C19-469E-938A-68D6EDA83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4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2B68403-7438-4C18-9FBB-BC113333A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F5E581-4624-4AE9-8A08-9432BBE1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608" y="1122363"/>
            <a:ext cx="5983549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8BEA3-2FEF-4AB6-A87E-C1FE3BC0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512" y="3788230"/>
            <a:ext cx="9934493" cy="1371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046FE-9A6F-4F7C-90CE-8FE07277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1AE2-1A57-499A-A214-B9EF324E442E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0768A-467B-4746-9347-6D70B946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BF103-7AD7-4468-ACEC-0FA3E3D3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E1BC-D216-4C95-BD5F-E3EB69568E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1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273067" y="0"/>
            <a:ext cx="564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1" name="Shape 61"/>
          <p:cNvSpPr/>
          <p:nvPr/>
        </p:nvSpPr>
        <p:spPr>
          <a:xfrm rot="-5400000">
            <a:off x="5871933" y="6026600"/>
            <a:ext cx="448000" cy="12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797979" y="1100567"/>
            <a:ext cx="4596000" cy="46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▹"/>
              <a:defRPr i="1">
                <a:latin typeface="+mj-lt"/>
              </a:defRPr>
            </a:lvl1pPr>
            <a:lvl2pPr marL="1219170" lvl="1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828754" lvl="2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2438339" lvl="3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 dirty="0"/>
          </a:p>
        </p:txBody>
      </p:sp>
      <p:sp>
        <p:nvSpPr>
          <p:cNvPr id="63" name="Shape 63"/>
          <p:cNvSpPr txBox="1"/>
          <p:nvPr/>
        </p:nvSpPr>
        <p:spPr>
          <a:xfrm>
            <a:off x="4791200" y="258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9600" b="1" dirty="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5488533" y="6410000"/>
            <a:ext cx="12148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65" name="Shape 65"/>
          <p:cNvGrpSpPr/>
          <p:nvPr/>
        </p:nvGrpSpPr>
        <p:grpSpPr>
          <a:xfrm>
            <a:off x="9169267" y="4453501"/>
            <a:ext cx="3022733" cy="2404500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3022584" cy="2338933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30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69682DE-B9BB-4010-AF0D-D933D14B2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F5E581-4624-4AE9-8A08-9432BBE1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608" y="1122363"/>
            <a:ext cx="5983549" cy="2387600"/>
          </a:xfrm>
        </p:spPr>
        <p:txBody>
          <a:bodyPr anchor="b"/>
          <a:lstStyle>
            <a:lvl1pPr algn="ctr">
              <a:defRPr sz="6000" b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8BEA3-2FEF-4AB6-A87E-C1FE3BC0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513" y="3602038"/>
            <a:ext cx="5468644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046FE-9A6F-4F7C-90CE-8FE07277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1AE2-1A57-499A-A214-B9EF324E442E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0768A-467B-4746-9347-6D70B946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BF103-7AD7-4468-ACEC-0FA3E3D3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E1BC-D216-4C95-BD5F-E3EB69568E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57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5E581-4624-4AE9-8A08-9432BBE1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608" y="1122363"/>
            <a:ext cx="5983549" cy="2387600"/>
          </a:xfrm>
        </p:spPr>
        <p:txBody>
          <a:bodyPr anchor="b"/>
          <a:lstStyle>
            <a:lvl1pPr algn="ctr">
              <a:defRPr sz="6000" b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8BEA3-2FEF-4AB6-A87E-C1FE3BC0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513" y="3602038"/>
            <a:ext cx="5468644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046FE-9A6F-4F7C-90CE-8FE07277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1AE2-1A57-499A-A214-B9EF324E442E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0768A-467B-4746-9347-6D70B946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BF103-7AD7-4468-ACEC-0FA3E3D3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E1BC-D216-4C95-BD5F-E3EB69568E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87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FBBB87E-0558-4FF9-87D8-51C9322060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2" name="Shape 112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09599" y="593943"/>
            <a:ext cx="4759235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609535" y="1990189"/>
            <a:ext cx="5486465" cy="427386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48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CBB4F33-DC6A-4798-9275-C7245BD5E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FBCBC1-184B-4C83-9713-5BE0E76E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85520" cy="948770"/>
          </a:xfrm>
        </p:spPr>
        <p:txBody>
          <a:bodyPr/>
          <a:lstStyle>
            <a:lvl1pPr>
              <a:defRPr b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782301-C379-4F35-B0F8-E921205B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C40E33-1731-4BCB-90C5-C14FC0F2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5089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73041AE2-1A57-499A-A214-B9EF324E442E}" type="datetimeFigureOut">
              <a:rPr lang="pt-BR" smtClean="0"/>
              <a:pPr/>
              <a:t>31/03/2024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AF04A-BF80-4B2A-9CCF-DEBB19E9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pt-BR" dirty="0"/>
              <a:t>Prof. Claudio Benossi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84E2A4-7C4C-4E61-9E80-B65AC5B4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641" y="365126"/>
            <a:ext cx="687279" cy="948770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5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F8F95EB-F748-49E5-9565-C93F93A785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9150836" y="4867813"/>
            <a:ext cx="1532617" cy="138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12" name="Shape 112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24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3501800" y="1054487"/>
            <a:ext cx="5188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 b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3501800" y="3383241"/>
            <a:ext cx="51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09F402A-CC97-4A54-952C-6323A1F3691D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310-D1BC-4D54-A99E-0786F9055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28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02A-CC97-4A54-952C-6323A1F3691D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310-D1BC-4D54-A99E-0786F9055EE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3E76B0-CA98-4CC0-8C5D-7DA24DB2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286603"/>
            <a:ext cx="11390051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3B54B7-8CBA-4D14-8876-45295DEB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8024AC-3A6C-4602-9144-AF7B2B2D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C6D6EC-7BC4-430E-97FD-46FE36B06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41AE2-1A57-499A-A214-B9EF324E442E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8E248-8C67-4461-AF6A-10733B705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4841D5-4FEC-4278-B7D2-3CC27FBAB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E1BC-D216-4C95-BD5F-E3EB69568E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26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5" r:id="rId3"/>
    <p:sldLayoutId id="2147483664" r:id="rId4"/>
    <p:sldLayoutId id="2147483650" r:id="rId5"/>
    <p:sldLayoutId id="2147483663" r:id="rId6"/>
    <p:sldLayoutId id="2147483662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4DF4457-A11A-4BE9-8FEE-152BA7F5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218" y="533855"/>
            <a:ext cx="6083194" cy="144054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D19A0CE-23AC-4C88-9AE9-84336DBAC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29" y="2347667"/>
            <a:ext cx="11872452" cy="1214013"/>
          </a:xfrm>
        </p:spPr>
        <p:txBody>
          <a:bodyPr>
            <a:normAutofit fontScale="90000"/>
          </a:bodyPr>
          <a:lstStyle/>
          <a:p>
            <a:r>
              <a:rPr lang="pt-BR" dirty="0"/>
              <a:t> Tópicos Avançados em Sistemas de Informação I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1ECB341-D70B-4113-88CA-602BBB36B79E}"/>
              </a:ext>
            </a:extLst>
          </p:cNvPr>
          <p:cNvSpPr txBox="1">
            <a:spLocks/>
          </p:cNvSpPr>
          <p:nvPr/>
        </p:nvSpPr>
        <p:spPr>
          <a:xfrm>
            <a:off x="1624998" y="3364616"/>
            <a:ext cx="9934493" cy="1214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pt-BR" sz="5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TADS</a:t>
            </a:r>
          </a:p>
          <a:p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39F504DB-CA21-48EE-A9C9-6786DD1DD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999" y="5365239"/>
            <a:ext cx="9934493" cy="1371600"/>
          </a:xfrm>
        </p:spPr>
        <p:txBody>
          <a:bodyPr>
            <a:normAutofit/>
          </a:bodyPr>
          <a:lstStyle/>
          <a:p>
            <a:r>
              <a:rPr lang="pt-BR" dirty="0"/>
              <a:t>ATIVIDADE</a:t>
            </a:r>
          </a:p>
          <a:p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CLODOALDO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43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9DEB0-20E3-624F-73D6-0E1717EDF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48" y="2325178"/>
            <a:ext cx="11678488" cy="1440540"/>
          </a:xfrm>
        </p:spPr>
        <p:txBody>
          <a:bodyPr>
            <a:noAutofit/>
          </a:bodyPr>
          <a:lstStyle/>
          <a:p>
            <a:r>
              <a:rPr lang="pt-BR" sz="3200" dirty="0"/>
              <a:t>ATIVIDADE I – O aluno deverá enviar o link da atividade deverá ser o do </a:t>
            </a:r>
            <a:r>
              <a:rPr lang="pt-BR" sz="3200" dirty="0" err="1"/>
              <a:t>Github</a:t>
            </a:r>
            <a:r>
              <a:rPr lang="pt-BR" sz="3200" dirty="0"/>
              <a:t>, não esqueça de colocar no assunto o nome do aluno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64A001-D5F9-F1B6-8F62-3E99257B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48" y="4009622"/>
            <a:ext cx="11872452" cy="254357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BASEADO NAS AULAS DE REVISÃO FAÇA OS SEGUINTES PROGRAMAS:</a:t>
            </a:r>
          </a:p>
          <a:p>
            <a:pPr algn="just"/>
            <a:r>
              <a:rPr lang="pt-BR" dirty="0"/>
              <a:t>1 – CRIE UM PROGRAMA QUE LEIA 05 VALORES E IMPRIMA ELES EM ORDEM CRESCENTE.</a:t>
            </a:r>
          </a:p>
          <a:p>
            <a:pPr algn="just"/>
            <a:r>
              <a:rPr lang="pt-BR" dirty="0"/>
              <a:t>2- CRIE UM PROGRAMA QUE LEIA 03 VALORES E CALCULE O QUADRADO</a:t>
            </a:r>
          </a:p>
          <a:p>
            <a:pPr algn="just"/>
            <a:r>
              <a:rPr lang="pt-BR" dirty="0"/>
              <a:t>3 – CRIE UM PROGRAMA QUE LEIA 02 VALORES E IMPRIMA A MEDIA.</a:t>
            </a:r>
          </a:p>
          <a:p>
            <a:pPr algn="just"/>
            <a:r>
              <a:rPr lang="pt-BR" dirty="0"/>
              <a:t>4 – CRIE UM PROGRAMA QUE LEIA UM VALOR E INFORME SE ELE É PAR.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9BEB20-4777-8F20-CA47-E8CE7FFD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09" y="21733"/>
            <a:ext cx="6083194" cy="144054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2872C32-C18A-60CB-F2A7-458C2C807ECF}"/>
              </a:ext>
            </a:extLst>
          </p:cNvPr>
          <p:cNvSpPr txBox="1">
            <a:spLocks/>
          </p:cNvSpPr>
          <p:nvPr/>
        </p:nvSpPr>
        <p:spPr>
          <a:xfrm>
            <a:off x="319548" y="1111165"/>
            <a:ext cx="11872452" cy="12140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 fontScale="900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 b="1" kern="12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pt-BR" dirty="0"/>
              <a:t> Tópicos Avançados em Sistemas de Informação I</a:t>
            </a:r>
          </a:p>
        </p:txBody>
      </p:sp>
    </p:spTree>
    <p:extLst>
      <p:ext uri="{BB962C8B-B14F-4D97-AF65-F5344CB8AC3E}">
        <p14:creationId xmlns:p14="http://schemas.microsoft.com/office/powerpoint/2010/main" val="2335893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AED1B117F6894D909B25A69A4597D2" ma:contentTypeVersion="11" ma:contentTypeDescription="Crie um novo documento." ma:contentTypeScope="" ma:versionID="fc0e1081098a96f1fc26b259e7bbb1c8">
  <xsd:schema xmlns:xsd="http://www.w3.org/2001/XMLSchema" xmlns:xs="http://www.w3.org/2001/XMLSchema" xmlns:p="http://schemas.microsoft.com/office/2006/metadata/properties" xmlns:ns2="0cd93fe2-0880-41f5-aab4-f958682b72cb" xmlns:ns3="18000554-2c77-4cf4-9366-a485aa9d7e35" targetNamespace="http://schemas.microsoft.com/office/2006/metadata/properties" ma:root="true" ma:fieldsID="f39cd65ee00b5e4c5dd2756fb7575f2f" ns2:_="" ns3:_="">
    <xsd:import namespace="0cd93fe2-0880-41f5-aab4-f958682b72cb"/>
    <xsd:import namespace="18000554-2c77-4cf4-9366-a485aa9d7e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93fe2-0880-41f5-aab4-f958682b72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00554-2c77-4cf4-9366-a485aa9d7e3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9DC1A0-7057-41B4-8B07-EB46F678DAE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183D607-B40B-48A0-8D43-A053EDA079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d93fe2-0880-41f5-aab4-f958682b72cb"/>
    <ds:schemaRef ds:uri="18000554-2c77-4cf4-9366-a485aa9d7e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0481E0-FD2E-4B9D-8D05-BA31DCE138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87033</TotalTime>
  <Words>117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Work Sans</vt:lpstr>
      <vt:lpstr>Tema do Office</vt:lpstr>
      <vt:lpstr> Tópicos Avançados em Sistemas de Informação I</vt:lpstr>
      <vt:lpstr>ATIVIDADE I – O aluno deverá enviar o link da atividade deverá ser o do Github, não esqueça de colocar no assunto o nome do aluno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Digital-01 Tríadaz</dc:creator>
  <cp:lastModifiedBy>CLODOALDO PINHEIRO BASTOS</cp:lastModifiedBy>
  <cp:revision>107</cp:revision>
  <dcterms:created xsi:type="dcterms:W3CDTF">2021-06-09T15:29:42Z</dcterms:created>
  <dcterms:modified xsi:type="dcterms:W3CDTF">2024-03-31T23:05:08Z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0x0101001DAED1B117F6894D909B25A69A4597D2</vt:lpwstr>
  </property>
</Properties>
</file>