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39684bd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b39684bd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39684bd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39684bd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39684b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39684b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39684bd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39684bd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https://github.com/deonlove916/Airline-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openflights.org/data.html#schedu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4848" y="0"/>
            <a:ext cx="8574300" cy="8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Airline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73150" y="4491050"/>
            <a:ext cx="49977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</a:t>
            </a:r>
            <a:r>
              <a:rPr b="1" lang="en" sz="2100">
                <a:solidFill>
                  <a:schemeClr val="accen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ithub.com/deonlove916/Airline-Data</a:t>
            </a:r>
            <a:endParaRPr b="1" sz="3800">
              <a:solidFill>
                <a:schemeClr val="accen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10025" y="2580975"/>
            <a:ext cx="70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400" y="1152474"/>
            <a:ext cx="3934899" cy="21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5" y="1152475"/>
            <a:ext cx="3203325" cy="21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0" y="4375350"/>
            <a:ext cx="883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OpenFlights: Airport and airline data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OpenFlights.org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8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file didn’t have column names, I added the names as listed on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cast the data type int to columns that were imported to data frame as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r</a:t>
            </a:r>
            <a:r>
              <a:rPr lang="en"/>
              <a:t>emoved Null values from columns used for processing.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9975"/>
            <a:ext cx="4353026" cy="21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347000" y="1205025"/>
            <a:ext cx="64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least traveled as starting point of a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most traveled as starting point of a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most traveled as ending point of a route.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 that are the least traveled as ending point of a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selection of the number of returned items. (Top 10, Top 5, etc.)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