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b39684bd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b39684bd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b39684bd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b39684bd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b39684bd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b39684bd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39684bd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39684bd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39684bd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39684bd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b39684bd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b39684bd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39684bd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39684bd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b39684bd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b39684bd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https://github.com/deonlove916/Airline-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hyperlink" Target="https://openflights.org/data.html#schedu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4848" y="0"/>
            <a:ext cx="8574300" cy="89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Airline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73150" y="4491050"/>
            <a:ext cx="49977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</a:t>
            </a:r>
            <a:r>
              <a:rPr b="1" lang="en" sz="2100">
                <a:solidFill>
                  <a:schemeClr val="accent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ithub.com/deonlove916/Airline-Data</a:t>
            </a:r>
            <a:endParaRPr b="1" sz="3800">
              <a:solidFill>
                <a:schemeClr val="accent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10025" y="2580975"/>
            <a:ext cx="70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23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400" y="1152474"/>
            <a:ext cx="3934899" cy="21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25" y="1152475"/>
            <a:ext cx="3203325" cy="21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0" y="4375350"/>
            <a:ext cx="883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OpenFlights: Airport and airline data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Provided by OpenFlights.org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48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file didn’t have column names, I added the names as listed on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cast the data type int to columns that were imported to data frame as strings.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r</a:t>
            </a:r>
            <a:r>
              <a:rPr lang="en"/>
              <a:t>emoved Null values from columns used for processing.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9975"/>
            <a:ext cx="4353026" cy="21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347000" y="1205025"/>
            <a:ext cx="645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Airports that are least traveled as starting point of a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Airports that are most traveled as starting point of a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Airports that are most traveled as ending point of a route.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Airports that are the least traveled as ending point of a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selection of the number of returned items. (Top 10, Top 5, etc.)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17713"/>
            <a:ext cx="76200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219" y="1632600"/>
            <a:ext cx="2351956" cy="33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100" y="1089475"/>
            <a:ext cx="6735376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719" y="1707925"/>
            <a:ext cx="2408206" cy="32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75" y="1152475"/>
            <a:ext cx="649385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550" y="1672900"/>
            <a:ext cx="2492250" cy="30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25" y="1108525"/>
            <a:ext cx="63341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116" y="1553900"/>
            <a:ext cx="3063085" cy="35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