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8.xml" ContentType="application/vnd.openxmlformats-officedocument.presentationml.notesSlide+xml"/>
  <Override PartName="/ppt/ink/ink3.xml" ContentType="application/inkml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3.xml" ContentType="application/vnd.openxmlformats-officedocument.presentationml.notesSlide+xml"/>
  <Override PartName="/ppt/ink/ink10.xml" ContentType="application/inkml+xml"/>
  <Override PartName="/ppt/notesSlides/notesSlide24.xml" ContentType="application/vnd.openxmlformats-officedocument.presentationml.notesSlide+xml"/>
  <Override PartName="/ppt/ink/ink11.xml" ContentType="application/inkml+xml"/>
  <Override PartName="/ppt/notesSlides/notesSlide25.xml" ContentType="application/vnd.openxmlformats-officedocument.presentationml.notesSlide+xml"/>
  <Override PartName="/ppt/ink/ink1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266" r:id="rId2"/>
    <p:sldId id="293" r:id="rId3"/>
    <p:sldId id="382" r:id="rId4"/>
    <p:sldId id="298" r:id="rId5"/>
    <p:sldId id="359" r:id="rId6"/>
    <p:sldId id="384" r:id="rId7"/>
    <p:sldId id="417" r:id="rId8"/>
    <p:sldId id="444" r:id="rId9"/>
    <p:sldId id="443" r:id="rId10"/>
    <p:sldId id="1058" r:id="rId11"/>
    <p:sldId id="1071" r:id="rId12"/>
    <p:sldId id="1072" r:id="rId13"/>
    <p:sldId id="1073" r:id="rId14"/>
    <p:sldId id="1074" r:id="rId15"/>
    <p:sldId id="1075" r:id="rId16"/>
    <p:sldId id="1059" r:id="rId17"/>
    <p:sldId id="1063" r:id="rId18"/>
    <p:sldId id="1062" r:id="rId19"/>
    <p:sldId id="1065" r:id="rId20"/>
    <p:sldId id="1066" r:id="rId21"/>
    <p:sldId id="1067" r:id="rId22"/>
    <p:sldId id="1068" r:id="rId23"/>
    <p:sldId id="1069" r:id="rId24"/>
    <p:sldId id="1070" r:id="rId25"/>
    <p:sldId id="1079" r:id="rId26"/>
    <p:sldId id="1077" r:id="rId27"/>
    <p:sldId id="1078" r:id="rId28"/>
    <p:sldId id="1076" r:id="rId29"/>
    <p:sldId id="1064" r:id="rId30"/>
    <p:sldId id="278" r:id="rId31"/>
    <p:sldId id="280" r:id="rId32"/>
    <p:sldId id="279" r:id="rId33"/>
    <p:sldId id="1080" r:id="rId34"/>
    <p:sldId id="1095" r:id="rId35"/>
    <p:sldId id="1081" r:id="rId36"/>
    <p:sldId id="1082" r:id="rId37"/>
    <p:sldId id="1092" r:id="rId38"/>
    <p:sldId id="1093" r:id="rId39"/>
    <p:sldId id="1083" r:id="rId40"/>
    <p:sldId id="1084" r:id="rId41"/>
    <p:sldId id="1094" r:id="rId42"/>
    <p:sldId id="1087" r:id="rId43"/>
    <p:sldId id="1088" r:id="rId44"/>
    <p:sldId id="1089" r:id="rId45"/>
    <p:sldId id="1091" r:id="rId46"/>
    <p:sldId id="416" r:id="rId47"/>
    <p:sldId id="410" r:id="rId48"/>
    <p:sldId id="290" r:id="rId4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5971" autoAdjust="0"/>
  </p:normalViewPr>
  <p:slideViewPr>
    <p:cSldViewPr snapToGrid="0" snapToObjects="1">
      <p:cViewPr>
        <p:scale>
          <a:sx n="108" d="100"/>
          <a:sy n="108" d="100"/>
        </p:scale>
        <p:origin x="-449" y="-15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59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5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9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21,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 </a:t>
            </a:r>
            <a:r>
              <a:rPr lang="en-US" altLang="en-US" b="1" i="1" dirty="0"/>
              <a:t>k</a:t>
            </a:r>
            <a:r>
              <a:rPr lang="en-US" altLang="en-US" b="1" dirty="0"/>
              <a:t> 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4" imgW="3581400" imgH="863600" progId="Equation.3">
                  <p:embed/>
                </p:oleObj>
              </mc:Choice>
              <mc:Fallback>
                <p:oleObj name="Equation" r:id="rId4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was due today at 7:59 am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536174"/>
            <a:ext cx="6986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987227-494E-4EA7-9685-548B2EE1402B}"/>
              </a:ext>
            </a:extLst>
          </p:cNvPr>
          <p:cNvSpPr txBox="1"/>
          <p:nvPr/>
        </p:nvSpPr>
        <p:spPr>
          <a:xfrm rot="16200000">
            <a:off x="6765510" y="3323374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67DDD-0F9B-42B8-8319-216F8E0EB7CB}"/>
              </a:ext>
            </a:extLst>
          </p:cNvPr>
          <p:cNvSpPr txBox="1"/>
          <p:nvPr/>
        </p:nvSpPr>
        <p:spPr>
          <a:xfrm>
            <a:off x="8833632" y="5306806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7ABC2F1D-0ED6-4428-A9B2-0705BFF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2106406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E90FA4B-6680-43CE-ACDC-E778D5B2E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5306806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D8541-B38E-4929-82AE-E823D2CE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97" y="237560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6AEA69-2400-4EB6-9C0A-42752D83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740" y="321204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BE416-D134-407D-98D9-113FD395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541" y="27160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EEBBA7-7079-49FE-A508-55D20B1F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941" y="21064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9BDD90-6816-4EE3-9A6D-76E02551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740" y="22588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879AA-3B07-48B3-BAD8-3BDDA4D1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40" y="3782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9F62F-2550-4EDC-9B92-51F9BB6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1718C-C4C4-49E0-B34B-9D35DE6C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65" y="48496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FB62DD-DFBA-4945-BA54-C28C619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C6C4E-0933-4B30-938C-E9DC2567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540" y="4621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885728-B055-4627-B013-910B3DC9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140" y="3401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58DAB6-85AF-43C2-8902-EC6056C74465}"/>
              </a:ext>
            </a:extLst>
          </p:cNvPr>
          <p:cNvSpPr/>
          <p:nvPr/>
        </p:nvSpPr>
        <p:spPr>
          <a:xfrm>
            <a:off x="10203897" y="36304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335A40F-5DF1-4805-8C5A-A2599DE42E6C}"/>
              </a:ext>
            </a:extLst>
          </p:cNvPr>
          <p:cNvSpPr/>
          <p:nvPr/>
        </p:nvSpPr>
        <p:spPr>
          <a:xfrm>
            <a:off x="10682222" y="34018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8F18C94-F296-4F61-A324-407B33DD14C1}"/>
              </a:ext>
            </a:extLst>
          </p:cNvPr>
          <p:cNvSpPr/>
          <p:nvPr/>
        </p:nvSpPr>
        <p:spPr>
          <a:xfrm>
            <a:off x="10626379" y="403817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9C08B9-510B-4153-9894-CA8C0E2F3171}"/>
              </a:ext>
            </a:extLst>
          </p:cNvPr>
          <p:cNvSpPr/>
          <p:nvPr/>
        </p:nvSpPr>
        <p:spPr>
          <a:xfrm>
            <a:off x="10951669" y="356759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D22AC2-A12E-4303-B826-DF6E70F6898F}"/>
              </a:ext>
            </a:extLst>
          </p:cNvPr>
          <p:cNvSpPr/>
          <p:nvPr/>
        </p:nvSpPr>
        <p:spPr>
          <a:xfrm>
            <a:off x="10203897" y="4437198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D18087-804A-4DE4-9C5E-6225BC3AE485}"/>
              </a:ext>
            </a:extLst>
          </p:cNvPr>
          <p:cNvSpPr/>
          <p:nvPr/>
        </p:nvSpPr>
        <p:spPr>
          <a:xfrm>
            <a:off x="10732202" y="445371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14:cNvPr>
              <p14:cNvContentPartPr/>
              <p14:nvPr/>
            </p14:nvContentPartPr>
            <p14:xfrm>
              <a:off x="8487139" y="2319993"/>
              <a:ext cx="2480760" cy="270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8499" y="2311353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lvl="1"/>
            <a:r>
              <a:rPr lang="en-US" altLang="en-US" sz="3200" dirty="0"/>
              <a:t>Patient weight will have a much greater influence on the distance between samples</a:t>
            </a:r>
          </a:p>
          <a:p>
            <a:pPr lvl="1"/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Theory: 40-45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 – 15-20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Pop-quiz - 10 mins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hours until 10:15am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10025</TotalTime>
  <Words>1805</Words>
  <Application>Microsoft Office PowerPoint</Application>
  <PresentationFormat>Widescreen</PresentationFormat>
  <Paragraphs>348</Paragraphs>
  <Slides>48</Slides>
  <Notes>45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MS Gothic</vt:lpstr>
      <vt:lpstr>MS PGothic</vt:lpstr>
      <vt:lpstr>Arial</vt:lpstr>
      <vt:lpstr>Calibri</vt:lpstr>
      <vt:lpstr>Georgia</vt:lpstr>
      <vt:lpstr>Symbol</vt:lpstr>
      <vt:lpstr>System Font Regular</vt:lpstr>
      <vt:lpstr>Tahoma</vt:lpstr>
      <vt:lpstr>Times</vt:lpstr>
      <vt:lpstr>Times New Roman</vt:lpstr>
      <vt:lpstr>Wingdings</vt:lpstr>
      <vt:lpstr>RIT</vt:lpstr>
      <vt:lpstr>Equation</vt:lpstr>
      <vt:lpstr>PowerPoint Presentation</vt:lpstr>
      <vt:lpstr>PowerPoint Presentation</vt:lpstr>
      <vt:lpstr>This Lecture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1047</cp:revision>
  <cp:lastPrinted>2018-04-25T02:50:23Z</cp:lastPrinted>
  <dcterms:created xsi:type="dcterms:W3CDTF">2021-08-24T04:52:52Z</dcterms:created>
  <dcterms:modified xsi:type="dcterms:W3CDTF">2021-09-22T02:54:55Z</dcterms:modified>
</cp:coreProperties>
</file>